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3"/>
  </p:notesMasterIdLst>
  <p:sldIdLst>
    <p:sldId id="256" r:id="rId3"/>
    <p:sldId id="268" r:id="rId4"/>
    <p:sldId id="264" r:id="rId5"/>
    <p:sldId id="267" r:id="rId6"/>
    <p:sldId id="265" r:id="rId7"/>
    <p:sldId id="266" r:id="rId8"/>
    <p:sldId id="269" r:id="rId9"/>
    <p:sldId id="270" r:id="rId10"/>
    <p:sldId id="271" r:id="rId11"/>
    <p:sldId id="27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88D92E-92CB-B517-31EC-5FFF65FD4C14}" v="2" dt="2024-08-14T08:41:12.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57" autoAdjust="0"/>
  </p:normalViewPr>
  <p:slideViewPr>
    <p:cSldViewPr snapToGrid="0">
      <p:cViewPr varScale="1">
        <p:scale>
          <a:sx n="103" d="100"/>
          <a:sy n="103" d="100"/>
        </p:scale>
        <p:origin x="18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Burns" userId="80aa5811947b72c1" providerId="LiveId" clId="{8E07FF4A-38AD-42BD-8858-403F5779BE4A}"/>
    <pc:docChg chg="undo custSel addSld modSld">
      <pc:chgData name="Ruth Burns" userId="80aa5811947b72c1" providerId="LiveId" clId="{8E07FF4A-38AD-42BD-8858-403F5779BE4A}" dt="2024-08-06T12:10:15.317" v="2492" actId="207"/>
      <pc:docMkLst>
        <pc:docMk/>
      </pc:docMkLst>
      <pc:sldChg chg="add setBg">
        <pc:chgData name="Ruth Burns" userId="80aa5811947b72c1" providerId="LiveId" clId="{8E07FF4A-38AD-42BD-8858-403F5779BE4A}" dt="2024-08-05T15:32:01.004" v="1"/>
        <pc:sldMkLst>
          <pc:docMk/>
          <pc:sldMk cId="3887556095" sldId="256"/>
        </pc:sldMkLst>
      </pc:sldChg>
      <pc:sldChg chg="addSp delSp modSp mod">
        <pc:chgData name="Ruth Burns" userId="80aa5811947b72c1" providerId="LiveId" clId="{8E07FF4A-38AD-42BD-8858-403F5779BE4A}" dt="2024-08-05T15:34:17.477" v="6" actId="1076"/>
        <pc:sldMkLst>
          <pc:docMk/>
          <pc:sldMk cId="649690928" sldId="260"/>
        </pc:sldMkLst>
        <pc:spChg chg="mod">
          <ac:chgData name="Ruth Burns" userId="80aa5811947b72c1" providerId="LiveId" clId="{8E07FF4A-38AD-42BD-8858-403F5779BE4A}" dt="2024-08-05T15:33:42.835" v="3"/>
          <ac:spMkLst>
            <pc:docMk/>
            <pc:sldMk cId="649690928" sldId="260"/>
            <ac:spMk id="4" creationId="{0C9D0F82-171A-7FB7-BCA3-BDC12F850107}"/>
          </ac:spMkLst>
        </pc:spChg>
        <pc:spChg chg="mod">
          <ac:chgData name="Ruth Burns" userId="80aa5811947b72c1" providerId="LiveId" clId="{8E07FF4A-38AD-42BD-8858-403F5779BE4A}" dt="2024-08-05T15:34:09.525" v="5"/>
          <ac:spMkLst>
            <pc:docMk/>
            <pc:sldMk cId="649690928" sldId="260"/>
            <ac:spMk id="6" creationId="{0CF94D43-53A5-1B29-A9D4-77F886D73E27}"/>
          </ac:spMkLst>
        </pc:spChg>
        <pc:spChg chg="mod">
          <ac:chgData name="Ruth Burns" userId="80aa5811947b72c1" providerId="LiveId" clId="{8E07FF4A-38AD-42BD-8858-403F5779BE4A}" dt="2024-08-05T15:34:09.525" v="5"/>
          <ac:spMkLst>
            <pc:docMk/>
            <pc:sldMk cId="649690928" sldId="260"/>
            <ac:spMk id="7" creationId="{2EE56A2C-E888-F80B-6F8F-5ED0C62BA144}"/>
          </ac:spMkLst>
        </pc:spChg>
        <pc:spChg chg="mod">
          <ac:chgData name="Ruth Burns" userId="80aa5811947b72c1" providerId="LiveId" clId="{8E07FF4A-38AD-42BD-8858-403F5779BE4A}" dt="2024-08-05T15:32:42.516" v="2" actId="1076"/>
          <ac:spMkLst>
            <pc:docMk/>
            <pc:sldMk cId="649690928" sldId="260"/>
            <ac:spMk id="8" creationId="{D29137F7-1FFD-BDD6-3954-45F21E244830}"/>
          </ac:spMkLst>
        </pc:spChg>
        <pc:spChg chg="mod">
          <ac:chgData name="Ruth Burns" userId="80aa5811947b72c1" providerId="LiveId" clId="{8E07FF4A-38AD-42BD-8858-403F5779BE4A}" dt="2024-08-05T15:34:09.525" v="5"/>
          <ac:spMkLst>
            <pc:docMk/>
            <pc:sldMk cId="649690928" sldId="260"/>
            <ac:spMk id="11" creationId="{3B4BD3B5-8605-507A-80DA-493252D391B6}"/>
          </ac:spMkLst>
        </pc:spChg>
        <pc:grpChg chg="add mod">
          <ac:chgData name="Ruth Burns" userId="80aa5811947b72c1" providerId="LiveId" clId="{8E07FF4A-38AD-42BD-8858-403F5779BE4A}" dt="2024-08-05T15:34:17.477" v="6" actId="1076"/>
          <ac:grpSpMkLst>
            <pc:docMk/>
            <pc:sldMk cId="649690928" sldId="260"/>
            <ac:grpSpMk id="3" creationId="{291F21E9-545E-3CC3-EB97-18E9A76105BC}"/>
          </ac:grpSpMkLst>
        </pc:grpChg>
        <pc:grpChg chg="del">
          <ac:chgData name="Ruth Burns" userId="80aa5811947b72c1" providerId="LiveId" clId="{8E07FF4A-38AD-42BD-8858-403F5779BE4A}" dt="2024-08-05T15:33:47.606" v="4" actId="478"/>
          <ac:grpSpMkLst>
            <pc:docMk/>
            <pc:sldMk cId="649690928" sldId="260"/>
            <ac:grpSpMk id="9" creationId="{F9869A5C-0154-FFC9-3573-938B779C02D7}"/>
          </ac:grpSpMkLst>
        </pc:grpChg>
        <pc:picChg chg="add mod">
          <ac:chgData name="Ruth Burns" userId="80aa5811947b72c1" providerId="LiveId" clId="{8E07FF4A-38AD-42BD-8858-403F5779BE4A}" dt="2024-08-05T15:34:17.477" v="6" actId="1076"/>
          <ac:picMkLst>
            <pc:docMk/>
            <pc:sldMk cId="649690928" sldId="260"/>
            <ac:picMk id="2" creationId="{E6BF846A-DBC0-8EA8-D285-E3DF4F3CFF53}"/>
          </ac:picMkLst>
        </pc:picChg>
      </pc:sldChg>
      <pc:sldChg chg="delSp modSp mod">
        <pc:chgData name="Ruth Burns" userId="80aa5811947b72c1" providerId="LiveId" clId="{8E07FF4A-38AD-42BD-8858-403F5779BE4A}" dt="2024-08-05T16:23:23.414" v="867" actId="478"/>
        <pc:sldMkLst>
          <pc:docMk/>
          <pc:sldMk cId="2441783893" sldId="263"/>
        </pc:sldMkLst>
        <pc:spChg chg="mod">
          <ac:chgData name="Ruth Burns" userId="80aa5811947b72c1" providerId="LiveId" clId="{8E07FF4A-38AD-42BD-8858-403F5779BE4A}" dt="2024-08-05T16:23:21.567" v="866" actId="6549"/>
          <ac:spMkLst>
            <pc:docMk/>
            <pc:sldMk cId="2441783893" sldId="263"/>
            <ac:spMk id="3" creationId="{77D2322F-CF33-83B2-11B9-187CB6D93A67}"/>
          </ac:spMkLst>
        </pc:spChg>
        <pc:picChg chg="del">
          <ac:chgData name="Ruth Burns" userId="80aa5811947b72c1" providerId="LiveId" clId="{8E07FF4A-38AD-42BD-8858-403F5779BE4A}" dt="2024-08-05T16:23:23.414" v="867" actId="478"/>
          <ac:picMkLst>
            <pc:docMk/>
            <pc:sldMk cId="2441783893" sldId="263"/>
            <ac:picMk id="13" creationId="{99EBDF73-7F67-A515-45EB-AE66ECBC20D6}"/>
          </ac:picMkLst>
        </pc:picChg>
      </pc:sldChg>
      <pc:sldChg chg="addSp delSp modSp mod delAnim modNotesTx">
        <pc:chgData name="Ruth Burns" userId="80aa5811947b72c1" providerId="LiveId" clId="{8E07FF4A-38AD-42BD-8858-403F5779BE4A}" dt="2024-08-06T11:55:22.443" v="2357" actId="6549"/>
        <pc:sldMkLst>
          <pc:docMk/>
          <pc:sldMk cId="3093427781" sldId="264"/>
        </pc:sldMkLst>
        <pc:spChg chg="mod">
          <ac:chgData name="Ruth Burns" userId="80aa5811947b72c1" providerId="LiveId" clId="{8E07FF4A-38AD-42BD-8858-403F5779BE4A}" dt="2024-08-06T11:53:31.211" v="2350" actId="113"/>
          <ac:spMkLst>
            <pc:docMk/>
            <pc:sldMk cId="3093427781" sldId="264"/>
            <ac:spMk id="4" creationId="{1531F38C-FF5B-0611-8C00-A502476F4BED}"/>
          </ac:spMkLst>
        </pc:spChg>
        <pc:spChg chg="del">
          <ac:chgData name="Ruth Burns" userId="80aa5811947b72c1" providerId="LiveId" clId="{8E07FF4A-38AD-42BD-8858-403F5779BE4A}" dt="2024-08-05T15:49:51.358" v="216" actId="478"/>
          <ac:spMkLst>
            <pc:docMk/>
            <pc:sldMk cId="3093427781" sldId="264"/>
            <ac:spMk id="5" creationId="{60649715-FEBF-737D-8998-AA22045CAC27}"/>
          </ac:spMkLst>
        </pc:spChg>
        <pc:spChg chg="del">
          <ac:chgData name="Ruth Burns" userId="80aa5811947b72c1" providerId="LiveId" clId="{8E07FF4A-38AD-42BD-8858-403F5779BE4A}" dt="2024-08-05T15:49:50.388" v="215" actId="478"/>
          <ac:spMkLst>
            <pc:docMk/>
            <pc:sldMk cId="3093427781" sldId="264"/>
            <ac:spMk id="6" creationId="{9D6C6DD9-671E-247F-FA15-302593D9A3B1}"/>
          </ac:spMkLst>
        </pc:spChg>
        <pc:spChg chg="del">
          <ac:chgData name="Ruth Burns" userId="80aa5811947b72c1" providerId="LiveId" clId="{8E07FF4A-38AD-42BD-8858-403F5779BE4A}" dt="2024-08-05T15:49:52.260" v="217" actId="478"/>
          <ac:spMkLst>
            <pc:docMk/>
            <pc:sldMk cId="3093427781" sldId="264"/>
            <ac:spMk id="7" creationId="{AFBF7590-01AD-70D9-FCEF-143A31FB7B71}"/>
          </ac:spMkLst>
        </pc:spChg>
        <pc:picChg chg="del">
          <ac:chgData name="Ruth Burns" userId="80aa5811947b72c1" providerId="LiveId" clId="{8E07FF4A-38AD-42BD-8858-403F5779BE4A}" dt="2024-08-05T15:44:22.259" v="169" actId="478"/>
          <ac:picMkLst>
            <pc:docMk/>
            <pc:sldMk cId="3093427781" sldId="264"/>
            <ac:picMk id="2" creationId="{1B58A696-F38A-AFCC-B6F6-FD437C036A87}"/>
          </ac:picMkLst>
        </pc:picChg>
        <pc:picChg chg="del">
          <ac:chgData name="Ruth Burns" userId="80aa5811947b72c1" providerId="LiveId" clId="{8E07FF4A-38AD-42BD-8858-403F5779BE4A}" dt="2024-08-05T15:49:49.023" v="214" actId="478"/>
          <ac:picMkLst>
            <pc:docMk/>
            <pc:sldMk cId="3093427781" sldId="264"/>
            <ac:picMk id="3" creationId="{E8B42170-0B0D-0EC9-7A8A-333D4CF867E1}"/>
          </ac:picMkLst>
        </pc:picChg>
        <pc:picChg chg="del">
          <ac:chgData name="Ruth Burns" userId="80aa5811947b72c1" providerId="LiveId" clId="{8E07FF4A-38AD-42BD-8858-403F5779BE4A}" dt="2024-08-05T15:49:46.934" v="213" actId="478"/>
          <ac:picMkLst>
            <pc:docMk/>
            <pc:sldMk cId="3093427781" sldId="264"/>
            <ac:picMk id="8" creationId="{AD1B0C6A-5FA6-659C-DDDC-11770B533FA4}"/>
          </ac:picMkLst>
        </pc:picChg>
        <pc:picChg chg="add del mod">
          <ac:chgData name="Ruth Burns" userId="80aa5811947b72c1" providerId="LiveId" clId="{8E07FF4A-38AD-42BD-8858-403F5779BE4A}" dt="2024-08-05T16:05:49.864" v="234" actId="478"/>
          <ac:picMkLst>
            <pc:docMk/>
            <pc:sldMk cId="3093427781" sldId="264"/>
            <ac:picMk id="2050" creationId="{FF8498C7-D0A6-ECE4-466F-5F23D85FC7B3}"/>
          </ac:picMkLst>
        </pc:picChg>
        <pc:picChg chg="add del">
          <ac:chgData name="Ruth Burns" userId="80aa5811947b72c1" providerId="LiveId" clId="{8E07FF4A-38AD-42BD-8858-403F5779BE4A}" dt="2024-08-05T16:05:54.180" v="236" actId="478"/>
          <ac:picMkLst>
            <pc:docMk/>
            <pc:sldMk cId="3093427781" sldId="264"/>
            <ac:picMk id="2052" creationId="{F600858D-948E-13DA-BD84-1C9FD3E3C06E}"/>
          </ac:picMkLst>
        </pc:picChg>
        <pc:picChg chg="add mod">
          <ac:chgData name="Ruth Burns" userId="80aa5811947b72c1" providerId="LiveId" clId="{8E07FF4A-38AD-42BD-8858-403F5779BE4A}" dt="2024-08-05T16:08:01.098" v="241" actId="14100"/>
          <ac:picMkLst>
            <pc:docMk/>
            <pc:sldMk cId="3093427781" sldId="264"/>
            <ac:picMk id="2054" creationId="{75CB4AA8-8A8E-91F7-9227-42DB41EE81C3}"/>
          </ac:picMkLst>
        </pc:picChg>
        <pc:picChg chg="add mod">
          <ac:chgData name="Ruth Burns" userId="80aa5811947b72c1" providerId="LiveId" clId="{8E07FF4A-38AD-42BD-8858-403F5779BE4A}" dt="2024-08-06T11:52:03.527" v="2345" actId="1076"/>
          <ac:picMkLst>
            <pc:docMk/>
            <pc:sldMk cId="3093427781" sldId="264"/>
            <ac:picMk id="2056" creationId="{5AD08B0F-56DD-F4E6-E834-0949E48AC731}"/>
          </ac:picMkLst>
        </pc:picChg>
      </pc:sldChg>
      <pc:sldChg chg="addSp delSp modSp mod delAnim">
        <pc:chgData name="Ruth Burns" userId="80aa5811947b72c1" providerId="LiveId" clId="{8E07FF4A-38AD-42BD-8858-403F5779BE4A}" dt="2024-08-06T12:04:36.778" v="2379" actId="1076"/>
        <pc:sldMkLst>
          <pc:docMk/>
          <pc:sldMk cId="761972421" sldId="265"/>
        </pc:sldMkLst>
        <pc:spChg chg="add mod">
          <ac:chgData name="Ruth Burns" userId="80aa5811947b72c1" providerId="LiveId" clId="{8E07FF4A-38AD-42BD-8858-403F5779BE4A}" dt="2024-08-05T16:31:35.316" v="943" actId="1076"/>
          <ac:spMkLst>
            <pc:docMk/>
            <pc:sldMk cId="761972421" sldId="265"/>
            <ac:spMk id="4" creationId="{76B4076E-45A7-E002-B20F-E56FDC56F6BB}"/>
          </ac:spMkLst>
        </pc:spChg>
        <pc:spChg chg="add mod">
          <ac:chgData name="Ruth Burns" userId="80aa5811947b72c1" providerId="LiveId" clId="{8E07FF4A-38AD-42BD-8858-403F5779BE4A}" dt="2024-08-06T12:04:28.550" v="2377" actId="108"/>
          <ac:spMkLst>
            <pc:docMk/>
            <pc:sldMk cId="761972421" sldId="265"/>
            <ac:spMk id="7" creationId="{01B63E75-39C6-73AF-80F8-6BF87FAE309A}"/>
          </ac:spMkLst>
        </pc:spChg>
        <pc:spChg chg="del mod">
          <ac:chgData name="Ruth Burns" userId="80aa5811947b72c1" providerId="LiveId" clId="{8E07FF4A-38AD-42BD-8858-403F5779BE4A}" dt="2024-08-05T16:27:04.296" v="899" actId="478"/>
          <ac:spMkLst>
            <pc:docMk/>
            <pc:sldMk cId="761972421" sldId="265"/>
            <ac:spMk id="8" creationId="{593D40D2-B8AF-1357-4BDC-411040A64E43}"/>
          </ac:spMkLst>
        </pc:spChg>
        <pc:spChg chg="del mod">
          <ac:chgData name="Ruth Burns" userId="80aa5811947b72c1" providerId="LiveId" clId="{8E07FF4A-38AD-42BD-8858-403F5779BE4A}" dt="2024-08-05T16:26:41.862" v="896" actId="478"/>
          <ac:spMkLst>
            <pc:docMk/>
            <pc:sldMk cId="761972421" sldId="265"/>
            <ac:spMk id="10" creationId="{1D54AFB0-9808-6E1B-BBDC-C726302051D3}"/>
          </ac:spMkLst>
        </pc:spChg>
        <pc:picChg chg="del">
          <ac:chgData name="Ruth Burns" userId="80aa5811947b72c1" providerId="LiveId" clId="{8E07FF4A-38AD-42BD-8858-403F5779BE4A}" dt="2024-08-05T16:26:44.105" v="898" actId="478"/>
          <ac:picMkLst>
            <pc:docMk/>
            <pc:sldMk cId="761972421" sldId="265"/>
            <ac:picMk id="2" creationId="{CDA26AE5-8293-F0E2-89F4-11DE400DF9A7}"/>
          </ac:picMkLst>
        </pc:picChg>
        <pc:picChg chg="del">
          <ac:chgData name="Ruth Burns" userId="80aa5811947b72c1" providerId="LiveId" clId="{8E07FF4A-38AD-42BD-8858-403F5779BE4A}" dt="2024-08-05T16:26:42.928" v="897" actId="478"/>
          <ac:picMkLst>
            <pc:docMk/>
            <pc:sldMk cId="761972421" sldId="265"/>
            <ac:picMk id="5" creationId="{E5DF79BA-A164-DFF3-64A5-F0FF3A1B5912}"/>
          </ac:picMkLst>
        </pc:picChg>
        <pc:picChg chg="del">
          <ac:chgData name="Ruth Burns" userId="80aa5811947b72c1" providerId="LiveId" clId="{8E07FF4A-38AD-42BD-8858-403F5779BE4A}" dt="2024-08-05T16:26:39.604" v="894" actId="478"/>
          <ac:picMkLst>
            <pc:docMk/>
            <pc:sldMk cId="761972421" sldId="265"/>
            <ac:picMk id="9" creationId="{054642F5-4F1B-47D4-47DD-48BB95900C6D}"/>
          </ac:picMkLst>
        </pc:picChg>
        <pc:picChg chg="add mod">
          <ac:chgData name="Ruth Burns" userId="80aa5811947b72c1" providerId="LiveId" clId="{8E07FF4A-38AD-42BD-8858-403F5779BE4A}" dt="2024-08-05T16:31:46.172" v="945" actId="1076"/>
          <ac:picMkLst>
            <pc:docMk/>
            <pc:sldMk cId="761972421" sldId="265"/>
            <ac:picMk id="4098" creationId="{FB398BD0-AFB3-5C91-9835-5777F03F2B63}"/>
          </ac:picMkLst>
        </pc:picChg>
        <pc:picChg chg="add mod">
          <ac:chgData name="Ruth Burns" userId="80aa5811947b72c1" providerId="LiveId" clId="{8E07FF4A-38AD-42BD-8858-403F5779BE4A}" dt="2024-08-05T16:31:40.658" v="944" actId="1076"/>
          <ac:picMkLst>
            <pc:docMk/>
            <pc:sldMk cId="761972421" sldId="265"/>
            <ac:picMk id="4100" creationId="{B70F0F3D-3963-6273-2321-82BA2BBBF1C3}"/>
          </ac:picMkLst>
        </pc:picChg>
        <pc:picChg chg="add mod">
          <ac:chgData name="Ruth Burns" userId="80aa5811947b72c1" providerId="LiveId" clId="{8E07FF4A-38AD-42BD-8858-403F5779BE4A}" dt="2024-08-06T12:04:36.778" v="2379" actId="1076"/>
          <ac:picMkLst>
            <pc:docMk/>
            <pc:sldMk cId="761972421" sldId="265"/>
            <ac:picMk id="4102" creationId="{6414DDE2-DD2C-4701-B831-6137DCF67277}"/>
          </ac:picMkLst>
        </pc:picChg>
      </pc:sldChg>
      <pc:sldChg chg="addSp delSp modSp mod">
        <pc:chgData name="Ruth Burns" userId="80aa5811947b72c1" providerId="LiveId" clId="{8E07FF4A-38AD-42BD-8858-403F5779BE4A}" dt="2024-08-06T12:04:54.055" v="2391" actId="20577"/>
        <pc:sldMkLst>
          <pc:docMk/>
          <pc:sldMk cId="2833703224" sldId="266"/>
        </pc:sldMkLst>
        <pc:spChg chg="del">
          <ac:chgData name="Ruth Burns" userId="80aa5811947b72c1" providerId="LiveId" clId="{8E07FF4A-38AD-42BD-8858-403F5779BE4A}" dt="2024-08-05T16:40:02.545" v="1200" actId="478"/>
          <ac:spMkLst>
            <pc:docMk/>
            <pc:sldMk cId="2833703224" sldId="266"/>
            <ac:spMk id="3" creationId="{0C2D554D-E055-F1E3-5442-52844F7BA298}"/>
          </ac:spMkLst>
        </pc:spChg>
        <pc:spChg chg="add del">
          <ac:chgData name="Ruth Burns" userId="80aa5811947b72c1" providerId="LiveId" clId="{8E07FF4A-38AD-42BD-8858-403F5779BE4A}" dt="2024-08-05T16:42:05.295" v="1206" actId="22"/>
          <ac:spMkLst>
            <pc:docMk/>
            <pc:sldMk cId="2833703224" sldId="266"/>
            <ac:spMk id="6" creationId="{40D2F876-1C11-42E3-2B1D-B92FAE073FC9}"/>
          </ac:spMkLst>
        </pc:spChg>
        <pc:spChg chg="del mod">
          <ac:chgData name="Ruth Burns" userId="80aa5811947b72c1" providerId="LiveId" clId="{8E07FF4A-38AD-42BD-8858-403F5779BE4A}" dt="2024-08-05T16:39:58.393" v="1197" actId="478"/>
          <ac:spMkLst>
            <pc:docMk/>
            <pc:sldMk cId="2833703224" sldId="266"/>
            <ac:spMk id="8" creationId="{593D40D2-B8AF-1357-4BDC-411040A64E43}"/>
          </ac:spMkLst>
        </pc:spChg>
        <pc:spChg chg="add del mod">
          <ac:chgData name="Ruth Burns" userId="80aa5811947b72c1" providerId="LiveId" clId="{8E07FF4A-38AD-42BD-8858-403F5779BE4A}" dt="2024-08-05T16:43:14.358" v="1210" actId="22"/>
          <ac:spMkLst>
            <pc:docMk/>
            <pc:sldMk cId="2833703224" sldId="266"/>
            <ac:spMk id="9" creationId="{22CF6C67-FBD9-C732-9F7C-06949840C843}"/>
          </ac:spMkLst>
        </pc:spChg>
        <pc:spChg chg="add mod">
          <ac:chgData name="Ruth Burns" userId="80aa5811947b72c1" providerId="LiveId" clId="{8E07FF4A-38AD-42BD-8858-403F5779BE4A}" dt="2024-08-06T12:04:54.055" v="2391" actId="20577"/>
          <ac:spMkLst>
            <pc:docMk/>
            <pc:sldMk cId="2833703224" sldId="266"/>
            <ac:spMk id="10" creationId="{3CF8D9DE-88AF-465C-DD24-7937A35D2576}"/>
          </ac:spMkLst>
        </pc:spChg>
        <pc:spChg chg="add mod">
          <ac:chgData name="Ruth Burns" userId="80aa5811947b72c1" providerId="LiveId" clId="{8E07FF4A-38AD-42BD-8858-403F5779BE4A}" dt="2024-08-06T12:03:57.522" v="2373" actId="1076"/>
          <ac:spMkLst>
            <pc:docMk/>
            <pc:sldMk cId="2833703224" sldId="266"/>
            <ac:spMk id="11" creationId="{11E6E2DE-AE98-649C-B891-779ABEF1EF58}"/>
          </ac:spMkLst>
        </pc:spChg>
        <pc:spChg chg="add mod">
          <ac:chgData name="Ruth Burns" userId="80aa5811947b72c1" providerId="LiveId" clId="{8E07FF4A-38AD-42BD-8858-403F5779BE4A}" dt="2024-08-06T12:04:01.538" v="2374" actId="1076"/>
          <ac:spMkLst>
            <pc:docMk/>
            <pc:sldMk cId="2833703224" sldId="266"/>
            <ac:spMk id="12" creationId="{E4B65DD9-73A7-93DC-5496-E6A6E626A6BB}"/>
          </ac:spMkLst>
        </pc:spChg>
        <pc:spChg chg="add mod">
          <ac:chgData name="Ruth Burns" userId="80aa5811947b72c1" providerId="LiveId" clId="{8E07FF4A-38AD-42BD-8858-403F5779BE4A}" dt="2024-08-06T12:04:09.051" v="2375" actId="1076"/>
          <ac:spMkLst>
            <pc:docMk/>
            <pc:sldMk cId="2833703224" sldId="266"/>
            <ac:spMk id="13" creationId="{C43C7CA2-C7F6-21E7-7BF2-650A76EE4F02}"/>
          </ac:spMkLst>
        </pc:spChg>
        <pc:spChg chg="add mod">
          <ac:chgData name="Ruth Burns" userId="80aa5811947b72c1" providerId="LiveId" clId="{8E07FF4A-38AD-42BD-8858-403F5779BE4A}" dt="2024-08-06T12:04:14.389" v="2376" actId="1076"/>
          <ac:spMkLst>
            <pc:docMk/>
            <pc:sldMk cId="2833703224" sldId="266"/>
            <ac:spMk id="14" creationId="{33E7E82E-F257-5EF5-1209-CD1C327C1996}"/>
          </ac:spMkLst>
        </pc:spChg>
        <pc:spChg chg="add mod">
          <ac:chgData name="Ruth Burns" userId="80aa5811947b72c1" providerId="LiveId" clId="{8E07FF4A-38AD-42BD-8858-403F5779BE4A}" dt="2024-08-06T12:03:42.365" v="2370" actId="14100"/>
          <ac:spMkLst>
            <pc:docMk/>
            <pc:sldMk cId="2833703224" sldId="266"/>
            <ac:spMk id="15" creationId="{0EA06ED5-500A-BEDC-737B-4DC9A3D54BC4}"/>
          </ac:spMkLst>
        </pc:spChg>
        <pc:picChg chg="del">
          <ac:chgData name="Ruth Burns" userId="80aa5811947b72c1" providerId="LiveId" clId="{8E07FF4A-38AD-42BD-8858-403F5779BE4A}" dt="2024-08-05T16:39:59.248" v="1198" actId="478"/>
          <ac:picMkLst>
            <pc:docMk/>
            <pc:sldMk cId="2833703224" sldId="266"/>
            <ac:picMk id="2" creationId="{CDA26AE5-8293-F0E2-89F4-11DE400DF9A7}"/>
          </ac:picMkLst>
        </pc:picChg>
        <pc:picChg chg="del">
          <ac:chgData name="Ruth Burns" userId="80aa5811947b72c1" providerId="LiveId" clId="{8E07FF4A-38AD-42BD-8858-403F5779BE4A}" dt="2024-08-05T16:40:00.815" v="1199" actId="478"/>
          <ac:picMkLst>
            <pc:docMk/>
            <pc:sldMk cId="2833703224" sldId="266"/>
            <ac:picMk id="5" creationId="{E5DF79BA-A164-DFF3-64A5-F0FF3A1B5912}"/>
          </ac:picMkLst>
        </pc:picChg>
        <pc:picChg chg="add del mod">
          <ac:chgData name="Ruth Burns" userId="80aa5811947b72c1" providerId="LiveId" clId="{8E07FF4A-38AD-42BD-8858-403F5779BE4A}" dt="2024-08-05T16:40:56.305" v="1204" actId="478"/>
          <ac:picMkLst>
            <pc:docMk/>
            <pc:sldMk cId="2833703224" sldId="266"/>
            <ac:picMk id="5122" creationId="{6BCA9B23-168D-E481-165A-A8ABB17A056F}"/>
          </ac:picMkLst>
        </pc:picChg>
        <pc:picChg chg="add">
          <ac:chgData name="Ruth Burns" userId="80aa5811947b72c1" providerId="LiveId" clId="{8E07FF4A-38AD-42BD-8858-403F5779BE4A}" dt="2024-08-05T16:44:26.495" v="1211"/>
          <ac:picMkLst>
            <pc:docMk/>
            <pc:sldMk cId="2833703224" sldId="266"/>
            <ac:picMk id="5124" creationId="{63FFEA14-7467-D5E4-AA32-7E27EA5450D1}"/>
          </ac:picMkLst>
        </pc:picChg>
        <pc:picChg chg="add mod">
          <ac:chgData name="Ruth Burns" userId="80aa5811947b72c1" providerId="LiveId" clId="{8E07FF4A-38AD-42BD-8858-403F5779BE4A}" dt="2024-08-05T17:01:54.259" v="2276" actId="1076"/>
          <ac:picMkLst>
            <pc:docMk/>
            <pc:sldMk cId="2833703224" sldId="266"/>
            <ac:picMk id="5125" creationId="{615CBA8E-7E1B-6117-D6DF-75B85DFF4398}"/>
          </ac:picMkLst>
        </pc:picChg>
        <pc:picChg chg="add mod">
          <ac:chgData name="Ruth Burns" userId="80aa5811947b72c1" providerId="LiveId" clId="{8E07FF4A-38AD-42BD-8858-403F5779BE4A}" dt="2024-08-05T17:02:00.121" v="2278" actId="1076"/>
          <ac:picMkLst>
            <pc:docMk/>
            <pc:sldMk cId="2833703224" sldId="266"/>
            <ac:picMk id="5126" creationId="{52A570D9-7BDF-BACB-6D41-F47E133EBC6B}"/>
          </ac:picMkLst>
        </pc:picChg>
        <pc:picChg chg="add mod">
          <ac:chgData name="Ruth Burns" userId="80aa5811947b72c1" providerId="LiveId" clId="{8E07FF4A-38AD-42BD-8858-403F5779BE4A}" dt="2024-08-06T12:03:51.522" v="2372" actId="1076"/>
          <ac:picMkLst>
            <pc:docMk/>
            <pc:sldMk cId="2833703224" sldId="266"/>
            <ac:picMk id="5127" creationId="{77CB9201-1DC6-D3D5-FB4F-76FC1F807F99}"/>
          </ac:picMkLst>
        </pc:picChg>
        <pc:picChg chg="add mod">
          <ac:chgData name="Ruth Burns" userId="80aa5811947b72c1" providerId="LiveId" clId="{8E07FF4A-38AD-42BD-8858-403F5779BE4A}" dt="2024-08-06T12:03:48.352" v="2371" actId="1076"/>
          <ac:picMkLst>
            <pc:docMk/>
            <pc:sldMk cId="2833703224" sldId="266"/>
            <ac:picMk id="5128" creationId="{44638358-F4D8-2F70-3BE3-653022A53D1E}"/>
          </ac:picMkLst>
        </pc:picChg>
      </pc:sldChg>
      <pc:sldChg chg="addSp delSp modSp mod setBg modAnim modNotesTx">
        <pc:chgData name="Ruth Burns" userId="80aa5811947b72c1" providerId="LiveId" clId="{8E07FF4A-38AD-42BD-8858-403F5779BE4A}" dt="2024-08-06T11:55:10.034" v="2355" actId="6549"/>
        <pc:sldMkLst>
          <pc:docMk/>
          <pc:sldMk cId="574485905" sldId="267"/>
        </pc:sldMkLst>
        <pc:spChg chg="add mod">
          <ac:chgData name="Ruth Burns" userId="80aa5811947b72c1" providerId="LiveId" clId="{8E07FF4A-38AD-42BD-8858-403F5779BE4A}" dt="2024-08-06T11:54:40.239" v="2354" actId="113"/>
          <ac:spMkLst>
            <pc:docMk/>
            <pc:sldMk cId="574485905" sldId="267"/>
            <ac:spMk id="2" creationId="{110A57D7-1F02-7157-0D10-B8B90DB952AD}"/>
          </ac:spMkLst>
        </pc:spChg>
        <pc:spChg chg="del">
          <ac:chgData name="Ruth Burns" userId="80aa5811947b72c1" providerId="LiveId" clId="{8E07FF4A-38AD-42BD-8858-403F5779BE4A}" dt="2024-08-05T16:10:17.948" v="258" actId="478"/>
          <ac:spMkLst>
            <pc:docMk/>
            <pc:sldMk cId="574485905" sldId="267"/>
            <ac:spMk id="3" creationId="{0C2D554D-E055-F1E3-5442-52844F7BA298}"/>
          </ac:spMkLst>
        </pc:spChg>
        <pc:spChg chg="add mod">
          <ac:chgData name="Ruth Burns" userId="80aa5811947b72c1" providerId="LiveId" clId="{8E07FF4A-38AD-42BD-8858-403F5779BE4A}" dt="2024-08-05T16:22:57.713" v="864" actId="14100"/>
          <ac:spMkLst>
            <pc:docMk/>
            <pc:sldMk cId="574485905" sldId="267"/>
            <ac:spMk id="5" creationId="{BAA6B871-6C9F-9D71-8103-8E56CE0BC89F}"/>
          </ac:spMkLst>
        </pc:spChg>
        <pc:spChg chg="mod">
          <ac:chgData name="Ruth Burns" userId="80aa5811947b72c1" providerId="LiveId" clId="{8E07FF4A-38AD-42BD-8858-403F5779BE4A}" dt="2024-08-06T11:54:02.560" v="2352" actId="113"/>
          <ac:spMkLst>
            <pc:docMk/>
            <pc:sldMk cId="574485905" sldId="267"/>
            <ac:spMk id="8" creationId="{593D40D2-B8AF-1357-4BDC-411040A64E43}"/>
          </ac:spMkLst>
        </pc:spChg>
        <pc:spChg chg="add del">
          <ac:chgData name="Ruth Burns" userId="80aa5811947b72c1" providerId="LiveId" clId="{8E07FF4A-38AD-42BD-8858-403F5779BE4A}" dt="2024-08-05T16:13:33.290" v="269" actId="26606"/>
          <ac:spMkLst>
            <pc:docMk/>
            <pc:sldMk cId="574485905" sldId="267"/>
            <ac:spMk id="3079" creationId="{F13C74B1-5B17-4795-BED0-7140497B445A}"/>
          </ac:spMkLst>
        </pc:spChg>
        <pc:spChg chg="add del">
          <ac:chgData name="Ruth Burns" userId="80aa5811947b72c1" providerId="LiveId" clId="{8E07FF4A-38AD-42BD-8858-403F5779BE4A}" dt="2024-08-05T16:13:33.290" v="269" actId="26606"/>
          <ac:spMkLst>
            <pc:docMk/>
            <pc:sldMk cId="574485905" sldId="267"/>
            <ac:spMk id="3081" creationId="{D4974D33-8DC5-464E-8C6D-BE58F0669C17}"/>
          </ac:spMkLst>
        </pc:spChg>
        <pc:picChg chg="del">
          <ac:chgData name="Ruth Burns" userId="80aa5811947b72c1" providerId="LiveId" clId="{8E07FF4A-38AD-42BD-8858-403F5779BE4A}" dt="2024-08-05T16:10:29.148" v="261" actId="478"/>
          <ac:picMkLst>
            <pc:docMk/>
            <pc:sldMk cId="574485905" sldId="267"/>
            <ac:picMk id="4" creationId="{E8C6B49C-E0AF-BFCB-A27E-C74D563600E8}"/>
          </ac:picMkLst>
        </pc:picChg>
        <pc:picChg chg="del">
          <ac:chgData name="Ruth Burns" userId="80aa5811947b72c1" providerId="LiveId" clId="{8E07FF4A-38AD-42BD-8858-403F5779BE4A}" dt="2024-08-05T16:10:12.908" v="257" actId="478"/>
          <ac:picMkLst>
            <pc:docMk/>
            <pc:sldMk cId="574485905" sldId="267"/>
            <ac:picMk id="6" creationId="{DDFF55FE-061B-014C-EEA7-A8DE4ADE258E}"/>
          </ac:picMkLst>
        </pc:picChg>
        <pc:picChg chg="add mod">
          <ac:chgData name="Ruth Burns" userId="80aa5811947b72c1" providerId="LiveId" clId="{8E07FF4A-38AD-42BD-8858-403F5779BE4A}" dt="2024-08-05T17:00:54.255" v="2272" actId="14100"/>
          <ac:picMkLst>
            <pc:docMk/>
            <pc:sldMk cId="574485905" sldId="267"/>
            <ac:picMk id="3074" creationId="{D612DE00-99E7-0C32-98C3-4BEAFE91F263}"/>
          </ac:picMkLst>
        </pc:picChg>
        <pc:picChg chg="add mod">
          <ac:chgData name="Ruth Burns" userId="80aa5811947b72c1" providerId="LiveId" clId="{8E07FF4A-38AD-42BD-8858-403F5779BE4A}" dt="2024-08-05T16:23:01.744" v="865" actId="1076"/>
          <ac:picMkLst>
            <pc:docMk/>
            <pc:sldMk cId="574485905" sldId="267"/>
            <ac:picMk id="3076" creationId="{D266B7A0-8FC7-E1B8-F6AD-F9E4172389AD}"/>
          </ac:picMkLst>
        </pc:picChg>
      </pc:sldChg>
      <pc:sldChg chg="addSp modSp add mod modNotesTx">
        <pc:chgData name="Ruth Burns" userId="80aa5811947b72c1" providerId="LiveId" clId="{8E07FF4A-38AD-42BD-8858-403F5779BE4A}" dt="2024-08-06T11:55:27.369" v="2358" actId="6549"/>
        <pc:sldMkLst>
          <pc:docMk/>
          <pc:sldMk cId="3880273431" sldId="268"/>
        </pc:sldMkLst>
        <pc:spChg chg="mod">
          <ac:chgData name="Ruth Burns" userId="80aa5811947b72c1" providerId="LiveId" clId="{8E07FF4A-38AD-42BD-8858-403F5779BE4A}" dt="2024-08-06T11:50:59.793" v="2339" actId="20577"/>
          <ac:spMkLst>
            <pc:docMk/>
            <pc:sldMk cId="3880273431" sldId="268"/>
            <ac:spMk id="6" creationId="{E77E80FF-BFA0-2EE8-2247-7281FEBB9496}"/>
          </ac:spMkLst>
        </pc:spChg>
        <pc:spChg chg="mod">
          <ac:chgData name="Ruth Burns" userId="80aa5811947b72c1" providerId="LiveId" clId="{8E07FF4A-38AD-42BD-8858-403F5779BE4A}" dt="2024-08-05T15:40:49.046" v="167" actId="1076"/>
          <ac:spMkLst>
            <pc:docMk/>
            <pc:sldMk cId="3880273431" sldId="268"/>
            <ac:spMk id="9" creationId="{3EE99638-9041-5A86-1A82-921ABD4AE3B0}"/>
          </ac:spMkLst>
        </pc:spChg>
        <pc:picChg chg="mod">
          <ac:chgData name="Ruth Burns" userId="80aa5811947b72c1" providerId="LiveId" clId="{8E07FF4A-38AD-42BD-8858-403F5779BE4A}" dt="2024-08-05T16:24:02.887" v="888" actId="14100"/>
          <ac:picMkLst>
            <pc:docMk/>
            <pc:sldMk cId="3880273431" sldId="268"/>
            <ac:picMk id="2" creationId="{025EB402-EECB-0CFE-1333-B2D6AB1749F8}"/>
          </ac:picMkLst>
        </pc:picChg>
        <pc:picChg chg="add mod">
          <ac:chgData name="Ruth Burns" userId="80aa5811947b72c1" providerId="LiveId" clId="{8E07FF4A-38AD-42BD-8858-403F5779BE4A}" dt="2024-08-05T15:48:38.148" v="194" actId="14100"/>
          <ac:picMkLst>
            <pc:docMk/>
            <pc:sldMk cId="3880273431" sldId="268"/>
            <ac:picMk id="1026" creationId="{24BEFB2F-045D-F2BB-5508-E706B061F252}"/>
          </ac:picMkLst>
        </pc:picChg>
      </pc:sldChg>
      <pc:sldChg chg="delSp modSp add mod delAnim">
        <pc:chgData name="Ruth Burns" userId="80aa5811947b72c1" providerId="LiveId" clId="{8E07FF4A-38AD-42BD-8858-403F5779BE4A}" dt="2024-08-06T12:05:32.816" v="2403" actId="20577"/>
        <pc:sldMkLst>
          <pc:docMk/>
          <pc:sldMk cId="2989111494" sldId="269"/>
        </pc:sldMkLst>
        <pc:spChg chg="mod">
          <ac:chgData name="Ruth Burns" userId="80aa5811947b72c1" providerId="LiveId" clId="{8E07FF4A-38AD-42BD-8858-403F5779BE4A}" dt="2024-08-06T12:05:32.816" v="2403" actId="20577"/>
          <ac:spMkLst>
            <pc:docMk/>
            <pc:sldMk cId="2989111494" sldId="269"/>
            <ac:spMk id="6" creationId="{E77E80FF-BFA0-2EE8-2247-7281FEBB9496}"/>
          </ac:spMkLst>
        </pc:spChg>
        <pc:spChg chg="del mod">
          <ac:chgData name="Ruth Burns" userId="80aa5811947b72c1" providerId="LiveId" clId="{8E07FF4A-38AD-42BD-8858-403F5779BE4A}" dt="2024-08-05T16:53:00.477" v="1816" actId="478"/>
          <ac:spMkLst>
            <pc:docMk/>
            <pc:sldMk cId="2989111494" sldId="269"/>
            <ac:spMk id="9" creationId="{3EE99638-9041-5A86-1A82-921ABD4AE3B0}"/>
          </ac:spMkLst>
        </pc:spChg>
        <pc:picChg chg="del">
          <ac:chgData name="Ruth Burns" userId="80aa5811947b72c1" providerId="LiveId" clId="{8E07FF4A-38AD-42BD-8858-403F5779BE4A}" dt="2024-08-05T16:52:53.147" v="1811" actId="478"/>
          <ac:picMkLst>
            <pc:docMk/>
            <pc:sldMk cId="2989111494" sldId="269"/>
            <ac:picMk id="2" creationId="{025EB402-EECB-0CFE-1333-B2D6AB1749F8}"/>
          </ac:picMkLst>
        </pc:picChg>
        <pc:picChg chg="del">
          <ac:chgData name="Ruth Burns" userId="80aa5811947b72c1" providerId="LiveId" clId="{8E07FF4A-38AD-42BD-8858-403F5779BE4A}" dt="2024-08-05T16:52:58.736" v="1815" actId="478"/>
          <ac:picMkLst>
            <pc:docMk/>
            <pc:sldMk cId="2989111494" sldId="269"/>
            <ac:picMk id="4" creationId="{7E87758D-684C-4AC7-CD8B-CCF7EFC0F3A5}"/>
          </ac:picMkLst>
        </pc:picChg>
        <pc:picChg chg="del">
          <ac:chgData name="Ruth Burns" userId="80aa5811947b72c1" providerId="LiveId" clId="{8E07FF4A-38AD-42BD-8858-403F5779BE4A}" dt="2024-08-05T16:52:55.445" v="1813" actId="478"/>
          <ac:picMkLst>
            <pc:docMk/>
            <pc:sldMk cId="2989111494" sldId="269"/>
            <ac:picMk id="8" creationId="{A16AB43B-3D67-FB93-393C-D31EBD22F051}"/>
          </ac:picMkLst>
        </pc:picChg>
      </pc:sldChg>
      <pc:sldChg chg="modSp add mod">
        <pc:chgData name="Ruth Burns" userId="80aa5811947b72c1" providerId="LiveId" clId="{8E07FF4A-38AD-42BD-8858-403F5779BE4A}" dt="2024-08-06T12:07:44.433" v="2423" actId="20577"/>
        <pc:sldMkLst>
          <pc:docMk/>
          <pc:sldMk cId="906058788" sldId="270"/>
        </pc:sldMkLst>
        <pc:spChg chg="mod">
          <ac:chgData name="Ruth Burns" userId="80aa5811947b72c1" providerId="LiveId" clId="{8E07FF4A-38AD-42BD-8858-403F5779BE4A}" dt="2024-08-06T12:07:44.433" v="2423" actId="20577"/>
          <ac:spMkLst>
            <pc:docMk/>
            <pc:sldMk cId="906058788" sldId="270"/>
            <ac:spMk id="4" creationId="{5EE61627-FB01-024A-DADF-AD097802E6CE}"/>
          </ac:spMkLst>
        </pc:spChg>
      </pc:sldChg>
      <pc:sldChg chg="modSp add mod">
        <pc:chgData name="Ruth Burns" userId="80aa5811947b72c1" providerId="LiveId" clId="{8E07FF4A-38AD-42BD-8858-403F5779BE4A}" dt="2024-08-06T12:10:15.317" v="2492" actId="207"/>
        <pc:sldMkLst>
          <pc:docMk/>
          <pc:sldMk cId="1680129494" sldId="271"/>
        </pc:sldMkLst>
        <pc:spChg chg="mod">
          <ac:chgData name="Ruth Burns" userId="80aa5811947b72c1" providerId="LiveId" clId="{8E07FF4A-38AD-42BD-8858-403F5779BE4A}" dt="2024-08-06T12:10:15.317" v="2492" actId="207"/>
          <ac:spMkLst>
            <pc:docMk/>
            <pc:sldMk cId="1680129494" sldId="271"/>
            <ac:spMk id="6" creationId="{9C06C2B7-3151-F176-6EFA-1B18DC89BECE}"/>
          </ac:spMkLst>
        </pc:spChg>
      </pc:sldChg>
      <pc:sldChg chg="add">
        <pc:chgData name="Ruth Burns" userId="80aa5811947b72c1" providerId="LiveId" clId="{8E07FF4A-38AD-42BD-8858-403F5779BE4A}" dt="2024-08-05T16:59:48.248" v="2271"/>
        <pc:sldMkLst>
          <pc:docMk/>
          <pc:sldMk cId="1280267856" sldId="275"/>
        </pc:sldMkLst>
      </pc:sldChg>
    </pc:docChg>
  </pc:docChgLst>
  <pc:docChgLst>
    <pc:chgData name="Jane Whittington" userId="S::jane.whittington@cofeguildford.org.uk::485837a3-6b62-4a46-bd56-3728cbac1753" providerId="AD" clId="Web-{0D88D92E-92CB-B517-31EC-5FFF65FD4C14}"/>
    <pc:docChg chg="delSld modSld">
      <pc:chgData name="Jane Whittington" userId="S::jane.whittington@cofeguildford.org.uk::485837a3-6b62-4a46-bd56-3728cbac1753" providerId="AD" clId="Web-{0D88D92E-92CB-B517-31EC-5FFF65FD4C14}" dt="2024-08-14T08:42:57.086" v="11"/>
      <pc:docMkLst>
        <pc:docMk/>
      </pc:docMkLst>
      <pc:sldChg chg="modNotes">
        <pc:chgData name="Jane Whittington" userId="S::jane.whittington@cofeguildford.org.uk::485837a3-6b62-4a46-bd56-3728cbac1753" providerId="AD" clId="Web-{0D88D92E-92CB-B517-31EC-5FFF65FD4C14}" dt="2024-08-14T08:41:26.162" v="2"/>
        <pc:sldMkLst>
          <pc:docMk/>
          <pc:sldMk cId="3887556095" sldId="256"/>
        </pc:sldMkLst>
      </pc:sldChg>
      <pc:sldChg chg="del">
        <pc:chgData name="Jane Whittington" userId="S::jane.whittington@cofeguildford.org.uk::485837a3-6b62-4a46-bd56-3728cbac1753" providerId="AD" clId="Web-{0D88D92E-92CB-B517-31EC-5FFF65FD4C14}" dt="2024-08-14T08:41:11.756" v="0"/>
        <pc:sldMkLst>
          <pc:docMk/>
          <pc:sldMk cId="649690928" sldId="260"/>
        </pc:sldMkLst>
      </pc:sldChg>
      <pc:sldChg chg="del">
        <pc:chgData name="Jane Whittington" userId="S::jane.whittington@cofeguildford.org.uk::485837a3-6b62-4a46-bd56-3728cbac1753" providerId="AD" clId="Web-{0D88D92E-92CB-B517-31EC-5FFF65FD4C14}" dt="2024-08-14T08:41:12.303" v="1"/>
        <pc:sldMkLst>
          <pc:docMk/>
          <pc:sldMk cId="2441783893" sldId="263"/>
        </pc:sldMkLst>
      </pc:sldChg>
      <pc:sldChg chg="modNotes">
        <pc:chgData name="Jane Whittington" userId="S::jane.whittington@cofeguildford.org.uk::485837a3-6b62-4a46-bd56-3728cbac1753" providerId="AD" clId="Web-{0D88D92E-92CB-B517-31EC-5FFF65FD4C14}" dt="2024-08-14T08:42:57.086" v="11"/>
        <pc:sldMkLst>
          <pc:docMk/>
          <pc:sldMk cId="3093427781" sldId="264"/>
        </pc:sldMkLst>
      </pc:sldChg>
      <pc:sldChg chg="modNotes">
        <pc:chgData name="Jane Whittington" userId="S::jane.whittington@cofeguildford.org.uk::485837a3-6b62-4a46-bd56-3728cbac1753" providerId="AD" clId="Web-{0D88D92E-92CB-B517-31EC-5FFF65FD4C14}" dt="2024-08-14T08:42:19.695" v="7"/>
        <pc:sldMkLst>
          <pc:docMk/>
          <pc:sldMk cId="761972421" sldId="265"/>
        </pc:sldMkLst>
      </pc:sldChg>
      <pc:sldChg chg="modNotes">
        <pc:chgData name="Jane Whittington" userId="S::jane.whittington@cofeguildford.org.uk::485837a3-6b62-4a46-bd56-3728cbac1753" providerId="AD" clId="Web-{0D88D92E-92CB-B517-31EC-5FFF65FD4C14}" dt="2024-08-14T08:42:25.148" v="8"/>
        <pc:sldMkLst>
          <pc:docMk/>
          <pc:sldMk cId="2833703224" sldId="266"/>
        </pc:sldMkLst>
      </pc:sldChg>
      <pc:sldChg chg="modNotes">
        <pc:chgData name="Jane Whittington" userId="S::jane.whittington@cofeguildford.org.uk::485837a3-6b62-4a46-bd56-3728cbac1753" providerId="AD" clId="Web-{0D88D92E-92CB-B517-31EC-5FFF65FD4C14}" dt="2024-08-14T08:42:31.414" v="9"/>
        <pc:sldMkLst>
          <pc:docMk/>
          <pc:sldMk cId="2989111494"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4C0F1-5AC0-4984-83BF-1CACFC2D6028}" type="datetimeFigureOut">
              <a:rPr lang="en-GB" smtClean="0"/>
              <a:t>14/08/2024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B2C1E-6DA6-48E1-88EB-330AD4850B61}" type="slidenum">
              <a:rPr lang="en-GB" smtClean="0"/>
              <a:t>‹#›</a:t>
            </a:fld>
            <a:endParaRPr lang="en-GB"/>
          </a:p>
        </p:txBody>
      </p:sp>
    </p:spTree>
    <p:extLst>
      <p:ext uri="{BB962C8B-B14F-4D97-AF65-F5344CB8AC3E}">
        <p14:creationId xmlns:p14="http://schemas.microsoft.com/office/powerpoint/2010/main" val="297694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AA89ECC1-836B-4A42-B321-DDB08FFA1845}" type="slidenum">
              <a:rPr lang="en-GB" smtClean="0"/>
              <a:t>3</a:t>
            </a:fld>
            <a:endParaRPr lang="en-GB"/>
          </a:p>
        </p:txBody>
      </p:sp>
    </p:spTree>
    <p:extLst>
      <p:ext uri="{BB962C8B-B14F-4D97-AF65-F5344CB8AC3E}">
        <p14:creationId xmlns:p14="http://schemas.microsoft.com/office/powerpoint/2010/main" val="52797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89ECC1-836B-4A42-B321-DDB08FFA1845}" type="slidenum">
              <a:rPr lang="en-GB" smtClean="0"/>
              <a:t>4</a:t>
            </a:fld>
            <a:endParaRPr lang="en-GB"/>
          </a:p>
        </p:txBody>
      </p:sp>
    </p:spTree>
    <p:extLst>
      <p:ext uri="{BB962C8B-B14F-4D97-AF65-F5344CB8AC3E}">
        <p14:creationId xmlns:p14="http://schemas.microsoft.com/office/powerpoint/2010/main" val="537973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AC8B2C1E-6DA6-48E1-88EB-330AD4850B61}" type="slidenum">
              <a:rPr lang="en-GB" smtClean="0"/>
              <a:t>5</a:t>
            </a:fld>
            <a:endParaRPr lang="en-GB"/>
          </a:p>
        </p:txBody>
      </p:sp>
    </p:spTree>
    <p:extLst>
      <p:ext uri="{BB962C8B-B14F-4D97-AF65-F5344CB8AC3E}">
        <p14:creationId xmlns:p14="http://schemas.microsoft.com/office/powerpoint/2010/main" val="1021546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8B2C1E-6DA6-48E1-88EB-330AD4850B61}" type="slidenum">
              <a:rPr lang="en-GB" smtClean="0"/>
              <a:t>6</a:t>
            </a:fld>
            <a:endParaRPr lang="en-GB"/>
          </a:p>
        </p:txBody>
      </p:sp>
    </p:spTree>
    <p:extLst>
      <p:ext uri="{BB962C8B-B14F-4D97-AF65-F5344CB8AC3E}">
        <p14:creationId xmlns:p14="http://schemas.microsoft.com/office/powerpoint/2010/main" val="481529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a:ea typeface="Calibri" panose="020F0502020204030204" pitchFamily="34" charset="0"/>
              <a:cs typeface="Calibri"/>
            </a:endParaRPr>
          </a:p>
          <a:p>
            <a:endParaRPr lang="en-GB" dirty="0"/>
          </a:p>
        </p:txBody>
      </p:sp>
      <p:sp>
        <p:nvSpPr>
          <p:cNvPr id="4" name="Slide Number Placeholder 3"/>
          <p:cNvSpPr>
            <a:spLocks noGrp="1"/>
          </p:cNvSpPr>
          <p:nvPr>
            <p:ph type="sldNum" sz="quarter" idx="5"/>
          </p:nvPr>
        </p:nvSpPr>
        <p:spPr/>
        <p:txBody>
          <a:bodyPr/>
          <a:lstStyle/>
          <a:p>
            <a:fld id="{AC8B2C1E-6DA6-48E1-88EB-330AD4850B61}" type="slidenum">
              <a:rPr lang="en-GB" smtClean="0"/>
              <a:t>7</a:t>
            </a:fld>
            <a:endParaRPr lang="en-GB"/>
          </a:p>
        </p:txBody>
      </p:sp>
    </p:spTree>
    <p:extLst>
      <p:ext uri="{BB962C8B-B14F-4D97-AF65-F5344CB8AC3E}">
        <p14:creationId xmlns:p14="http://schemas.microsoft.com/office/powerpoint/2010/main" val="376162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Calibri" panose="020F0502020204030204" pitchFamily="34" charset="0"/>
              <a:ea typeface="Calibri" panose="020F0502020204030204" pitchFamily="34" charset="0"/>
              <a:cs typeface="Calibri"/>
            </a:endParaRPr>
          </a:p>
          <a:p>
            <a:endParaRPr lang="en-GB" dirty="0"/>
          </a:p>
        </p:txBody>
      </p:sp>
      <p:sp>
        <p:nvSpPr>
          <p:cNvPr id="4" name="Slide Number Placeholder 3"/>
          <p:cNvSpPr>
            <a:spLocks noGrp="1"/>
          </p:cNvSpPr>
          <p:nvPr>
            <p:ph type="sldNum" sz="quarter" idx="5"/>
          </p:nvPr>
        </p:nvSpPr>
        <p:spPr/>
        <p:txBody>
          <a:bodyPr/>
          <a:lstStyle/>
          <a:p>
            <a:fld id="{AC8B2C1E-6DA6-48E1-88EB-330AD4850B61}" type="slidenum">
              <a:rPr lang="en-GB" smtClean="0"/>
              <a:t>8</a:t>
            </a:fld>
            <a:endParaRPr lang="en-GB"/>
          </a:p>
        </p:txBody>
      </p:sp>
    </p:spTree>
    <p:extLst>
      <p:ext uri="{BB962C8B-B14F-4D97-AF65-F5344CB8AC3E}">
        <p14:creationId xmlns:p14="http://schemas.microsoft.com/office/powerpoint/2010/main" val="3178099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89ECC1-836B-4A42-B321-DDB08FFA1845}" type="slidenum">
              <a:rPr lang="en-GB" smtClean="0"/>
              <a:t>9</a:t>
            </a:fld>
            <a:endParaRPr lang="en-GB"/>
          </a:p>
        </p:txBody>
      </p:sp>
    </p:spTree>
    <p:extLst>
      <p:ext uri="{BB962C8B-B14F-4D97-AF65-F5344CB8AC3E}">
        <p14:creationId xmlns:p14="http://schemas.microsoft.com/office/powerpoint/2010/main" val="537973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75132-37BC-4C32-90C4-F58927D597F6}" type="slidenum">
              <a:rPr lang="en-GB" smtClean="0"/>
              <a:t>11</a:t>
            </a:fld>
            <a:endParaRPr lang="en-GB"/>
          </a:p>
        </p:txBody>
      </p:sp>
    </p:spTree>
    <p:extLst>
      <p:ext uri="{BB962C8B-B14F-4D97-AF65-F5344CB8AC3E}">
        <p14:creationId xmlns:p14="http://schemas.microsoft.com/office/powerpoint/2010/main" val="1516186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is an evaluation question at the end of Rosslyn’s section to help you to talk together.</a:t>
            </a:r>
          </a:p>
          <a:p>
            <a:endParaRPr lang="en-GB" dirty="0"/>
          </a:p>
        </p:txBody>
      </p:sp>
      <p:sp>
        <p:nvSpPr>
          <p:cNvPr id="4" name="Slide Number Placeholder 3"/>
          <p:cNvSpPr>
            <a:spLocks noGrp="1"/>
          </p:cNvSpPr>
          <p:nvPr>
            <p:ph type="sldNum" sz="quarter" idx="5"/>
          </p:nvPr>
        </p:nvSpPr>
        <p:spPr/>
        <p:txBody>
          <a:bodyPr/>
          <a:lstStyle/>
          <a:p>
            <a:fld id="{AA89ECC1-836B-4A42-B321-DDB08FFA1845}" type="slidenum">
              <a:rPr lang="en-GB" smtClean="0"/>
              <a:t>12</a:t>
            </a:fld>
            <a:endParaRPr lang="en-GB"/>
          </a:p>
        </p:txBody>
      </p:sp>
    </p:spTree>
    <p:extLst>
      <p:ext uri="{BB962C8B-B14F-4D97-AF65-F5344CB8AC3E}">
        <p14:creationId xmlns:p14="http://schemas.microsoft.com/office/powerpoint/2010/main" val="213924291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grpSp>
        <p:nvGrpSpPr>
          <p:cNvPr id="52" name="Group 51">
            <a:extLst>
              <a:ext uri="{FF2B5EF4-FFF2-40B4-BE49-F238E27FC236}">
                <a16:creationId xmlns:a16="http://schemas.microsoft.com/office/drawing/2014/main" id="{BC00DB74-5F38-090A-3345-780BBACA38E3}"/>
              </a:ext>
            </a:extLst>
          </p:cNvPr>
          <p:cNvGrpSpPr/>
          <p:nvPr userDrawn="1"/>
        </p:nvGrpSpPr>
        <p:grpSpPr>
          <a:xfrm>
            <a:off x="1283116" y="6151959"/>
            <a:ext cx="850752" cy="577759"/>
            <a:chOff x="1423220" y="6255117"/>
            <a:chExt cx="718372" cy="487858"/>
          </a:xfrm>
        </p:grpSpPr>
        <p:sp>
          <p:nvSpPr>
            <p:cNvPr id="44" name="Text Box 29">
              <a:extLst>
                <a:ext uri="{FF2B5EF4-FFF2-40B4-BE49-F238E27FC236}">
                  <a16:creationId xmlns:a16="http://schemas.microsoft.com/office/drawing/2014/main" id="{B2287A83-0C81-BA73-B054-0D88B3285CF8}"/>
                </a:ext>
              </a:extLst>
            </p:cNvPr>
            <p:cNvSpPr txBox="1">
              <a:spLocks noChangeArrowheads="1"/>
            </p:cNvSpPr>
            <p:nvPr/>
          </p:nvSpPr>
          <p:spPr bwMode="auto">
            <a:xfrm>
              <a:off x="1423220" y="6255117"/>
              <a:ext cx="718372" cy="487858"/>
            </a:xfrm>
            <a:prstGeom prst="rect">
              <a:avLst/>
            </a:prstGeom>
            <a:solidFill>
              <a:srgbClr val="92D050"/>
            </a:solidFill>
            <a:ln w="2857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06000"/>
                </a:lnSpc>
                <a:spcBef>
                  <a:spcPts val="0"/>
                </a:spcBef>
                <a:spcAft>
                  <a:spcPts val="800"/>
                </a:spcAft>
                <a:buClrTx/>
                <a:buSzTx/>
                <a:buFontTx/>
                <a:buNone/>
                <a:tabLst/>
                <a:defRPr/>
              </a:pPr>
              <a:r>
                <a:rPr kumimoji="0" lang="en-GB" sz="105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Creation</a:t>
              </a: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5" name="Graphic 36" descr="Tree With Roots">
              <a:extLst>
                <a:ext uri="{FF2B5EF4-FFF2-40B4-BE49-F238E27FC236}">
                  <a16:creationId xmlns:a16="http://schemas.microsoft.com/office/drawing/2014/main" id="{A5EAF68C-E2F5-0E8F-C6EC-C5E457AE675F}"/>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4569" y="6423674"/>
              <a:ext cx="319414" cy="310079"/>
            </a:xfrm>
            <a:prstGeom prst="rect">
              <a:avLst/>
            </a:prstGeom>
          </p:spPr>
        </p:pic>
      </p:grpSp>
      <p:grpSp>
        <p:nvGrpSpPr>
          <p:cNvPr id="53" name="Group 52">
            <a:extLst>
              <a:ext uri="{FF2B5EF4-FFF2-40B4-BE49-F238E27FC236}">
                <a16:creationId xmlns:a16="http://schemas.microsoft.com/office/drawing/2014/main" id="{DDD63CE7-DA81-9B19-6317-153B0B5498F5}"/>
              </a:ext>
            </a:extLst>
          </p:cNvPr>
          <p:cNvGrpSpPr/>
          <p:nvPr userDrawn="1"/>
        </p:nvGrpSpPr>
        <p:grpSpPr>
          <a:xfrm>
            <a:off x="2373865" y="6148200"/>
            <a:ext cx="850752" cy="577759"/>
            <a:chOff x="2513969" y="6269556"/>
            <a:chExt cx="718372" cy="487858"/>
          </a:xfrm>
        </p:grpSpPr>
        <p:sp>
          <p:nvSpPr>
            <p:cNvPr id="45" name="Text Box 30">
              <a:extLst>
                <a:ext uri="{FF2B5EF4-FFF2-40B4-BE49-F238E27FC236}">
                  <a16:creationId xmlns:a16="http://schemas.microsoft.com/office/drawing/2014/main" id="{85317518-CE7C-AB82-5D6B-3270C6F3FFBA}"/>
                </a:ext>
              </a:extLst>
            </p:cNvPr>
            <p:cNvSpPr txBox="1">
              <a:spLocks noChangeArrowheads="1"/>
            </p:cNvSpPr>
            <p:nvPr/>
          </p:nvSpPr>
          <p:spPr bwMode="auto">
            <a:xfrm>
              <a:off x="2513969" y="6269556"/>
              <a:ext cx="718372" cy="487858"/>
            </a:xfrm>
            <a:prstGeom prst="rect">
              <a:avLst/>
            </a:prstGeom>
            <a:solidFill>
              <a:schemeClr val="bg1">
                <a:lumMod val="75000"/>
              </a:schemeClr>
            </a:solidFill>
            <a:ln w="2857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06000"/>
                </a:lnSpc>
                <a:spcBef>
                  <a:spcPts val="0"/>
                </a:spcBef>
                <a:spcAft>
                  <a:spcPts val="8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Free will</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7" name="Graphic 38" descr="Snake">
              <a:extLst>
                <a:ext uri="{FF2B5EF4-FFF2-40B4-BE49-F238E27FC236}">
                  <a16:creationId xmlns:a16="http://schemas.microsoft.com/office/drawing/2014/main" id="{FC4C63BD-900C-3BEA-9D4D-26F161669670}"/>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08037" y="6426327"/>
              <a:ext cx="330234" cy="320583"/>
            </a:xfrm>
            <a:prstGeom prst="rect">
              <a:avLst/>
            </a:prstGeom>
          </p:spPr>
        </p:pic>
      </p:grpSp>
      <p:grpSp>
        <p:nvGrpSpPr>
          <p:cNvPr id="56" name="Group 55">
            <a:extLst>
              <a:ext uri="{FF2B5EF4-FFF2-40B4-BE49-F238E27FC236}">
                <a16:creationId xmlns:a16="http://schemas.microsoft.com/office/drawing/2014/main" id="{930D010C-029A-411C-DB95-73F17D7EB234}"/>
              </a:ext>
            </a:extLst>
          </p:cNvPr>
          <p:cNvGrpSpPr/>
          <p:nvPr userDrawn="1"/>
        </p:nvGrpSpPr>
        <p:grpSpPr>
          <a:xfrm>
            <a:off x="5809999" y="6167900"/>
            <a:ext cx="836692" cy="598103"/>
            <a:chOff x="6013952" y="6259052"/>
            <a:chExt cx="706500" cy="505036"/>
          </a:xfrm>
        </p:grpSpPr>
        <p:sp>
          <p:nvSpPr>
            <p:cNvPr id="48" name="Text Box 33">
              <a:extLst>
                <a:ext uri="{FF2B5EF4-FFF2-40B4-BE49-F238E27FC236}">
                  <a16:creationId xmlns:a16="http://schemas.microsoft.com/office/drawing/2014/main" id="{BDDFE2B7-7629-308A-A294-F5BAE8498992}"/>
                </a:ext>
              </a:extLst>
            </p:cNvPr>
            <p:cNvSpPr txBox="1">
              <a:spLocks noChangeArrowheads="1"/>
            </p:cNvSpPr>
            <p:nvPr/>
          </p:nvSpPr>
          <p:spPr bwMode="auto">
            <a:xfrm>
              <a:off x="6013952" y="6259052"/>
              <a:ext cx="706500" cy="487858"/>
            </a:xfrm>
            <a:prstGeom prst="rect">
              <a:avLst/>
            </a:prstGeom>
            <a:solidFill>
              <a:srgbClr val="00FFFF"/>
            </a:solidFill>
            <a:ln w="2857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06000"/>
                </a:lnSpc>
                <a:spcBef>
                  <a:spcPts val="0"/>
                </a:spcBef>
                <a:spcAft>
                  <a:spcPts val="8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Gospel</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9" name="Graphic 41" descr="Thumbs up sign">
              <a:extLst>
                <a:ext uri="{FF2B5EF4-FFF2-40B4-BE49-F238E27FC236}">
                  <a16:creationId xmlns:a16="http://schemas.microsoft.com/office/drawing/2014/main" id="{0D7CB403-1749-5088-3EED-CF53F9137F4B}"/>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68083" y="6385523"/>
              <a:ext cx="389962" cy="378565"/>
            </a:xfrm>
            <a:prstGeom prst="rect">
              <a:avLst/>
            </a:prstGeom>
          </p:spPr>
        </p:pic>
      </p:grpSp>
      <p:grpSp>
        <p:nvGrpSpPr>
          <p:cNvPr id="58" name="Group 57">
            <a:extLst>
              <a:ext uri="{FF2B5EF4-FFF2-40B4-BE49-F238E27FC236}">
                <a16:creationId xmlns:a16="http://schemas.microsoft.com/office/drawing/2014/main" id="{DE255E6B-D90A-6C07-9EE2-254A533F8571}"/>
              </a:ext>
            </a:extLst>
          </p:cNvPr>
          <p:cNvGrpSpPr/>
          <p:nvPr userDrawn="1"/>
        </p:nvGrpSpPr>
        <p:grpSpPr>
          <a:xfrm>
            <a:off x="8098099" y="6167900"/>
            <a:ext cx="891923" cy="577759"/>
            <a:chOff x="2747721" y="5124271"/>
            <a:chExt cx="753137" cy="487858"/>
          </a:xfrm>
        </p:grpSpPr>
        <p:sp>
          <p:nvSpPr>
            <p:cNvPr id="50" name="Text Box 35">
              <a:extLst>
                <a:ext uri="{FF2B5EF4-FFF2-40B4-BE49-F238E27FC236}">
                  <a16:creationId xmlns:a16="http://schemas.microsoft.com/office/drawing/2014/main" id="{376482CA-9D33-8864-E06B-052B04BB44C9}"/>
                </a:ext>
              </a:extLst>
            </p:cNvPr>
            <p:cNvSpPr txBox="1">
              <a:spLocks noChangeArrowheads="1"/>
            </p:cNvSpPr>
            <p:nvPr/>
          </p:nvSpPr>
          <p:spPr bwMode="auto">
            <a:xfrm>
              <a:off x="2747721" y="5124271"/>
              <a:ext cx="753137" cy="487858"/>
            </a:xfrm>
            <a:prstGeom prst="rect">
              <a:avLst/>
            </a:prstGeom>
            <a:solidFill>
              <a:srgbClr val="FFC000"/>
            </a:solidFill>
            <a:ln w="28575">
              <a:solidFill>
                <a:srgbClr val="000000"/>
              </a:solidFill>
              <a:miter lim="800000"/>
              <a:headEnd/>
              <a:tailEnd/>
            </a:ln>
          </p:spPr>
          <p:txBody>
            <a:bodyPr rot="0" vert="horz" wrap="square" lIns="91440" tIns="45720" rIns="91440" bIns="45720" anchor="t" anchorCtr="0">
              <a:noAutofit/>
            </a:bodyPr>
            <a:lstStyle/>
            <a:p>
              <a:pPr marL="0" marR="0" lvl="0" indent="0" algn="l" defTabSz="457200" rtl="0" eaLnBrk="1" fontAlgn="auto" latinLnBrk="0" hangingPunct="1">
                <a:lnSpc>
                  <a:spcPct val="106000"/>
                </a:lnSpc>
                <a:spcBef>
                  <a:spcPts val="0"/>
                </a:spcBef>
                <a:spcAft>
                  <a:spcPts val="8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Kingdom of God</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0" name="Graphic 42" descr="Crown">
              <a:extLst>
                <a:ext uri="{FF2B5EF4-FFF2-40B4-BE49-F238E27FC236}">
                  <a16:creationId xmlns:a16="http://schemas.microsoft.com/office/drawing/2014/main" id="{2944B401-9ED7-BC39-9148-9619B3079AAE}"/>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73810" y="5291497"/>
              <a:ext cx="315951" cy="306717"/>
            </a:xfrm>
            <a:prstGeom prst="rect">
              <a:avLst/>
            </a:prstGeom>
          </p:spPr>
        </p:pic>
      </p:grpSp>
      <p:grpSp>
        <p:nvGrpSpPr>
          <p:cNvPr id="54" name="Group 53">
            <a:extLst>
              <a:ext uri="{FF2B5EF4-FFF2-40B4-BE49-F238E27FC236}">
                <a16:creationId xmlns:a16="http://schemas.microsoft.com/office/drawing/2014/main" id="{37579E83-72FA-BBAB-C103-BFAE45C28B36}"/>
              </a:ext>
            </a:extLst>
          </p:cNvPr>
          <p:cNvGrpSpPr/>
          <p:nvPr userDrawn="1"/>
        </p:nvGrpSpPr>
        <p:grpSpPr>
          <a:xfrm>
            <a:off x="3477006" y="6158955"/>
            <a:ext cx="873091" cy="577759"/>
            <a:chOff x="3604718" y="6261759"/>
            <a:chExt cx="737235" cy="487858"/>
          </a:xfrm>
        </p:grpSpPr>
        <p:sp>
          <p:nvSpPr>
            <p:cNvPr id="46" name="Text Box 31">
              <a:extLst>
                <a:ext uri="{FF2B5EF4-FFF2-40B4-BE49-F238E27FC236}">
                  <a16:creationId xmlns:a16="http://schemas.microsoft.com/office/drawing/2014/main" id="{E307F7B2-DF17-7123-5020-2F08836749D0}"/>
                </a:ext>
              </a:extLst>
            </p:cNvPr>
            <p:cNvSpPr txBox="1">
              <a:spLocks noChangeArrowheads="1"/>
            </p:cNvSpPr>
            <p:nvPr/>
          </p:nvSpPr>
          <p:spPr bwMode="auto">
            <a:xfrm>
              <a:off x="3604718" y="6261759"/>
              <a:ext cx="736131" cy="487858"/>
            </a:xfrm>
            <a:prstGeom prst="rect">
              <a:avLst/>
            </a:prstGeom>
            <a:solidFill>
              <a:srgbClr val="0070C0">
                <a:alpha val="87000"/>
              </a:srgbClr>
            </a:solidFill>
            <a:ln w="28575">
              <a:solidFill>
                <a:srgbClr val="000000"/>
              </a:solidFill>
              <a:miter lim="800000"/>
              <a:headEnd/>
              <a:tailEnd/>
            </a:ln>
          </p:spPr>
          <p:txBody>
            <a:bodyPr rot="0" vert="horz" wrap="square" lIns="91440" tIns="45720" rIns="91440" bIns="45720" anchor="t" anchorCtr="0">
              <a:noAutofit/>
            </a:bodyPr>
            <a:lstStyle/>
            <a:p>
              <a:pPr marL="0" marR="0" lvl="0" indent="0" algn="l" defTabSz="457200" rtl="0" eaLnBrk="1" fontAlgn="auto" latinLnBrk="0" hangingPunct="1">
                <a:lnSpc>
                  <a:spcPct val="106000"/>
                </a:lnSpc>
                <a:spcBef>
                  <a:spcPts val="0"/>
                </a:spcBef>
                <a:spcAft>
                  <a:spcPts val="8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Covenant People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2" name="Graphic 39" descr="Hanukkah Menorah">
              <a:extLst>
                <a:ext uri="{FF2B5EF4-FFF2-40B4-BE49-F238E27FC236}">
                  <a16:creationId xmlns:a16="http://schemas.microsoft.com/office/drawing/2014/main" id="{A6783D3C-751F-81FC-2E19-D537744D3EFE}"/>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90252" y="6397472"/>
              <a:ext cx="351701" cy="341424"/>
            </a:xfrm>
            <a:prstGeom prst="rect">
              <a:avLst/>
            </a:prstGeom>
          </p:spPr>
        </p:pic>
      </p:grpSp>
      <p:grpSp>
        <p:nvGrpSpPr>
          <p:cNvPr id="55" name="Group 54">
            <a:extLst>
              <a:ext uri="{FF2B5EF4-FFF2-40B4-BE49-F238E27FC236}">
                <a16:creationId xmlns:a16="http://schemas.microsoft.com/office/drawing/2014/main" id="{5E42631E-8003-2497-9C27-4E2D19738D6D}"/>
              </a:ext>
            </a:extLst>
          </p:cNvPr>
          <p:cNvGrpSpPr/>
          <p:nvPr userDrawn="1"/>
        </p:nvGrpSpPr>
        <p:grpSpPr>
          <a:xfrm>
            <a:off x="4647898" y="6161164"/>
            <a:ext cx="850752" cy="581161"/>
            <a:chOff x="339872" y="5131429"/>
            <a:chExt cx="718372" cy="490730"/>
          </a:xfrm>
        </p:grpSpPr>
        <p:sp>
          <p:nvSpPr>
            <p:cNvPr id="47" name="Text Box 32">
              <a:extLst>
                <a:ext uri="{FF2B5EF4-FFF2-40B4-BE49-F238E27FC236}">
                  <a16:creationId xmlns:a16="http://schemas.microsoft.com/office/drawing/2014/main" id="{8141B716-13AD-43A9-0EB0-F011F7F3365D}"/>
                </a:ext>
              </a:extLst>
            </p:cNvPr>
            <p:cNvSpPr txBox="1">
              <a:spLocks noChangeArrowheads="1"/>
            </p:cNvSpPr>
            <p:nvPr/>
          </p:nvSpPr>
          <p:spPr bwMode="auto">
            <a:xfrm>
              <a:off x="339872" y="5131429"/>
              <a:ext cx="718372" cy="487860"/>
            </a:xfrm>
            <a:prstGeom prst="rect">
              <a:avLst/>
            </a:prstGeom>
            <a:solidFill>
              <a:srgbClr val="FFFF00"/>
            </a:solidFill>
            <a:ln w="28575">
              <a:solidFill>
                <a:schemeClr val="tx1"/>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06000"/>
                </a:lnSpc>
                <a:spcBef>
                  <a:spcPts val="0"/>
                </a:spcBef>
                <a:spcAft>
                  <a:spcPts val="800"/>
                </a:spcAft>
                <a:buClrTx/>
                <a:buSzTx/>
                <a:buFontTx/>
                <a:buNone/>
                <a:tabLst/>
                <a:defRPr/>
              </a:pPr>
              <a:r>
                <a:rPr kumimoji="0" lang="en-GB" sz="105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Incarnation</a:t>
              </a: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8" name="Graphic 40" descr="Man">
              <a:extLst>
                <a:ext uri="{FF2B5EF4-FFF2-40B4-BE49-F238E27FC236}">
                  <a16:creationId xmlns:a16="http://schemas.microsoft.com/office/drawing/2014/main" id="{246EC96C-2222-3CC2-C155-44BBC0D4E8F8}"/>
                </a:ext>
              </a:extLst>
            </p:cNvPr>
            <p:cNvPicPr>
              <a:picLocks noChangeAspect="1"/>
            </p:cNvPicPr>
            <p:nvPr/>
          </p:nvPicPr>
          <p:blipFill>
            <a:blip r:embed="rId12" cstate="email">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9947" y="5285610"/>
              <a:ext cx="346680" cy="336549"/>
            </a:xfrm>
            <a:prstGeom prst="rect">
              <a:avLst/>
            </a:prstGeom>
          </p:spPr>
        </p:pic>
        <p:pic>
          <p:nvPicPr>
            <p:cNvPr id="33" name="Graphic 6" descr="Heart with solid fill">
              <a:extLst>
                <a:ext uri="{FF2B5EF4-FFF2-40B4-BE49-F238E27FC236}">
                  <a16:creationId xmlns:a16="http://schemas.microsoft.com/office/drawing/2014/main" id="{FFC37D4A-0291-02FE-0556-DD5B250EBD60}"/>
                </a:ext>
              </a:extLst>
            </p:cNvPr>
            <p:cNvPicPr>
              <a:picLocks noChangeAspect="1"/>
            </p:cNvPicPr>
            <p:nvPr/>
          </p:nvPicPr>
          <p:blipFill>
            <a:blip r:embed="rId14" cstate="email">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5576" y="5363811"/>
              <a:ext cx="83272" cy="81038"/>
            </a:xfrm>
            <a:prstGeom prst="rect">
              <a:avLst/>
            </a:prstGeom>
          </p:spPr>
        </p:pic>
      </p:grpSp>
      <p:grpSp>
        <p:nvGrpSpPr>
          <p:cNvPr id="51" name="Group 50">
            <a:extLst>
              <a:ext uri="{FF2B5EF4-FFF2-40B4-BE49-F238E27FC236}">
                <a16:creationId xmlns:a16="http://schemas.microsoft.com/office/drawing/2014/main" id="{9912C62D-2F29-6D9E-9237-9E1484DC5F3F}"/>
              </a:ext>
            </a:extLst>
          </p:cNvPr>
          <p:cNvGrpSpPr/>
          <p:nvPr userDrawn="1"/>
        </p:nvGrpSpPr>
        <p:grpSpPr>
          <a:xfrm>
            <a:off x="167341" y="6145539"/>
            <a:ext cx="814927" cy="594859"/>
            <a:chOff x="234807" y="6176271"/>
            <a:chExt cx="688122" cy="502297"/>
          </a:xfrm>
        </p:grpSpPr>
        <p:sp>
          <p:nvSpPr>
            <p:cNvPr id="43" name="Text Box 28">
              <a:extLst>
                <a:ext uri="{FF2B5EF4-FFF2-40B4-BE49-F238E27FC236}">
                  <a16:creationId xmlns:a16="http://schemas.microsoft.com/office/drawing/2014/main" id="{674AFF8E-781D-4FAE-92E4-FDF3F17B8B5C}"/>
                </a:ext>
              </a:extLst>
            </p:cNvPr>
            <p:cNvSpPr txBox="1">
              <a:spLocks noChangeArrowheads="1"/>
            </p:cNvSpPr>
            <p:nvPr/>
          </p:nvSpPr>
          <p:spPr bwMode="auto">
            <a:xfrm>
              <a:off x="234807" y="6176271"/>
              <a:ext cx="688122" cy="487858"/>
            </a:xfrm>
            <a:prstGeom prst="rect">
              <a:avLst/>
            </a:prstGeom>
            <a:solidFill>
              <a:srgbClr val="CC66FF"/>
            </a:solidFill>
            <a:ln w="2857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06000"/>
                </a:lnSpc>
                <a:spcBef>
                  <a:spcPts val="0"/>
                </a:spcBef>
                <a:spcAft>
                  <a:spcPts val="800"/>
                </a:spcAft>
                <a:buClrTx/>
                <a:buSzTx/>
                <a:buFontTx/>
                <a:buNone/>
                <a:tabLst/>
                <a:defRPr/>
              </a:pPr>
              <a:r>
                <a:rPr kumimoji="0" lang="en-GB" sz="105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God</a:t>
              </a: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6" name="Graphic 37" descr="Circles with arrows">
              <a:extLst>
                <a:ext uri="{FF2B5EF4-FFF2-40B4-BE49-F238E27FC236}">
                  <a16:creationId xmlns:a16="http://schemas.microsoft.com/office/drawing/2014/main" id="{CE19AB11-DC9E-39A9-CA67-DA4C0743E445}"/>
                </a:ext>
              </a:extLst>
            </p:cNvPr>
            <p:cNvPicPr>
              <a:picLocks noChangeAspect="1"/>
            </p:cNvPicPr>
            <p:nvPr/>
          </p:nvPicPr>
          <p:blipFill>
            <a:blip r:embed="rId16" cstate="email">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81845" y="6278995"/>
              <a:ext cx="411601" cy="399573"/>
            </a:xfrm>
            <a:prstGeom prst="rect">
              <a:avLst/>
            </a:prstGeom>
          </p:spPr>
        </p:pic>
        <p:pic>
          <p:nvPicPr>
            <p:cNvPr id="31" name="Graphic 6" descr="Heart with solid fill">
              <a:extLst>
                <a:ext uri="{FF2B5EF4-FFF2-40B4-BE49-F238E27FC236}">
                  <a16:creationId xmlns:a16="http://schemas.microsoft.com/office/drawing/2014/main" id="{DB97A312-E9CE-4CEE-BB8F-9FCD9B427A80}"/>
                </a:ext>
              </a:extLst>
            </p:cNvPr>
            <p:cNvPicPr>
              <a:picLocks noChangeAspect="1"/>
            </p:cNvPicPr>
            <p:nvPr/>
          </p:nvPicPr>
          <p:blipFill>
            <a:blip r:embed="rId14" cstate="email">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87023" y="6400536"/>
              <a:ext cx="190483" cy="185370"/>
            </a:xfrm>
            <a:prstGeom prst="rect">
              <a:avLst/>
            </a:prstGeom>
          </p:spPr>
        </p:pic>
      </p:grpSp>
      <p:grpSp>
        <p:nvGrpSpPr>
          <p:cNvPr id="6" name="Group 5">
            <a:extLst>
              <a:ext uri="{FF2B5EF4-FFF2-40B4-BE49-F238E27FC236}">
                <a16:creationId xmlns:a16="http://schemas.microsoft.com/office/drawing/2014/main" id="{5C134ADC-52ED-F889-94EA-9D0B4A67C571}"/>
              </a:ext>
            </a:extLst>
          </p:cNvPr>
          <p:cNvGrpSpPr/>
          <p:nvPr userDrawn="1"/>
        </p:nvGrpSpPr>
        <p:grpSpPr>
          <a:xfrm>
            <a:off x="6955852" y="6152635"/>
            <a:ext cx="850752" cy="577759"/>
            <a:chOff x="6955852" y="6171858"/>
            <a:chExt cx="850752" cy="577759"/>
          </a:xfrm>
        </p:grpSpPr>
        <p:sp>
          <p:nvSpPr>
            <p:cNvPr id="49" name="Text Box 34">
              <a:extLst>
                <a:ext uri="{FF2B5EF4-FFF2-40B4-BE49-F238E27FC236}">
                  <a16:creationId xmlns:a16="http://schemas.microsoft.com/office/drawing/2014/main" id="{3D779705-EEC6-BB29-2F7E-2504ECF9BB43}"/>
                </a:ext>
              </a:extLst>
            </p:cNvPr>
            <p:cNvSpPr txBox="1">
              <a:spLocks noChangeArrowheads="1"/>
            </p:cNvSpPr>
            <p:nvPr/>
          </p:nvSpPr>
          <p:spPr bwMode="auto">
            <a:xfrm>
              <a:off x="6955852" y="6171858"/>
              <a:ext cx="850752" cy="577759"/>
            </a:xfrm>
            <a:prstGeom prst="rect">
              <a:avLst/>
            </a:prstGeom>
            <a:solidFill>
              <a:srgbClr val="FF0000"/>
            </a:solidFill>
            <a:ln w="28575">
              <a:solidFill>
                <a:schemeClr val="tx1"/>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06000"/>
                </a:lnSpc>
                <a:spcBef>
                  <a:spcPts val="0"/>
                </a:spcBef>
                <a:spcAft>
                  <a:spcPts val="8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Salvation</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A3510D35-8E80-34C6-13EF-DF1A38726901}"/>
                </a:ext>
              </a:extLst>
            </p:cNvPr>
            <p:cNvGrpSpPr/>
            <p:nvPr userDrawn="1"/>
          </p:nvGrpSpPr>
          <p:grpSpPr>
            <a:xfrm>
              <a:off x="7433189" y="6371927"/>
              <a:ext cx="320994" cy="320994"/>
              <a:chOff x="4162109" y="3007365"/>
              <a:chExt cx="803063" cy="803063"/>
            </a:xfrm>
          </p:grpSpPr>
          <p:sp>
            <p:nvSpPr>
              <p:cNvPr id="3" name="Freeform: Shape 2">
                <a:extLst>
                  <a:ext uri="{FF2B5EF4-FFF2-40B4-BE49-F238E27FC236}">
                    <a16:creationId xmlns:a16="http://schemas.microsoft.com/office/drawing/2014/main" id="{6A8F2DA4-1A79-176C-01AE-A6FED626DACB}"/>
                  </a:ext>
                </a:extLst>
              </p:cNvPr>
              <p:cNvSpPr/>
              <p:nvPr userDrawn="1"/>
            </p:nvSpPr>
            <p:spPr>
              <a:xfrm>
                <a:off x="4162109" y="3007365"/>
                <a:ext cx="803063" cy="803063"/>
              </a:xfrm>
              <a:custGeom>
                <a:avLst/>
                <a:gdLst>
                  <a:gd name="connsiteX0" fmla="*/ 263339 w 526677"/>
                  <a:gd name="connsiteY0" fmla="*/ 41580 h 526677"/>
                  <a:gd name="connsiteX1" fmla="*/ 41580 w 526677"/>
                  <a:gd name="connsiteY1" fmla="*/ 263339 h 526677"/>
                  <a:gd name="connsiteX2" fmla="*/ 263339 w 526677"/>
                  <a:gd name="connsiteY2" fmla="*/ 485098 h 526677"/>
                  <a:gd name="connsiteX3" fmla="*/ 485098 w 526677"/>
                  <a:gd name="connsiteY3" fmla="*/ 263339 h 526677"/>
                  <a:gd name="connsiteX4" fmla="*/ 263339 w 526677"/>
                  <a:gd name="connsiteY4" fmla="*/ 41580 h 526677"/>
                  <a:gd name="connsiteX5" fmla="*/ 263339 w 526677"/>
                  <a:gd name="connsiteY5" fmla="*/ 526678 h 526677"/>
                  <a:gd name="connsiteX6" fmla="*/ 0 w 526677"/>
                  <a:gd name="connsiteY6" fmla="*/ 263339 h 526677"/>
                  <a:gd name="connsiteX7" fmla="*/ 263339 w 526677"/>
                  <a:gd name="connsiteY7" fmla="*/ 0 h 526677"/>
                  <a:gd name="connsiteX8" fmla="*/ 526678 w 526677"/>
                  <a:gd name="connsiteY8" fmla="*/ 263339 h 526677"/>
                  <a:gd name="connsiteX9" fmla="*/ 263339 w 526677"/>
                  <a:gd name="connsiteY9" fmla="*/ 526678 h 52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677" h="526677">
                    <a:moveTo>
                      <a:pt x="263339" y="41580"/>
                    </a:moveTo>
                    <a:cubicBezTo>
                      <a:pt x="140678" y="41580"/>
                      <a:pt x="41580" y="140678"/>
                      <a:pt x="41580" y="263339"/>
                    </a:cubicBezTo>
                    <a:cubicBezTo>
                      <a:pt x="41580" y="385999"/>
                      <a:pt x="140678" y="485098"/>
                      <a:pt x="263339" y="485098"/>
                    </a:cubicBezTo>
                    <a:cubicBezTo>
                      <a:pt x="385999" y="485098"/>
                      <a:pt x="485098" y="385999"/>
                      <a:pt x="485098" y="263339"/>
                    </a:cubicBezTo>
                    <a:cubicBezTo>
                      <a:pt x="485098" y="140678"/>
                      <a:pt x="385999" y="41580"/>
                      <a:pt x="263339" y="41580"/>
                    </a:cubicBezTo>
                    <a:close/>
                    <a:moveTo>
                      <a:pt x="263339" y="526678"/>
                    </a:moveTo>
                    <a:cubicBezTo>
                      <a:pt x="117809" y="526678"/>
                      <a:pt x="0" y="408868"/>
                      <a:pt x="0" y="263339"/>
                    </a:cubicBezTo>
                    <a:cubicBezTo>
                      <a:pt x="0" y="117809"/>
                      <a:pt x="117809" y="0"/>
                      <a:pt x="263339" y="0"/>
                    </a:cubicBezTo>
                    <a:cubicBezTo>
                      <a:pt x="408868" y="0"/>
                      <a:pt x="526678" y="117809"/>
                      <a:pt x="526678" y="263339"/>
                    </a:cubicBezTo>
                    <a:cubicBezTo>
                      <a:pt x="526678" y="408868"/>
                      <a:pt x="408868" y="526678"/>
                      <a:pt x="263339" y="526678"/>
                    </a:cubicBezTo>
                    <a:close/>
                  </a:path>
                </a:pathLst>
              </a:custGeom>
              <a:solidFill>
                <a:srgbClr val="000000"/>
              </a:solidFill>
              <a:ln w="6846"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Freeform: Shape 3">
                <a:extLst>
                  <a:ext uri="{FF2B5EF4-FFF2-40B4-BE49-F238E27FC236}">
                    <a16:creationId xmlns:a16="http://schemas.microsoft.com/office/drawing/2014/main" id="{41EB1EF1-43C9-C4B4-63A6-1E0C1E636E44}"/>
                  </a:ext>
                </a:extLst>
              </p:cNvPr>
              <p:cNvSpPr/>
              <p:nvPr userDrawn="1"/>
            </p:nvSpPr>
            <p:spPr>
              <a:xfrm>
                <a:off x="4298505" y="3158914"/>
                <a:ext cx="507198" cy="507198"/>
              </a:xfrm>
              <a:custGeom>
                <a:avLst/>
                <a:gdLst>
                  <a:gd name="connsiteX0" fmla="*/ 304919 w 332638"/>
                  <a:gd name="connsiteY0" fmla="*/ 110880 h 332638"/>
                  <a:gd name="connsiteX1" fmla="*/ 221759 w 332638"/>
                  <a:gd name="connsiteY1" fmla="*/ 110880 h 332638"/>
                  <a:gd name="connsiteX2" fmla="*/ 221759 w 332638"/>
                  <a:gd name="connsiteY2" fmla="*/ 27720 h 332638"/>
                  <a:gd name="connsiteX3" fmla="*/ 194039 w 332638"/>
                  <a:gd name="connsiteY3" fmla="*/ 0 h 332638"/>
                  <a:gd name="connsiteX4" fmla="*/ 138599 w 332638"/>
                  <a:gd name="connsiteY4" fmla="*/ 0 h 332638"/>
                  <a:gd name="connsiteX5" fmla="*/ 110880 w 332638"/>
                  <a:gd name="connsiteY5" fmla="*/ 27720 h 332638"/>
                  <a:gd name="connsiteX6" fmla="*/ 110880 w 332638"/>
                  <a:gd name="connsiteY6" fmla="*/ 110880 h 332638"/>
                  <a:gd name="connsiteX7" fmla="*/ 27720 w 332638"/>
                  <a:gd name="connsiteY7" fmla="*/ 110880 h 332638"/>
                  <a:gd name="connsiteX8" fmla="*/ 0 w 332638"/>
                  <a:gd name="connsiteY8" fmla="*/ 138599 h 332638"/>
                  <a:gd name="connsiteX9" fmla="*/ 0 w 332638"/>
                  <a:gd name="connsiteY9" fmla="*/ 194039 h 332638"/>
                  <a:gd name="connsiteX10" fmla="*/ 27720 w 332638"/>
                  <a:gd name="connsiteY10" fmla="*/ 221759 h 332638"/>
                  <a:gd name="connsiteX11" fmla="*/ 110880 w 332638"/>
                  <a:gd name="connsiteY11" fmla="*/ 221759 h 332638"/>
                  <a:gd name="connsiteX12" fmla="*/ 110880 w 332638"/>
                  <a:gd name="connsiteY12" fmla="*/ 304919 h 332638"/>
                  <a:gd name="connsiteX13" fmla="*/ 138599 w 332638"/>
                  <a:gd name="connsiteY13" fmla="*/ 332639 h 332638"/>
                  <a:gd name="connsiteX14" fmla="*/ 194039 w 332638"/>
                  <a:gd name="connsiteY14" fmla="*/ 332639 h 332638"/>
                  <a:gd name="connsiteX15" fmla="*/ 221759 w 332638"/>
                  <a:gd name="connsiteY15" fmla="*/ 304919 h 332638"/>
                  <a:gd name="connsiteX16" fmla="*/ 221759 w 332638"/>
                  <a:gd name="connsiteY16" fmla="*/ 221759 h 332638"/>
                  <a:gd name="connsiteX17" fmla="*/ 304919 w 332638"/>
                  <a:gd name="connsiteY17" fmla="*/ 221759 h 332638"/>
                  <a:gd name="connsiteX18" fmla="*/ 332639 w 332638"/>
                  <a:gd name="connsiteY18" fmla="*/ 194039 h 332638"/>
                  <a:gd name="connsiteX19" fmla="*/ 332639 w 332638"/>
                  <a:gd name="connsiteY19" fmla="*/ 138599 h 332638"/>
                  <a:gd name="connsiteX20" fmla="*/ 304919 w 332638"/>
                  <a:gd name="connsiteY20" fmla="*/ 110880 h 33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638" h="332638">
                    <a:moveTo>
                      <a:pt x="304919" y="110880"/>
                    </a:moveTo>
                    <a:lnTo>
                      <a:pt x="221759" y="110880"/>
                    </a:lnTo>
                    <a:lnTo>
                      <a:pt x="221759" y="27720"/>
                    </a:lnTo>
                    <a:cubicBezTo>
                      <a:pt x="221759" y="12474"/>
                      <a:pt x="209285" y="0"/>
                      <a:pt x="194039" y="0"/>
                    </a:cubicBezTo>
                    <a:lnTo>
                      <a:pt x="138599" y="0"/>
                    </a:lnTo>
                    <a:cubicBezTo>
                      <a:pt x="123353" y="0"/>
                      <a:pt x="110880" y="12474"/>
                      <a:pt x="110880" y="27720"/>
                    </a:cubicBezTo>
                    <a:lnTo>
                      <a:pt x="110880" y="110880"/>
                    </a:lnTo>
                    <a:lnTo>
                      <a:pt x="27720" y="110880"/>
                    </a:lnTo>
                    <a:cubicBezTo>
                      <a:pt x="12474" y="110880"/>
                      <a:pt x="0" y="123353"/>
                      <a:pt x="0" y="138599"/>
                    </a:cubicBezTo>
                    <a:lnTo>
                      <a:pt x="0" y="194039"/>
                    </a:lnTo>
                    <a:cubicBezTo>
                      <a:pt x="0" y="209285"/>
                      <a:pt x="12474" y="221759"/>
                      <a:pt x="27720" y="221759"/>
                    </a:cubicBezTo>
                    <a:lnTo>
                      <a:pt x="110880" y="221759"/>
                    </a:lnTo>
                    <a:lnTo>
                      <a:pt x="110880" y="304919"/>
                    </a:lnTo>
                    <a:cubicBezTo>
                      <a:pt x="110880" y="320165"/>
                      <a:pt x="123353" y="332639"/>
                      <a:pt x="138599" y="332639"/>
                    </a:cubicBezTo>
                    <a:lnTo>
                      <a:pt x="194039" y="332639"/>
                    </a:lnTo>
                    <a:cubicBezTo>
                      <a:pt x="209285" y="332639"/>
                      <a:pt x="221759" y="320165"/>
                      <a:pt x="221759" y="304919"/>
                    </a:cubicBezTo>
                    <a:lnTo>
                      <a:pt x="221759" y="221759"/>
                    </a:lnTo>
                    <a:lnTo>
                      <a:pt x="304919" y="221759"/>
                    </a:lnTo>
                    <a:cubicBezTo>
                      <a:pt x="320165" y="221759"/>
                      <a:pt x="332639" y="209285"/>
                      <a:pt x="332639" y="194039"/>
                    </a:cubicBezTo>
                    <a:lnTo>
                      <a:pt x="332639" y="138599"/>
                    </a:lnTo>
                    <a:cubicBezTo>
                      <a:pt x="332639" y="123353"/>
                      <a:pt x="320165" y="110880"/>
                      <a:pt x="304919" y="110880"/>
                    </a:cubicBezTo>
                    <a:close/>
                  </a:path>
                </a:pathLst>
              </a:custGeom>
              <a:solidFill>
                <a:schemeClr val="tx1"/>
              </a:solidFill>
              <a:ln w="6846" cap="flat">
                <a:solidFill>
                  <a:schemeClr val="tx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spTree>
    <p:extLst>
      <p:ext uri="{BB962C8B-B14F-4D97-AF65-F5344CB8AC3E}">
        <p14:creationId xmlns:p14="http://schemas.microsoft.com/office/powerpoint/2010/main" val="32528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1E48F3-3AE9-4B0D-83B5-7E4CA1DBE6F7}" type="datetimeFigureOut">
              <a:rPr lang="en-GB" smtClean="0"/>
              <a:t>14/08/2024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1D3664-B7F5-4965-A394-F49BEE8842BB}" type="slidenum">
              <a:rPr lang="en-GB" smtClean="0"/>
              <a:t>‹#›</a:t>
            </a:fld>
            <a:endParaRPr lang="en-GB"/>
          </a:p>
        </p:txBody>
      </p:sp>
    </p:spTree>
    <p:extLst>
      <p:ext uri="{BB962C8B-B14F-4D97-AF65-F5344CB8AC3E}">
        <p14:creationId xmlns:p14="http://schemas.microsoft.com/office/powerpoint/2010/main" val="245951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1E48F3-3AE9-4B0D-83B5-7E4CA1DBE6F7}" type="datetimeFigureOut">
              <a:rPr lang="en-GB" smtClean="0"/>
              <a:t>14/08/2024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1D3664-B7F5-4965-A394-F49BEE8842BB}" type="slidenum">
              <a:rPr lang="en-GB" smtClean="0"/>
              <a:t>‹#›</a:t>
            </a:fld>
            <a:endParaRPr lang="en-GB"/>
          </a:p>
        </p:txBody>
      </p:sp>
    </p:spTree>
    <p:extLst>
      <p:ext uri="{BB962C8B-B14F-4D97-AF65-F5344CB8AC3E}">
        <p14:creationId xmlns:p14="http://schemas.microsoft.com/office/powerpoint/2010/main" val="417819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7C8BE2-6D39-440C-A478-0A47F3677978}" type="datetimeFigureOut">
              <a:rPr lang="en-GB" smtClean="0"/>
              <a:t>14/08/2024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5A854-02FE-45E4-B20A-51D6E79F5980}" type="slidenum">
              <a:rPr lang="en-GB" smtClean="0"/>
              <a:t>‹#›</a:t>
            </a:fld>
            <a:endParaRPr lang="en-GB"/>
          </a:p>
        </p:txBody>
      </p:sp>
    </p:spTree>
    <p:extLst>
      <p:ext uri="{BB962C8B-B14F-4D97-AF65-F5344CB8AC3E}">
        <p14:creationId xmlns:p14="http://schemas.microsoft.com/office/powerpoint/2010/main" val="273108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FB2E-F8E3-6732-9E01-40D79F5A7C0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D9F6866-9D7D-3634-08A3-1DF906D2A8A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0E014B-43CF-B506-891F-1091F2EDEC4C}"/>
              </a:ext>
            </a:extLst>
          </p:cNvPr>
          <p:cNvSpPr>
            <a:spLocks noGrp="1"/>
          </p:cNvSpPr>
          <p:nvPr>
            <p:ph type="dt" sz="half" idx="10"/>
          </p:nvPr>
        </p:nvSpPr>
        <p:spPr/>
        <p:txBody>
          <a:bodyPr/>
          <a:lstStyle/>
          <a:p>
            <a:fld id="{04B967D7-6D02-4B45-A571-BBA20DBF40EB}" type="datetimeFigureOut">
              <a:rPr lang="en-GB" smtClean="0"/>
              <a:t>14/08/2024</a:t>
            </a:fld>
            <a:endParaRPr lang="en-GB"/>
          </a:p>
        </p:txBody>
      </p:sp>
      <p:sp>
        <p:nvSpPr>
          <p:cNvPr id="5" name="Footer Placeholder 4">
            <a:extLst>
              <a:ext uri="{FF2B5EF4-FFF2-40B4-BE49-F238E27FC236}">
                <a16:creationId xmlns:a16="http://schemas.microsoft.com/office/drawing/2014/main" id="{8AA86397-FA29-E410-433F-7E656CC627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2C7A0B-6B5E-67CD-0BA4-898F16C2FBFF}"/>
              </a:ext>
            </a:extLst>
          </p:cNvPr>
          <p:cNvSpPr>
            <a:spLocks noGrp="1"/>
          </p:cNvSpPr>
          <p:nvPr>
            <p:ph type="sldNum" sz="quarter" idx="12"/>
          </p:nvPr>
        </p:nvSpPr>
        <p:spPr/>
        <p:txBody>
          <a:bodyPr/>
          <a:lstStyle/>
          <a:p>
            <a:fld id="{43BB93E0-C3EB-4DE1-BCC9-D49A8BDB1C82}" type="slidenum">
              <a:rPr lang="en-GB" smtClean="0"/>
              <a:t>‹#›</a:t>
            </a:fld>
            <a:endParaRPr lang="en-GB"/>
          </a:p>
        </p:txBody>
      </p:sp>
    </p:spTree>
    <p:extLst>
      <p:ext uri="{BB962C8B-B14F-4D97-AF65-F5344CB8AC3E}">
        <p14:creationId xmlns:p14="http://schemas.microsoft.com/office/powerpoint/2010/main" val="263234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9886-F35A-17AE-0AE0-B44D3F6FC3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D904CC-3EF9-5DE7-634B-AB82661A44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2F49A1-8F2F-5EEA-A1C1-12D80B20E128}"/>
              </a:ext>
            </a:extLst>
          </p:cNvPr>
          <p:cNvSpPr>
            <a:spLocks noGrp="1"/>
          </p:cNvSpPr>
          <p:nvPr>
            <p:ph type="dt" sz="half" idx="10"/>
          </p:nvPr>
        </p:nvSpPr>
        <p:spPr/>
        <p:txBody>
          <a:bodyPr/>
          <a:lstStyle/>
          <a:p>
            <a:fld id="{04B967D7-6D02-4B45-A571-BBA20DBF40EB}" type="datetimeFigureOut">
              <a:rPr lang="en-GB" smtClean="0"/>
              <a:t>14/08/2024</a:t>
            </a:fld>
            <a:endParaRPr lang="en-GB"/>
          </a:p>
        </p:txBody>
      </p:sp>
      <p:sp>
        <p:nvSpPr>
          <p:cNvPr id="5" name="Footer Placeholder 4">
            <a:extLst>
              <a:ext uri="{FF2B5EF4-FFF2-40B4-BE49-F238E27FC236}">
                <a16:creationId xmlns:a16="http://schemas.microsoft.com/office/drawing/2014/main" id="{A2A9DC20-EE4A-6DB1-83C2-2E96BA6AFC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B0F4E9-D519-66A9-C4CE-377ACB93280D}"/>
              </a:ext>
            </a:extLst>
          </p:cNvPr>
          <p:cNvSpPr>
            <a:spLocks noGrp="1"/>
          </p:cNvSpPr>
          <p:nvPr>
            <p:ph type="sldNum" sz="quarter" idx="12"/>
          </p:nvPr>
        </p:nvSpPr>
        <p:spPr/>
        <p:txBody>
          <a:bodyPr/>
          <a:lstStyle/>
          <a:p>
            <a:fld id="{43BB93E0-C3EB-4DE1-BCC9-D49A8BDB1C82}" type="slidenum">
              <a:rPr lang="en-GB" smtClean="0"/>
              <a:t>‹#›</a:t>
            </a:fld>
            <a:endParaRPr lang="en-GB"/>
          </a:p>
        </p:txBody>
      </p:sp>
    </p:spTree>
    <p:extLst>
      <p:ext uri="{BB962C8B-B14F-4D97-AF65-F5344CB8AC3E}">
        <p14:creationId xmlns:p14="http://schemas.microsoft.com/office/powerpoint/2010/main" val="400820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1419-FF1A-AE6A-2325-856EF655AD2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D36DB4-D7FD-F583-85DD-4C79955FF74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38365E-72D3-55D2-61C0-DD29C0EA2B50}"/>
              </a:ext>
            </a:extLst>
          </p:cNvPr>
          <p:cNvSpPr>
            <a:spLocks noGrp="1"/>
          </p:cNvSpPr>
          <p:nvPr>
            <p:ph type="dt" sz="half" idx="10"/>
          </p:nvPr>
        </p:nvSpPr>
        <p:spPr/>
        <p:txBody>
          <a:bodyPr/>
          <a:lstStyle/>
          <a:p>
            <a:fld id="{04B967D7-6D02-4B45-A571-BBA20DBF40EB}" type="datetimeFigureOut">
              <a:rPr lang="en-GB" smtClean="0"/>
              <a:t>14/08/2024</a:t>
            </a:fld>
            <a:endParaRPr lang="en-GB"/>
          </a:p>
        </p:txBody>
      </p:sp>
      <p:sp>
        <p:nvSpPr>
          <p:cNvPr id="5" name="Footer Placeholder 4">
            <a:extLst>
              <a:ext uri="{FF2B5EF4-FFF2-40B4-BE49-F238E27FC236}">
                <a16:creationId xmlns:a16="http://schemas.microsoft.com/office/drawing/2014/main" id="{9981F5FE-B347-6DE9-F7EF-501A0D4216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3E5E96-28D5-A5FF-A426-16EEA1304995}"/>
              </a:ext>
            </a:extLst>
          </p:cNvPr>
          <p:cNvSpPr>
            <a:spLocks noGrp="1"/>
          </p:cNvSpPr>
          <p:nvPr>
            <p:ph type="sldNum" sz="quarter" idx="12"/>
          </p:nvPr>
        </p:nvSpPr>
        <p:spPr/>
        <p:txBody>
          <a:bodyPr/>
          <a:lstStyle/>
          <a:p>
            <a:fld id="{43BB93E0-C3EB-4DE1-BCC9-D49A8BDB1C82}" type="slidenum">
              <a:rPr lang="en-GB" smtClean="0"/>
              <a:t>‹#›</a:t>
            </a:fld>
            <a:endParaRPr lang="en-GB"/>
          </a:p>
        </p:txBody>
      </p:sp>
    </p:spTree>
    <p:extLst>
      <p:ext uri="{BB962C8B-B14F-4D97-AF65-F5344CB8AC3E}">
        <p14:creationId xmlns:p14="http://schemas.microsoft.com/office/powerpoint/2010/main" val="246855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9106-CB19-A7C3-C9A1-07DE77B13C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2625A8-7D8D-04F9-4CE7-7CA547C6E5F3}"/>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1E6B9B-5CAE-CF56-8D4D-AC0327C4F76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31C143-EE89-F055-6506-F29043DB6FD2}"/>
              </a:ext>
            </a:extLst>
          </p:cNvPr>
          <p:cNvSpPr>
            <a:spLocks noGrp="1"/>
          </p:cNvSpPr>
          <p:nvPr>
            <p:ph type="dt" sz="half" idx="10"/>
          </p:nvPr>
        </p:nvSpPr>
        <p:spPr/>
        <p:txBody>
          <a:bodyPr/>
          <a:lstStyle/>
          <a:p>
            <a:fld id="{04B967D7-6D02-4B45-A571-BBA20DBF40EB}" type="datetimeFigureOut">
              <a:rPr lang="en-GB" smtClean="0"/>
              <a:t>14/08/2024</a:t>
            </a:fld>
            <a:endParaRPr lang="en-GB"/>
          </a:p>
        </p:txBody>
      </p:sp>
      <p:sp>
        <p:nvSpPr>
          <p:cNvPr id="6" name="Footer Placeholder 5">
            <a:extLst>
              <a:ext uri="{FF2B5EF4-FFF2-40B4-BE49-F238E27FC236}">
                <a16:creationId xmlns:a16="http://schemas.microsoft.com/office/drawing/2014/main" id="{3DF4651B-68DC-A775-DC62-393E2ED174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F24FB9-C70E-6922-892D-AD5A33DA6ED9}"/>
              </a:ext>
            </a:extLst>
          </p:cNvPr>
          <p:cNvSpPr>
            <a:spLocks noGrp="1"/>
          </p:cNvSpPr>
          <p:nvPr>
            <p:ph type="sldNum" sz="quarter" idx="12"/>
          </p:nvPr>
        </p:nvSpPr>
        <p:spPr/>
        <p:txBody>
          <a:bodyPr/>
          <a:lstStyle/>
          <a:p>
            <a:fld id="{43BB93E0-C3EB-4DE1-BCC9-D49A8BDB1C82}" type="slidenum">
              <a:rPr lang="en-GB" smtClean="0"/>
              <a:t>‹#›</a:t>
            </a:fld>
            <a:endParaRPr lang="en-GB"/>
          </a:p>
        </p:txBody>
      </p:sp>
    </p:spTree>
    <p:extLst>
      <p:ext uri="{BB962C8B-B14F-4D97-AF65-F5344CB8AC3E}">
        <p14:creationId xmlns:p14="http://schemas.microsoft.com/office/powerpoint/2010/main" val="220773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75572-1041-3B22-E32B-958AC87F8E36}"/>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2B225D-E8C5-53A6-7ECB-BFECAD4E513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433C49-D516-87E2-6D34-3E9751741D5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B55949-677C-6462-E67E-2222D200A2E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B2E6F0-A12F-FEEF-9214-5B32EFEE5EF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1D0C53-45A2-021C-5D04-D191AEC87613}"/>
              </a:ext>
            </a:extLst>
          </p:cNvPr>
          <p:cNvSpPr>
            <a:spLocks noGrp="1"/>
          </p:cNvSpPr>
          <p:nvPr>
            <p:ph type="dt" sz="half" idx="10"/>
          </p:nvPr>
        </p:nvSpPr>
        <p:spPr/>
        <p:txBody>
          <a:bodyPr/>
          <a:lstStyle/>
          <a:p>
            <a:fld id="{04B967D7-6D02-4B45-A571-BBA20DBF40EB}" type="datetimeFigureOut">
              <a:rPr lang="en-GB" smtClean="0"/>
              <a:t>14/08/2024</a:t>
            </a:fld>
            <a:endParaRPr lang="en-GB"/>
          </a:p>
        </p:txBody>
      </p:sp>
      <p:sp>
        <p:nvSpPr>
          <p:cNvPr id="8" name="Footer Placeholder 7">
            <a:extLst>
              <a:ext uri="{FF2B5EF4-FFF2-40B4-BE49-F238E27FC236}">
                <a16:creationId xmlns:a16="http://schemas.microsoft.com/office/drawing/2014/main" id="{17AB3FF0-EC3C-931F-3C60-C5B234C8B03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C0E7403-2CDA-03C6-4F10-E125BDD1F99F}"/>
              </a:ext>
            </a:extLst>
          </p:cNvPr>
          <p:cNvSpPr>
            <a:spLocks noGrp="1"/>
          </p:cNvSpPr>
          <p:nvPr>
            <p:ph type="sldNum" sz="quarter" idx="12"/>
          </p:nvPr>
        </p:nvSpPr>
        <p:spPr/>
        <p:txBody>
          <a:bodyPr/>
          <a:lstStyle/>
          <a:p>
            <a:fld id="{43BB93E0-C3EB-4DE1-BCC9-D49A8BDB1C82}" type="slidenum">
              <a:rPr lang="en-GB" smtClean="0"/>
              <a:t>‹#›</a:t>
            </a:fld>
            <a:endParaRPr lang="en-GB"/>
          </a:p>
        </p:txBody>
      </p:sp>
    </p:spTree>
    <p:extLst>
      <p:ext uri="{BB962C8B-B14F-4D97-AF65-F5344CB8AC3E}">
        <p14:creationId xmlns:p14="http://schemas.microsoft.com/office/powerpoint/2010/main" val="110102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E947-55FA-3142-9DCD-77AF6366B4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DFA0EE-C7A4-67E8-DEF8-46BABE037C0B}"/>
              </a:ext>
            </a:extLst>
          </p:cNvPr>
          <p:cNvSpPr>
            <a:spLocks noGrp="1"/>
          </p:cNvSpPr>
          <p:nvPr>
            <p:ph type="dt" sz="half" idx="10"/>
          </p:nvPr>
        </p:nvSpPr>
        <p:spPr/>
        <p:txBody>
          <a:bodyPr/>
          <a:lstStyle/>
          <a:p>
            <a:fld id="{04B967D7-6D02-4B45-A571-BBA20DBF40EB}" type="datetimeFigureOut">
              <a:rPr lang="en-GB" smtClean="0"/>
              <a:t>14/08/2024</a:t>
            </a:fld>
            <a:endParaRPr lang="en-GB"/>
          </a:p>
        </p:txBody>
      </p:sp>
      <p:sp>
        <p:nvSpPr>
          <p:cNvPr id="4" name="Footer Placeholder 3">
            <a:extLst>
              <a:ext uri="{FF2B5EF4-FFF2-40B4-BE49-F238E27FC236}">
                <a16:creationId xmlns:a16="http://schemas.microsoft.com/office/drawing/2014/main" id="{AF56AF9A-8473-437B-0580-B64DAC8B4AE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270EE6-EFB5-3133-F5E4-6EC11659D0A9}"/>
              </a:ext>
            </a:extLst>
          </p:cNvPr>
          <p:cNvSpPr>
            <a:spLocks noGrp="1"/>
          </p:cNvSpPr>
          <p:nvPr>
            <p:ph type="sldNum" sz="quarter" idx="12"/>
          </p:nvPr>
        </p:nvSpPr>
        <p:spPr/>
        <p:txBody>
          <a:bodyPr/>
          <a:lstStyle/>
          <a:p>
            <a:fld id="{43BB93E0-C3EB-4DE1-BCC9-D49A8BDB1C82}" type="slidenum">
              <a:rPr lang="en-GB" smtClean="0"/>
              <a:t>‹#›</a:t>
            </a:fld>
            <a:endParaRPr lang="en-GB"/>
          </a:p>
        </p:txBody>
      </p:sp>
    </p:spTree>
    <p:extLst>
      <p:ext uri="{BB962C8B-B14F-4D97-AF65-F5344CB8AC3E}">
        <p14:creationId xmlns:p14="http://schemas.microsoft.com/office/powerpoint/2010/main" val="273764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DDB0C2-AC48-C4C6-A4B0-47B9D863CFA1}"/>
              </a:ext>
            </a:extLst>
          </p:cNvPr>
          <p:cNvSpPr>
            <a:spLocks noGrp="1"/>
          </p:cNvSpPr>
          <p:nvPr>
            <p:ph type="dt" sz="half" idx="10"/>
          </p:nvPr>
        </p:nvSpPr>
        <p:spPr/>
        <p:txBody>
          <a:bodyPr/>
          <a:lstStyle/>
          <a:p>
            <a:fld id="{04B967D7-6D02-4B45-A571-BBA20DBF40EB}" type="datetimeFigureOut">
              <a:rPr lang="en-GB" smtClean="0"/>
              <a:t>14/08/2024</a:t>
            </a:fld>
            <a:endParaRPr lang="en-GB"/>
          </a:p>
        </p:txBody>
      </p:sp>
      <p:sp>
        <p:nvSpPr>
          <p:cNvPr id="3" name="Footer Placeholder 2">
            <a:extLst>
              <a:ext uri="{FF2B5EF4-FFF2-40B4-BE49-F238E27FC236}">
                <a16:creationId xmlns:a16="http://schemas.microsoft.com/office/drawing/2014/main" id="{660320D7-72DB-BDBB-98FD-D7D3DD7797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2ADD1A-6203-A100-C93F-8BDF223E8731}"/>
              </a:ext>
            </a:extLst>
          </p:cNvPr>
          <p:cNvSpPr>
            <a:spLocks noGrp="1"/>
          </p:cNvSpPr>
          <p:nvPr>
            <p:ph type="sldNum" sz="quarter" idx="12"/>
          </p:nvPr>
        </p:nvSpPr>
        <p:spPr/>
        <p:txBody>
          <a:bodyPr/>
          <a:lstStyle/>
          <a:p>
            <a:fld id="{43BB93E0-C3EB-4DE1-BCC9-D49A8BDB1C82}" type="slidenum">
              <a:rPr lang="en-GB" smtClean="0"/>
              <a:t>‹#›</a:t>
            </a:fld>
            <a:endParaRPr lang="en-GB"/>
          </a:p>
        </p:txBody>
      </p:sp>
    </p:spTree>
    <p:extLst>
      <p:ext uri="{BB962C8B-B14F-4D97-AF65-F5344CB8AC3E}">
        <p14:creationId xmlns:p14="http://schemas.microsoft.com/office/powerpoint/2010/main" val="230108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1E48F3-3AE9-4B0D-83B5-7E4CA1DBE6F7}" type="datetimeFigureOut">
              <a:rPr lang="en-GB" smtClean="0"/>
              <a:t>14/08/2024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1D3664-B7F5-4965-A394-F49BEE8842BB}" type="slidenum">
              <a:rPr lang="en-GB" smtClean="0"/>
              <a:t>‹#›</a:t>
            </a:fld>
            <a:endParaRPr lang="en-GB"/>
          </a:p>
        </p:txBody>
      </p:sp>
    </p:spTree>
    <p:extLst>
      <p:ext uri="{BB962C8B-B14F-4D97-AF65-F5344CB8AC3E}">
        <p14:creationId xmlns:p14="http://schemas.microsoft.com/office/powerpoint/2010/main" val="310444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B4E90-78DC-15EF-C29B-404E1BD9AA0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899727-C915-D81C-74C6-DDC2D3F260F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6B6DBE-838E-DFC1-9C9A-94E72D2BDEA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9556C8-8F1B-E7E1-3C80-6D026FF94AF0}"/>
              </a:ext>
            </a:extLst>
          </p:cNvPr>
          <p:cNvSpPr>
            <a:spLocks noGrp="1"/>
          </p:cNvSpPr>
          <p:nvPr>
            <p:ph type="dt" sz="half" idx="10"/>
          </p:nvPr>
        </p:nvSpPr>
        <p:spPr/>
        <p:txBody>
          <a:bodyPr/>
          <a:lstStyle/>
          <a:p>
            <a:fld id="{04B967D7-6D02-4B45-A571-BBA20DBF40EB}" type="datetimeFigureOut">
              <a:rPr lang="en-GB" smtClean="0"/>
              <a:t>14/08/2024</a:t>
            </a:fld>
            <a:endParaRPr lang="en-GB"/>
          </a:p>
        </p:txBody>
      </p:sp>
      <p:sp>
        <p:nvSpPr>
          <p:cNvPr id="6" name="Footer Placeholder 5">
            <a:extLst>
              <a:ext uri="{FF2B5EF4-FFF2-40B4-BE49-F238E27FC236}">
                <a16:creationId xmlns:a16="http://schemas.microsoft.com/office/drawing/2014/main" id="{C02C92BB-EF6C-B38D-273B-0C2B534583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4E642D-2D14-E35B-D3AD-A41AE474BC16}"/>
              </a:ext>
            </a:extLst>
          </p:cNvPr>
          <p:cNvSpPr>
            <a:spLocks noGrp="1"/>
          </p:cNvSpPr>
          <p:nvPr>
            <p:ph type="sldNum" sz="quarter" idx="12"/>
          </p:nvPr>
        </p:nvSpPr>
        <p:spPr/>
        <p:txBody>
          <a:bodyPr/>
          <a:lstStyle/>
          <a:p>
            <a:fld id="{43BB93E0-C3EB-4DE1-BCC9-D49A8BDB1C82}" type="slidenum">
              <a:rPr lang="en-GB" smtClean="0"/>
              <a:t>‹#›</a:t>
            </a:fld>
            <a:endParaRPr lang="en-GB"/>
          </a:p>
        </p:txBody>
      </p:sp>
    </p:spTree>
    <p:extLst>
      <p:ext uri="{BB962C8B-B14F-4D97-AF65-F5344CB8AC3E}">
        <p14:creationId xmlns:p14="http://schemas.microsoft.com/office/powerpoint/2010/main" val="97980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009B-ADA9-ABF9-700E-7D512BD5AFD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588B46-45F9-C121-E85F-1EB77F22527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109203-684C-CDF5-9070-A0D145F616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A5AF7F-33F1-D63E-99D0-9B4191535C89}"/>
              </a:ext>
            </a:extLst>
          </p:cNvPr>
          <p:cNvSpPr>
            <a:spLocks noGrp="1"/>
          </p:cNvSpPr>
          <p:nvPr>
            <p:ph type="dt" sz="half" idx="10"/>
          </p:nvPr>
        </p:nvSpPr>
        <p:spPr/>
        <p:txBody>
          <a:bodyPr/>
          <a:lstStyle/>
          <a:p>
            <a:fld id="{04B967D7-6D02-4B45-A571-BBA20DBF40EB}" type="datetimeFigureOut">
              <a:rPr lang="en-GB" smtClean="0"/>
              <a:t>14/08/2024</a:t>
            </a:fld>
            <a:endParaRPr lang="en-GB"/>
          </a:p>
        </p:txBody>
      </p:sp>
      <p:sp>
        <p:nvSpPr>
          <p:cNvPr id="6" name="Footer Placeholder 5">
            <a:extLst>
              <a:ext uri="{FF2B5EF4-FFF2-40B4-BE49-F238E27FC236}">
                <a16:creationId xmlns:a16="http://schemas.microsoft.com/office/drawing/2014/main" id="{AB1143FB-5F1F-8AA1-4E65-961422C8D7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315823-EB9A-497C-7292-FBAC0363AAC7}"/>
              </a:ext>
            </a:extLst>
          </p:cNvPr>
          <p:cNvSpPr>
            <a:spLocks noGrp="1"/>
          </p:cNvSpPr>
          <p:nvPr>
            <p:ph type="sldNum" sz="quarter" idx="12"/>
          </p:nvPr>
        </p:nvSpPr>
        <p:spPr/>
        <p:txBody>
          <a:bodyPr/>
          <a:lstStyle/>
          <a:p>
            <a:fld id="{43BB93E0-C3EB-4DE1-BCC9-D49A8BDB1C82}" type="slidenum">
              <a:rPr lang="en-GB" smtClean="0"/>
              <a:t>‹#›</a:t>
            </a:fld>
            <a:endParaRPr lang="en-GB"/>
          </a:p>
        </p:txBody>
      </p:sp>
    </p:spTree>
    <p:extLst>
      <p:ext uri="{BB962C8B-B14F-4D97-AF65-F5344CB8AC3E}">
        <p14:creationId xmlns:p14="http://schemas.microsoft.com/office/powerpoint/2010/main" val="43844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7E1CC-5DD8-3E17-2F0C-60388B9955D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FFF4FE-67A2-AB75-6C1C-EEB82E9615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E3192C-15C2-CBD3-D7EC-A09F73B4AA7F}"/>
              </a:ext>
            </a:extLst>
          </p:cNvPr>
          <p:cNvSpPr>
            <a:spLocks noGrp="1"/>
          </p:cNvSpPr>
          <p:nvPr>
            <p:ph type="dt" sz="half" idx="10"/>
          </p:nvPr>
        </p:nvSpPr>
        <p:spPr/>
        <p:txBody>
          <a:bodyPr/>
          <a:lstStyle/>
          <a:p>
            <a:fld id="{04B967D7-6D02-4B45-A571-BBA20DBF40EB}" type="datetimeFigureOut">
              <a:rPr lang="en-GB" smtClean="0"/>
              <a:t>14/08/2024</a:t>
            </a:fld>
            <a:endParaRPr lang="en-GB"/>
          </a:p>
        </p:txBody>
      </p:sp>
      <p:sp>
        <p:nvSpPr>
          <p:cNvPr id="5" name="Footer Placeholder 4">
            <a:extLst>
              <a:ext uri="{FF2B5EF4-FFF2-40B4-BE49-F238E27FC236}">
                <a16:creationId xmlns:a16="http://schemas.microsoft.com/office/drawing/2014/main" id="{FDD1FE54-400D-242C-AFFF-B4938C03B6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A927D7-D3D4-6AAE-FEB9-402BBE68DFE4}"/>
              </a:ext>
            </a:extLst>
          </p:cNvPr>
          <p:cNvSpPr>
            <a:spLocks noGrp="1"/>
          </p:cNvSpPr>
          <p:nvPr>
            <p:ph type="sldNum" sz="quarter" idx="12"/>
          </p:nvPr>
        </p:nvSpPr>
        <p:spPr/>
        <p:txBody>
          <a:bodyPr/>
          <a:lstStyle/>
          <a:p>
            <a:fld id="{43BB93E0-C3EB-4DE1-BCC9-D49A8BDB1C82}" type="slidenum">
              <a:rPr lang="en-GB" smtClean="0"/>
              <a:t>‹#›</a:t>
            </a:fld>
            <a:endParaRPr lang="en-GB"/>
          </a:p>
        </p:txBody>
      </p:sp>
    </p:spTree>
    <p:extLst>
      <p:ext uri="{BB962C8B-B14F-4D97-AF65-F5344CB8AC3E}">
        <p14:creationId xmlns:p14="http://schemas.microsoft.com/office/powerpoint/2010/main" val="124696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557C62-462C-62AC-17B9-93EB5E2D49B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C5F641-D83D-7E4A-84E1-BA5CE9A04102}"/>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821F77-ADF0-4071-6879-07BFD7F231C6}"/>
              </a:ext>
            </a:extLst>
          </p:cNvPr>
          <p:cNvSpPr>
            <a:spLocks noGrp="1"/>
          </p:cNvSpPr>
          <p:nvPr>
            <p:ph type="dt" sz="half" idx="10"/>
          </p:nvPr>
        </p:nvSpPr>
        <p:spPr/>
        <p:txBody>
          <a:bodyPr/>
          <a:lstStyle/>
          <a:p>
            <a:fld id="{04B967D7-6D02-4B45-A571-BBA20DBF40EB}" type="datetimeFigureOut">
              <a:rPr lang="en-GB" smtClean="0"/>
              <a:t>14/08/2024</a:t>
            </a:fld>
            <a:endParaRPr lang="en-GB"/>
          </a:p>
        </p:txBody>
      </p:sp>
      <p:sp>
        <p:nvSpPr>
          <p:cNvPr id="5" name="Footer Placeholder 4">
            <a:extLst>
              <a:ext uri="{FF2B5EF4-FFF2-40B4-BE49-F238E27FC236}">
                <a16:creationId xmlns:a16="http://schemas.microsoft.com/office/drawing/2014/main" id="{9117078B-9280-8030-2E12-B4B301BC9D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DA2424-EF8C-1514-B91B-ECA662013343}"/>
              </a:ext>
            </a:extLst>
          </p:cNvPr>
          <p:cNvSpPr>
            <a:spLocks noGrp="1"/>
          </p:cNvSpPr>
          <p:nvPr>
            <p:ph type="sldNum" sz="quarter" idx="12"/>
          </p:nvPr>
        </p:nvSpPr>
        <p:spPr/>
        <p:txBody>
          <a:bodyPr/>
          <a:lstStyle/>
          <a:p>
            <a:fld id="{43BB93E0-C3EB-4DE1-BCC9-D49A8BDB1C82}" type="slidenum">
              <a:rPr lang="en-GB" smtClean="0"/>
              <a:t>‹#›</a:t>
            </a:fld>
            <a:endParaRPr lang="en-GB"/>
          </a:p>
        </p:txBody>
      </p:sp>
    </p:spTree>
    <p:extLst>
      <p:ext uri="{BB962C8B-B14F-4D97-AF65-F5344CB8AC3E}">
        <p14:creationId xmlns:p14="http://schemas.microsoft.com/office/powerpoint/2010/main" val="44866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1E48F3-3AE9-4B0D-83B5-7E4CA1DBE6F7}" type="datetimeFigureOut">
              <a:rPr lang="en-GB" smtClean="0"/>
              <a:t>14/08/2024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1D3664-B7F5-4965-A394-F49BEE8842BB}" type="slidenum">
              <a:rPr lang="en-GB" smtClean="0"/>
              <a:t>‹#›</a:t>
            </a:fld>
            <a:endParaRPr lang="en-GB"/>
          </a:p>
        </p:txBody>
      </p:sp>
    </p:spTree>
    <p:extLst>
      <p:ext uri="{BB962C8B-B14F-4D97-AF65-F5344CB8AC3E}">
        <p14:creationId xmlns:p14="http://schemas.microsoft.com/office/powerpoint/2010/main" val="273563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1E48F3-3AE9-4B0D-83B5-7E4CA1DBE6F7}" type="datetimeFigureOut">
              <a:rPr lang="en-GB" smtClean="0"/>
              <a:t>14/08/2024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1D3664-B7F5-4965-A394-F49BEE8842BB}" type="slidenum">
              <a:rPr lang="en-GB" smtClean="0"/>
              <a:t>‹#›</a:t>
            </a:fld>
            <a:endParaRPr lang="en-GB"/>
          </a:p>
        </p:txBody>
      </p:sp>
    </p:spTree>
    <p:extLst>
      <p:ext uri="{BB962C8B-B14F-4D97-AF65-F5344CB8AC3E}">
        <p14:creationId xmlns:p14="http://schemas.microsoft.com/office/powerpoint/2010/main" val="39290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1E48F3-3AE9-4B0D-83B5-7E4CA1DBE6F7}" type="datetimeFigureOut">
              <a:rPr lang="en-GB" smtClean="0"/>
              <a:t>14/08/2024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1D3664-B7F5-4965-A394-F49BEE8842BB}" type="slidenum">
              <a:rPr lang="en-GB" smtClean="0"/>
              <a:t>‹#›</a:t>
            </a:fld>
            <a:endParaRPr lang="en-GB"/>
          </a:p>
        </p:txBody>
      </p:sp>
    </p:spTree>
    <p:extLst>
      <p:ext uri="{BB962C8B-B14F-4D97-AF65-F5344CB8AC3E}">
        <p14:creationId xmlns:p14="http://schemas.microsoft.com/office/powerpoint/2010/main" val="427610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1E48F3-3AE9-4B0D-83B5-7E4CA1DBE6F7}" type="datetimeFigureOut">
              <a:rPr lang="en-GB" smtClean="0"/>
              <a:t>14/08/2024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1D3664-B7F5-4965-A394-F49BEE8842BB}" type="slidenum">
              <a:rPr lang="en-GB" smtClean="0"/>
              <a:t>‹#›</a:t>
            </a:fld>
            <a:endParaRPr lang="en-GB"/>
          </a:p>
        </p:txBody>
      </p:sp>
    </p:spTree>
    <p:extLst>
      <p:ext uri="{BB962C8B-B14F-4D97-AF65-F5344CB8AC3E}">
        <p14:creationId xmlns:p14="http://schemas.microsoft.com/office/powerpoint/2010/main" val="162301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E48F3-3AE9-4B0D-83B5-7E4CA1DBE6F7}" type="datetimeFigureOut">
              <a:rPr lang="en-GB" smtClean="0"/>
              <a:t>14/08/2024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1D3664-B7F5-4965-A394-F49BEE8842BB}" type="slidenum">
              <a:rPr lang="en-GB" smtClean="0"/>
              <a:t>‹#›</a:t>
            </a:fld>
            <a:endParaRPr lang="en-GB"/>
          </a:p>
        </p:txBody>
      </p:sp>
    </p:spTree>
    <p:extLst>
      <p:ext uri="{BB962C8B-B14F-4D97-AF65-F5344CB8AC3E}">
        <p14:creationId xmlns:p14="http://schemas.microsoft.com/office/powerpoint/2010/main" val="121051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1E48F3-3AE9-4B0D-83B5-7E4CA1DBE6F7}" type="datetimeFigureOut">
              <a:rPr lang="en-GB" smtClean="0"/>
              <a:t>14/08/2024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1D3664-B7F5-4965-A394-F49BEE8842BB}" type="slidenum">
              <a:rPr lang="en-GB" smtClean="0"/>
              <a:t>‹#›</a:t>
            </a:fld>
            <a:endParaRPr lang="en-GB"/>
          </a:p>
        </p:txBody>
      </p:sp>
    </p:spTree>
    <p:extLst>
      <p:ext uri="{BB962C8B-B14F-4D97-AF65-F5344CB8AC3E}">
        <p14:creationId xmlns:p14="http://schemas.microsoft.com/office/powerpoint/2010/main" val="218325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1E48F3-3AE9-4B0D-83B5-7E4CA1DBE6F7}" type="datetimeFigureOut">
              <a:rPr lang="en-GB" smtClean="0"/>
              <a:t>14/08/2024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1D3664-B7F5-4965-A394-F49BEE8842BB}" type="slidenum">
              <a:rPr lang="en-GB" smtClean="0"/>
              <a:t>‹#›</a:t>
            </a:fld>
            <a:endParaRPr lang="en-GB"/>
          </a:p>
        </p:txBody>
      </p:sp>
    </p:spTree>
    <p:extLst>
      <p:ext uri="{BB962C8B-B14F-4D97-AF65-F5344CB8AC3E}">
        <p14:creationId xmlns:p14="http://schemas.microsoft.com/office/powerpoint/2010/main" val="162218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E48F3-3AE9-4B0D-83B5-7E4CA1DBE6F7}" type="datetimeFigureOut">
              <a:rPr lang="en-GB" smtClean="0"/>
              <a:t>14/08/2024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D3664-B7F5-4965-A394-F49BEE8842BB}" type="slidenum">
              <a:rPr lang="en-GB" smtClean="0"/>
              <a:t>‹#›</a:t>
            </a:fld>
            <a:endParaRPr lang="en-GB"/>
          </a:p>
        </p:txBody>
      </p:sp>
      <p:pic>
        <p:nvPicPr>
          <p:cNvPr id="11" name="Picture 8">
            <a:extLst>
              <a:ext uri="{FF2B5EF4-FFF2-40B4-BE49-F238E27FC236}">
                <a16:creationId xmlns:a16="http://schemas.microsoft.com/office/drawing/2014/main" id="{CB8FAD22-F02F-4268-A38C-54B269C6FF8F}"/>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8546794" y="52373"/>
            <a:ext cx="597205" cy="22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ACRE logo.jpg">
            <a:extLst>
              <a:ext uri="{FF2B5EF4-FFF2-40B4-BE49-F238E27FC236}">
                <a16:creationId xmlns:a16="http://schemas.microsoft.com/office/drawing/2014/main" id="{FFB6AB50-506D-FD84-C49C-3084A24317F6}"/>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41826" y="44939"/>
            <a:ext cx="389422" cy="291362"/>
          </a:xfrm>
          <a:prstGeom prst="rect">
            <a:avLst/>
          </a:prstGeom>
          <a:ln>
            <a:solidFill>
              <a:schemeClr val="tx1"/>
            </a:solidFill>
          </a:ln>
        </p:spPr>
      </p:pic>
      <p:sp>
        <p:nvSpPr>
          <p:cNvPr id="8" name="TextBox 7">
            <a:extLst>
              <a:ext uri="{FF2B5EF4-FFF2-40B4-BE49-F238E27FC236}">
                <a16:creationId xmlns:a16="http://schemas.microsoft.com/office/drawing/2014/main" id="{0CFBA2F8-CDD6-FBB2-881D-CA09E4F72A25}"/>
              </a:ext>
            </a:extLst>
          </p:cNvPr>
          <p:cNvSpPr txBox="1"/>
          <p:nvPr userDrawn="1"/>
        </p:nvSpPr>
        <p:spPr>
          <a:xfrm>
            <a:off x="503274" y="52373"/>
            <a:ext cx="8043520" cy="246221"/>
          </a:xfrm>
          <a:prstGeom prst="rect">
            <a:avLst/>
          </a:prstGeom>
          <a:noFill/>
        </p:spPr>
        <p:txBody>
          <a:bodyPr wrap="square" rtlCol="0">
            <a:spAutoFit/>
          </a:bodyPr>
          <a:lstStyle/>
          <a:p>
            <a:pPr algn="ctr"/>
            <a:r>
              <a:rPr lang="en-US" sz="1000" b="1" dirty="0">
                <a:solidFill>
                  <a:srgbClr val="FF0000"/>
                </a:solidFill>
              </a:rPr>
              <a:t>These resources are for use with the Surrey Agreed Syllabus for RE (2023-2028) and are not to be shared outside of your school without permission.</a:t>
            </a:r>
          </a:p>
        </p:txBody>
      </p:sp>
    </p:spTree>
    <p:extLst>
      <p:ext uri="{BB962C8B-B14F-4D97-AF65-F5344CB8AC3E}">
        <p14:creationId xmlns:p14="http://schemas.microsoft.com/office/powerpoint/2010/main" val="6744360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0FB509-04EC-DEF3-9BF4-52B717E4DCA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795BC3-62BC-419F-BDF2-616A1429DF2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F51195-B07F-E41E-3FA7-067450ED53E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967D7-6D02-4B45-A571-BBA20DBF40EB}" type="datetimeFigureOut">
              <a:rPr lang="en-GB" smtClean="0"/>
              <a:t>14/08/2024</a:t>
            </a:fld>
            <a:endParaRPr lang="en-GB"/>
          </a:p>
        </p:txBody>
      </p:sp>
      <p:sp>
        <p:nvSpPr>
          <p:cNvPr id="5" name="Footer Placeholder 4">
            <a:extLst>
              <a:ext uri="{FF2B5EF4-FFF2-40B4-BE49-F238E27FC236}">
                <a16:creationId xmlns:a16="http://schemas.microsoft.com/office/drawing/2014/main" id="{E4FAE7FB-DC61-D8B9-6227-AD43B7CDC3E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773A793-9960-8D55-1E90-EC8E03130B8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B93E0-C3EB-4DE1-BCC9-D49A8BDB1C82}" type="slidenum">
              <a:rPr lang="en-GB" smtClean="0"/>
              <a:t>‹#›</a:t>
            </a:fld>
            <a:endParaRPr lang="en-GB"/>
          </a:p>
        </p:txBody>
      </p:sp>
    </p:spTree>
    <p:extLst>
      <p:ext uri="{BB962C8B-B14F-4D97-AF65-F5344CB8AC3E}">
        <p14:creationId xmlns:p14="http://schemas.microsoft.com/office/powerpoint/2010/main" val="9209496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mailto:b4b@grct.org.uk" TargetMode="External"/><Relationship Id="rId4" Type="http://schemas.openxmlformats.org/officeDocument/2006/relationships/hyperlink" Target="http://www.grct.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F1C5-DEAE-A0F0-829A-224B10C1D2AB}"/>
              </a:ext>
            </a:extLst>
          </p:cNvPr>
          <p:cNvSpPr>
            <a:spLocks noGrp="1"/>
          </p:cNvSpPr>
          <p:nvPr>
            <p:ph type="ctrTitle"/>
          </p:nvPr>
        </p:nvSpPr>
        <p:spPr>
          <a:xfrm>
            <a:off x="5361886" y="2194560"/>
            <a:ext cx="2926080" cy="2468880"/>
          </a:xfrm>
        </p:spPr>
        <p:txBody>
          <a:bodyPr>
            <a:normAutofit fontScale="90000"/>
          </a:bodyPr>
          <a:lstStyle/>
          <a:p>
            <a:r>
              <a:rPr lang="en-US" sz="4800" b="1" dirty="0">
                <a:latin typeface="Century Gothic" panose="020B0502020202020204" pitchFamily="34" charset="0"/>
                <a:cs typeface="Aharoni" panose="02010803020104030203" pitchFamily="2" charset="-79"/>
              </a:rPr>
              <a:t>H</a:t>
            </a:r>
            <a:r>
              <a:rPr lang="en-GB" sz="4800" b="1" dirty="0">
                <a:latin typeface="Century Gothic" panose="020B0502020202020204" pitchFamily="34" charset="0"/>
                <a:cs typeface="Aharoni" panose="02010803020104030203" pitchFamily="2" charset="-79"/>
              </a:rPr>
              <a:t>ow can we be a person who makes a difference?</a:t>
            </a:r>
          </a:p>
        </p:txBody>
      </p:sp>
      <p:sp>
        <p:nvSpPr>
          <p:cNvPr id="3" name="Subtitle 2">
            <a:extLst>
              <a:ext uri="{FF2B5EF4-FFF2-40B4-BE49-F238E27FC236}">
                <a16:creationId xmlns:a16="http://schemas.microsoft.com/office/drawing/2014/main" id="{EF50DD4C-1A35-5000-0175-ACF5C58844AA}"/>
              </a:ext>
            </a:extLst>
          </p:cNvPr>
          <p:cNvSpPr>
            <a:spLocks noGrp="1"/>
          </p:cNvSpPr>
          <p:nvPr>
            <p:ph type="subTitle" idx="1"/>
          </p:nvPr>
        </p:nvSpPr>
        <p:spPr>
          <a:xfrm>
            <a:off x="5468890" y="4918822"/>
            <a:ext cx="2926080" cy="1570736"/>
          </a:xfrm>
        </p:spPr>
        <p:txBody>
          <a:bodyPr>
            <a:normAutofit/>
          </a:bodyPr>
          <a:lstStyle/>
          <a:p>
            <a:pPr algn="l">
              <a:lnSpc>
                <a:spcPct val="110000"/>
              </a:lnSpc>
            </a:pPr>
            <a:r>
              <a:rPr lang="en-GB" sz="2000" b="1" dirty="0">
                <a:latin typeface="Century Gothic" panose="020B0502020202020204" pitchFamily="34" charset="0"/>
                <a:cs typeface="Aharoni" panose="02010803020104030203" pitchFamily="2" charset="-79"/>
              </a:rPr>
              <a:t>God loves us and we can love others in all sorts of ways that make a difference.</a:t>
            </a:r>
          </a:p>
        </p:txBody>
      </p:sp>
      <p:pic>
        <p:nvPicPr>
          <p:cNvPr id="4" name="Picture 3" descr="Pinterest | Inspirational words, Inspirational quotes, Quotes to live by">
            <a:extLst>
              <a:ext uri="{FF2B5EF4-FFF2-40B4-BE49-F238E27FC236}">
                <a16:creationId xmlns:a16="http://schemas.microsoft.com/office/drawing/2014/main" id="{1A1D18EF-D04F-A362-94FC-E09F3CA95B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191" y="615439"/>
            <a:ext cx="3842426" cy="5874119"/>
          </a:xfrm>
          <a:prstGeom prst="rect">
            <a:avLst/>
          </a:prstGeom>
          <a:noFill/>
          <a:ln>
            <a:noFill/>
          </a:ln>
        </p:spPr>
      </p:pic>
    </p:spTree>
    <p:extLst>
      <p:ext uri="{BB962C8B-B14F-4D97-AF65-F5344CB8AC3E}">
        <p14:creationId xmlns:p14="http://schemas.microsoft.com/office/powerpoint/2010/main" val="388755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F1C5-DEAE-A0F0-829A-224B10C1D2AB}"/>
              </a:ext>
            </a:extLst>
          </p:cNvPr>
          <p:cNvSpPr>
            <a:spLocks noGrp="1"/>
          </p:cNvSpPr>
          <p:nvPr>
            <p:ph type="ctrTitle"/>
          </p:nvPr>
        </p:nvSpPr>
        <p:spPr>
          <a:xfrm>
            <a:off x="5361885" y="3151002"/>
            <a:ext cx="3077921" cy="2468880"/>
          </a:xfrm>
        </p:spPr>
        <p:txBody>
          <a:bodyPr>
            <a:normAutofit fontScale="90000"/>
          </a:bodyPr>
          <a:lstStyle/>
          <a:p>
            <a:r>
              <a:rPr lang="en-US" sz="4800" b="1" dirty="0">
                <a:latin typeface="Century Gothic" panose="020B0502020202020204" pitchFamily="34" charset="0"/>
                <a:cs typeface="Aharoni" panose="02010803020104030203" pitchFamily="2" charset="-79"/>
              </a:rPr>
              <a:t>With these ideas you </a:t>
            </a:r>
            <a:r>
              <a:rPr lang="en-US" sz="4800" b="1" dirty="0">
                <a:solidFill>
                  <a:schemeClr val="accent6"/>
                </a:solidFill>
                <a:latin typeface="Century Gothic" panose="020B0502020202020204" pitchFamily="34" charset="0"/>
                <a:cs typeface="Aharoni" panose="02010803020104030203" pitchFamily="2" charset="-79"/>
              </a:rPr>
              <a:t>can</a:t>
            </a:r>
            <a:r>
              <a:rPr lang="en-US" sz="4800" b="1" dirty="0">
                <a:latin typeface="Century Gothic" panose="020B0502020202020204" pitchFamily="34" charset="0"/>
                <a:cs typeface="Aharoni" panose="02010803020104030203" pitchFamily="2" charset="-79"/>
              </a:rPr>
              <a:t> be a person who makes a difference.</a:t>
            </a:r>
            <a:endParaRPr lang="en-GB" sz="4800" b="1" dirty="0">
              <a:latin typeface="Century Gothic" panose="020B0502020202020204" pitchFamily="34" charset="0"/>
              <a:cs typeface="Aharoni" panose="02010803020104030203" pitchFamily="2" charset="-79"/>
            </a:endParaRPr>
          </a:p>
        </p:txBody>
      </p:sp>
      <p:pic>
        <p:nvPicPr>
          <p:cNvPr id="4" name="Picture 3" descr="Pinterest | Inspirational words, Inspirational quotes, Quotes to live by">
            <a:extLst>
              <a:ext uri="{FF2B5EF4-FFF2-40B4-BE49-F238E27FC236}">
                <a16:creationId xmlns:a16="http://schemas.microsoft.com/office/drawing/2014/main" id="{1A1D18EF-D04F-A362-94FC-E09F3CA95B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191" y="615439"/>
            <a:ext cx="3842426" cy="5874119"/>
          </a:xfrm>
          <a:prstGeom prst="rect">
            <a:avLst/>
          </a:prstGeom>
          <a:noFill/>
          <a:ln>
            <a:noFill/>
          </a:ln>
        </p:spPr>
      </p:pic>
    </p:spTree>
    <p:extLst>
      <p:ext uri="{BB962C8B-B14F-4D97-AF65-F5344CB8AC3E}">
        <p14:creationId xmlns:p14="http://schemas.microsoft.com/office/powerpoint/2010/main" val="128026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7E80FF-BFA0-2EE8-2247-7281FEBB9496}"/>
              </a:ext>
            </a:extLst>
          </p:cNvPr>
          <p:cNvSpPr txBox="1"/>
          <p:nvPr/>
        </p:nvSpPr>
        <p:spPr>
          <a:xfrm>
            <a:off x="294572" y="422754"/>
            <a:ext cx="8654873" cy="1384995"/>
          </a:xfrm>
          <a:prstGeom prst="rect">
            <a:avLst/>
          </a:prstGeom>
          <a:noFill/>
        </p:spPr>
        <p:txBody>
          <a:bodyPr wrap="square" rtlCol="0">
            <a:spAutoFit/>
          </a:bodyPr>
          <a:lstStyle/>
          <a:p>
            <a:pPr algn="r"/>
            <a:r>
              <a:rPr lang="en-GB" sz="2800" b="1" dirty="0">
                <a:solidFill>
                  <a:schemeClr val="tx2">
                    <a:lumMod val="75000"/>
                  </a:schemeClr>
                </a:solidFill>
                <a:latin typeface="Century Gothic" panose="020B0502020202020204" pitchFamily="34" charset="0"/>
              </a:rPr>
              <a:t>This is the story of how a bowl of </a:t>
            </a:r>
            <a:r>
              <a:rPr lang="en-GB" sz="2800" b="1" dirty="0" err="1">
                <a:solidFill>
                  <a:schemeClr val="tx2">
                    <a:lumMod val="75000"/>
                  </a:schemeClr>
                </a:solidFill>
                <a:latin typeface="Century Gothic" panose="020B0502020202020204" pitchFamily="34" charset="0"/>
              </a:rPr>
              <a:t>e’Pap</a:t>
            </a:r>
            <a:r>
              <a:rPr lang="en-GB" sz="2800" b="1" dirty="0">
                <a:solidFill>
                  <a:schemeClr val="tx2">
                    <a:lumMod val="75000"/>
                  </a:schemeClr>
                </a:solidFill>
                <a:latin typeface="Century Gothic" panose="020B0502020202020204" pitchFamily="34" charset="0"/>
              </a:rPr>
              <a:t> from a mixed from a little yellow packet came to make a huge difference……  </a:t>
            </a:r>
          </a:p>
        </p:txBody>
      </p:sp>
      <p:pic>
        <p:nvPicPr>
          <p:cNvPr id="2" name="BBA8761F-7F99-4B4E-AD06-20EBD8E3671F" descr="A161AEFF-A743-4164-B831-28C5388C2F07">
            <a:extLst>
              <a:ext uri="{FF2B5EF4-FFF2-40B4-BE49-F238E27FC236}">
                <a16:creationId xmlns:a16="http://schemas.microsoft.com/office/drawing/2014/main" id="{025EB402-EECB-0CFE-1333-B2D6AB1749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411"/>
          <a:stretch/>
        </p:blipFill>
        <p:spPr bwMode="auto">
          <a:xfrm>
            <a:off x="405643" y="1894114"/>
            <a:ext cx="3871989" cy="443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 up of a sign&#10;&#10;Description generated with high confidence">
            <a:extLst>
              <a:ext uri="{FF2B5EF4-FFF2-40B4-BE49-F238E27FC236}">
                <a16:creationId xmlns:a16="http://schemas.microsoft.com/office/drawing/2014/main" id="{7E87758D-684C-4AC7-CD8B-CCF7EFC0F3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3002" y="4951379"/>
            <a:ext cx="4506444" cy="1381327"/>
          </a:xfrm>
          <a:prstGeom prst="rect">
            <a:avLst/>
          </a:prstGeom>
        </p:spPr>
      </p:pic>
      <p:pic>
        <p:nvPicPr>
          <p:cNvPr id="8" name="Picture 7">
            <a:extLst>
              <a:ext uri="{FF2B5EF4-FFF2-40B4-BE49-F238E27FC236}">
                <a16:creationId xmlns:a16="http://schemas.microsoft.com/office/drawing/2014/main" id="{A16AB43B-3D67-FB93-393C-D31EBD22F0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456" y="5061192"/>
            <a:ext cx="4193455" cy="1161700"/>
          </a:xfrm>
          <a:prstGeom prst="rect">
            <a:avLst/>
          </a:prstGeom>
        </p:spPr>
      </p:pic>
      <p:sp>
        <p:nvSpPr>
          <p:cNvPr id="9" name="TextBox 8">
            <a:extLst>
              <a:ext uri="{FF2B5EF4-FFF2-40B4-BE49-F238E27FC236}">
                <a16:creationId xmlns:a16="http://schemas.microsoft.com/office/drawing/2014/main" id="{3EE99638-9041-5A86-1A82-921ABD4AE3B0}"/>
              </a:ext>
            </a:extLst>
          </p:cNvPr>
          <p:cNvSpPr txBox="1"/>
          <p:nvPr/>
        </p:nvSpPr>
        <p:spPr>
          <a:xfrm>
            <a:off x="4443002" y="2225402"/>
            <a:ext cx="1985790" cy="2308324"/>
          </a:xfrm>
          <a:prstGeom prst="rect">
            <a:avLst/>
          </a:prstGeom>
          <a:noFill/>
        </p:spPr>
        <p:txBody>
          <a:bodyPr wrap="square" rtlCol="0">
            <a:spAutoFit/>
          </a:bodyPr>
          <a:lstStyle/>
          <a:p>
            <a:r>
              <a:rPr lang="en-GB" b="1" dirty="0">
                <a:solidFill>
                  <a:schemeClr val="tx2">
                    <a:lumMod val="75000"/>
                  </a:schemeClr>
                </a:solidFill>
                <a:latin typeface="Century Gothic" panose="020B0502020202020204" pitchFamily="34" charset="0"/>
              </a:rPr>
              <a:t>At the GRCT we raise money to fund </a:t>
            </a:r>
            <a:r>
              <a:rPr lang="en-GB" b="1" dirty="0" err="1">
                <a:solidFill>
                  <a:schemeClr val="tx2">
                    <a:lumMod val="75000"/>
                  </a:schemeClr>
                </a:solidFill>
                <a:latin typeface="Century Gothic" panose="020B0502020202020204" pitchFamily="34" charset="0"/>
              </a:rPr>
              <a:t>e’Pap</a:t>
            </a:r>
            <a:r>
              <a:rPr lang="en-GB" b="1" dirty="0">
                <a:solidFill>
                  <a:schemeClr val="tx2">
                    <a:lumMod val="75000"/>
                  </a:schemeClr>
                </a:solidFill>
                <a:latin typeface="Century Gothic" panose="020B0502020202020204" pitchFamily="34" charset="0"/>
              </a:rPr>
              <a:t> for breakfasts for over 8000 children at schools in South Africa. </a:t>
            </a:r>
          </a:p>
        </p:txBody>
      </p:sp>
      <p:pic>
        <p:nvPicPr>
          <p:cNvPr id="1026" name="Picture 2" descr="Image result for packet of e'Pap">
            <a:extLst>
              <a:ext uri="{FF2B5EF4-FFF2-40B4-BE49-F238E27FC236}">
                <a16:creationId xmlns:a16="http://schemas.microsoft.com/office/drawing/2014/main" id="{24BEFB2F-045D-F2BB-5508-E706B061F2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6005" y="2225402"/>
            <a:ext cx="1628775" cy="1923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27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531F38C-FF5B-0611-8C00-A502476F4BED}"/>
              </a:ext>
            </a:extLst>
          </p:cNvPr>
          <p:cNvSpPr/>
          <p:nvPr/>
        </p:nvSpPr>
        <p:spPr>
          <a:xfrm>
            <a:off x="65315" y="471196"/>
            <a:ext cx="9078685" cy="276186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solidFill>
              </a:rPr>
              <a:t>ePap’s</a:t>
            </a:r>
            <a:r>
              <a:rPr lang="en-US" sz="1400" dirty="0">
                <a:solidFill>
                  <a:schemeClr val="tx1"/>
                </a:solidFill>
              </a:rPr>
              <a:t> remarkable journey began amidst circumstances that touched the lives of many. It was a time when </a:t>
            </a:r>
            <a:r>
              <a:rPr lang="en-US" sz="1400" b="1" dirty="0">
                <a:solidFill>
                  <a:schemeClr val="tx1"/>
                </a:solidFill>
              </a:rPr>
              <a:t>compassion and dedication</a:t>
            </a:r>
            <a:r>
              <a:rPr lang="en-US" sz="1400" dirty="0">
                <a:solidFill>
                  <a:schemeClr val="tx1"/>
                </a:solidFill>
              </a:rPr>
              <a:t> converged to address </a:t>
            </a:r>
            <a:r>
              <a:rPr lang="en-US" sz="1400" b="1" dirty="0">
                <a:solidFill>
                  <a:schemeClr val="tx1"/>
                </a:solidFill>
              </a:rPr>
              <a:t>a pressing need</a:t>
            </a:r>
            <a:r>
              <a:rPr lang="en-US" sz="1400" dirty="0">
                <a:solidFill>
                  <a:schemeClr val="tx1"/>
                </a:solidFill>
              </a:rPr>
              <a:t>. Rose, a dedicated volunteer distributing parcels, discovered that conventional food packs lacked essential nutrients. This </a:t>
            </a:r>
            <a:r>
              <a:rPr lang="en-US" sz="1400" dirty="0" err="1">
                <a:solidFill>
                  <a:schemeClr val="tx1"/>
                </a:solidFill>
              </a:rPr>
              <a:t>realisation</a:t>
            </a:r>
            <a:r>
              <a:rPr lang="en-US" sz="1400" dirty="0">
                <a:solidFill>
                  <a:schemeClr val="tx1"/>
                </a:solidFill>
              </a:rPr>
              <a:t> led to a transformative collaboration that would shape </a:t>
            </a:r>
            <a:r>
              <a:rPr lang="en-US" sz="1400" dirty="0" err="1">
                <a:solidFill>
                  <a:schemeClr val="tx1"/>
                </a:solidFill>
              </a:rPr>
              <a:t>e’Pap’s</a:t>
            </a:r>
            <a:r>
              <a:rPr lang="en-US" sz="1400" dirty="0">
                <a:solidFill>
                  <a:schemeClr val="tx1"/>
                </a:solidFill>
              </a:rPr>
              <a:t> mission.</a:t>
            </a:r>
          </a:p>
          <a:p>
            <a:r>
              <a:rPr lang="en-US" sz="1400" dirty="0">
                <a:solidFill>
                  <a:schemeClr val="tx1"/>
                </a:solidFill>
              </a:rPr>
              <a:t>In 1999, a dietician returned from Paris with insights that would set the stage for change. Conversations between Rose, a business consultant, and Basil, a surface particle chemist, sparked the idea of creating a solution to this nutritional gap – even before the age of widespread supplementation. Basil embarked on an exploration that spanned the globe, connecting with a maize expert to find a solution tailored to Africa’s needs.</a:t>
            </a:r>
          </a:p>
          <a:p>
            <a:r>
              <a:rPr lang="en-US" sz="1400" dirty="0">
                <a:solidFill>
                  <a:schemeClr val="tx1"/>
                </a:solidFill>
              </a:rPr>
              <a:t>However, the journey was far from over. </a:t>
            </a:r>
            <a:r>
              <a:rPr lang="en-US" sz="1400" b="1" dirty="0">
                <a:solidFill>
                  <a:schemeClr val="tx1"/>
                </a:solidFill>
              </a:rPr>
              <a:t>The truth surfaced about the nutritional void </a:t>
            </a:r>
            <a:r>
              <a:rPr lang="en-US" sz="1400" dirty="0">
                <a:solidFill>
                  <a:schemeClr val="tx1"/>
                </a:solidFill>
              </a:rPr>
              <a:t>caused by the refinement of maize – a staple in South African diets. Empty calories offered little sustenance, leaving many malnourished and micronutrient deficient. </a:t>
            </a:r>
            <a:r>
              <a:rPr lang="en-US" sz="1400" b="1" dirty="0">
                <a:solidFill>
                  <a:schemeClr val="tx1"/>
                </a:solidFill>
              </a:rPr>
              <a:t>The vision of providing wholesome nutrition </a:t>
            </a:r>
            <a:r>
              <a:rPr lang="en-US" sz="1400" dirty="0">
                <a:solidFill>
                  <a:schemeClr val="tx1"/>
                </a:solidFill>
              </a:rPr>
              <a:t>led to stories woven around maize, sorghum, and soya – gathering knowledge from worldwide programs.</a:t>
            </a:r>
          </a:p>
        </p:txBody>
      </p:sp>
      <p:pic>
        <p:nvPicPr>
          <p:cNvPr id="2056" name="Picture 8">
            <a:extLst>
              <a:ext uri="{FF2B5EF4-FFF2-40B4-BE49-F238E27FC236}">
                <a16:creationId xmlns:a16="http://schemas.microsoft.com/office/drawing/2014/main" id="{5AD08B0F-56DD-F4E6-E834-0949E48AC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662" y="3335694"/>
            <a:ext cx="6203989" cy="343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42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93D40D2-B8AF-1357-4BDC-411040A64E43}"/>
              </a:ext>
            </a:extLst>
          </p:cNvPr>
          <p:cNvSpPr/>
          <p:nvPr/>
        </p:nvSpPr>
        <p:spPr>
          <a:xfrm>
            <a:off x="146821" y="576707"/>
            <a:ext cx="4593130" cy="18026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In 2000, </a:t>
            </a:r>
            <a:r>
              <a:rPr lang="en-US" sz="1400" dirty="0" err="1">
                <a:solidFill>
                  <a:schemeClr val="tx1"/>
                </a:solidFill>
              </a:rPr>
              <a:t>e’Pap</a:t>
            </a:r>
            <a:r>
              <a:rPr lang="en-US" sz="1400" dirty="0">
                <a:solidFill>
                  <a:schemeClr val="tx1"/>
                </a:solidFill>
              </a:rPr>
              <a:t> was born to respond to the developing HIV pandemic. The solution focused on nourishing mothers and bolstering immune systems. The </a:t>
            </a:r>
            <a:r>
              <a:rPr lang="en-US" sz="1400" dirty="0" err="1">
                <a:solidFill>
                  <a:schemeClr val="tx1"/>
                </a:solidFill>
              </a:rPr>
              <a:t>realisation</a:t>
            </a:r>
            <a:r>
              <a:rPr lang="en-US" sz="1400" dirty="0">
                <a:solidFill>
                  <a:schemeClr val="tx1"/>
                </a:solidFill>
              </a:rPr>
              <a:t> that </a:t>
            </a:r>
            <a:r>
              <a:rPr lang="en-US" sz="1400" b="1" dirty="0">
                <a:solidFill>
                  <a:schemeClr val="tx1"/>
                </a:solidFill>
              </a:rPr>
              <a:t>various micronutrients were essential marked the birth of </a:t>
            </a:r>
            <a:r>
              <a:rPr lang="en-US" sz="1400" b="1" dirty="0" err="1">
                <a:solidFill>
                  <a:schemeClr val="tx1"/>
                </a:solidFill>
              </a:rPr>
              <a:t>e’Pap’s</a:t>
            </a:r>
            <a:r>
              <a:rPr lang="en-US" sz="1400" b="1" dirty="0">
                <a:solidFill>
                  <a:schemeClr val="tx1"/>
                </a:solidFill>
              </a:rPr>
              <a:t> unique formula</a:t>
            </a:r>
            <a:r>
              <a:rPr lang="en-US" sz="1400" dirty="0">
                <a:solidFill>
                  <a:schemeClr val="tx1"/>
                </a:solidFill>
              </a:rPr>
              <a:t>. This nutrient-rich blend became the backbone of </a:t>
            </a:r>
            <a:r>
              <a:rPr lang="en-US" sz="1400" dirty="0" err="1">
                <a:solidFill>
                  <a:schemeClr val="tx1"/>
                </a:solidFill>
              </a:rPr>
              <a:t>e’Pap’s</a:t>
            </a:r>
            <a:r>
              <a:rPr lang="en-US" sz="1400" dirty="0">
                <a:solidFill>
                  <a:schemeClr val="tx1"/>
                </a:solidFill>
              </a:rPr>
              <a:t> pursuit to </a:t>
            </a:r>
            <a:r>
              <a:rPr lang="en-US" sz="1400" b="1" dirty="0">
                <a:solidFill>
                  <a:schemeClr val="tx1"/>
                </a:solidFill>
              </a:rPr>
              <a:t>address malnutrition at its core</a:t>
            </a:r>
            <a:r>
              <a:rPr lang="en-US" sz="1400" dirty="0">
                <a:solidFill>
                  <a:schemeClr val="tx1"/>
                </a:solidFill>
              </a:rPr>
              <a:t>.</a:t>
            </a:r>
          </a:p>
          <a:p>
            <a:endParaRPr lang="en-US" sz="1400" dirty="0">
              <a:solidFill>
                <a:schemeClr val="tx1"/>
              </a:solidFill>
            </a:endParaRPr>
          </a:p>
        </p:txBody>
      </p:sp>
      <p:pic>
        <p:nvPicPr>
          <p:cNvPr id="3074" name="Picture 2" descr="Grace">
            <a:extLst>
              <a:ext uri="{FF2B5EF4-FFF2-40B4-BE49-F238E27FC236}">
                <a16:creationId xmlns:a16="http://schemas.microsoft.com/office/drawing/2014/main" id="{D612DE00-99E7-0C32-98C3-4BEAFE91F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341" y="681135"/>
            <a:ext cx="3362069" cy="18253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110A57D7-1F02-7157-0D10-B8B90DB952AD}"/>
              </a:ext>
            </a:extLst>
          </p:cNvPr>
          <p:cNvSpPr/>
          <p:nvPr/>
        </p:nvSpPr>
        <p:spPr>
          <a:xfrm>
            <a:off x="3599148" y="2836506"/>
            <a:ext cx="5544852" cy="398000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0" i="0" dirty="0">
                <a:solidFill>
                  <a:srgbClr val="404040"/>
                </a:solidFill>
                <a:effectLst/>
                <a:highlight>
                  <a:srgbClr val="FFFFFF"/>
                </a:highlight>
                <a:latin typeface="Arcon"/>
              </a:rPr>
              <a:t>Shelley Godsell and Lally Viljoen first started working together in 1997 facilitating a training course for about 30 pre-school teachers in Knysna. It was a five-year course. During the fifth and last year, Shelley’s husband Peter and Cathy Bath, who were both working at a Hospice, </a:t>
            </a:r>
            <a:r>
              <a:rPr lang="en-US" sz="1400" b="1" i="0" dirty="0">
                <a:solidFill>
                  <a:srgbClr val="404040"/>
                </a:solidFill>
                <a:effectLst/>
                <a:highlight>
                  <a:srgbClr val="FFFFFF"/>
                </a:highlight>
                <a:latin typeface="Arcon"/>
              </a:rPr>
              <a:t>became aware of a highly nutritious food called </a:t>
            </a:r>
            <a:r>
              <a:rPr lang="en-US" sz="1400" b="1" i="0" dirty="0" err="1">
                <a:solidFill>
                  <a:srgbClr val="404040"/>
                </a:solidFill>
                <a:effectLst/>
                <a:highlight>
                  <a:srgbClr val="FFFFFF"/>
                </a:highlight>
                <a:latin typeface="Arcon"/>
              </a:rPr>
              <a:t>e’Pap</a:t>
            </a:r>
            <a:r>
              <a:rPr lang="en-US" sz="1400" b="0" i="0" dirty="0">
                <a:solidFill>
                  <a:srgbClr val="404040"/>
                </a:solidFill>
                <a:effectLst/>
                <a:highlight>
                  <a:srgbClr val="FFFFFF"/>
                </a:highlight>
                <a:latin typeface="Arcon"/>
              </a:rPr>
              <a:t>. We thought that if it could feed HIV+ patients it could be a good thing for many of our </a:t>
            </a:r>
            <a:r>
              <a:rPr lang="en-US" sz="1400" b="1" i="0" dirty="0">
                <a:solidFill>
                  <a:srgbClr val="404040"/>
                </a:solidFill>
                <a:effectLst/>
                <a:highlight>
                  <a:srgbClr val="FFFFFF"/>
                </a:highlight>
                <a:latin typeface="Arcon"/>
              </a:rPr>
              <a:t>undernourished children</a:t>
            </a:r>
            <a:r>
              <a:rPr lang="en-US" sz="1400" b="0" i="0" dirty="0">
                <a:solidFill>
                  <a:srgbClr val="404040"/>
                </a:solidFill>
                <a:effectLst/>
                <a:highlight>
                  <a:srgbClr val="FFFFFF"/>
                </a:highlight>
                <a:latin typeface="Arcon"/>
              </a:rPr>
              <a:t>.</a:t>
            </a:r>
          </a:p>
          <a:p>
            <a:pPr algn="l"/>
            <a:r>
              <a:rPr lang="en-US" sz="1400" b="0" i="0" dirty="0">
                <a:solidFill>
                  <a:srgbClr val="404040"/>
                </a:solidFill>
                <a:effectLst/>
                <a:highlight>
                  <a:srgbClr val="FFFFFF"/>
                </a:highlight>
                <a:latin typeface="Arcon"/>
              </a:rPr>
              <a:t>Two pre-schools, one in Concordia (a big township) and one in </a:t>
            </a:r>
            <a:r>
              <a:rPr lang="en-US" sz="1400" b="0" i="0" dirty="0" err="1">
                <a:solidFill>
                  <a:srgbClr val="404040"/>
                </a:solidFill>
                <a:effectLst/>
                <a:highlight>
                  <a:srgbClr val="FFFFFF"/>
                </a:highlight>
                <a:latin typeface="Arcon"/>
              </a:rPr>
              <a:t>Rheenendal</a:t>
            </a:r>
            <a:r>
              <a:rPr lang="en-US" sz="1400" b="0" i="0" dirty="0">
                <a:solidFill>
                  <a:srgbClr val="404040"/>
                </a:solidFill>
                <a:effectLst/>
                <a:highlight>
                  <a:srgbClr val="FFFFFF"/>
                </a:highlight>
                <a:latin typeface="Arcon"/>
              </a:rPr>
              <a:t> (a rural village outside of Knysna) were chosen for a six-month pilot study. Joan Huskisson, a retired head of Dietetics from UCT, and Beth Wilkinson, a local dietician, provided guidance on monitoring height and weigh. The results were encouraging.</a:t>
            </a:r>
          </a:p>
          <a:p>
            <a:pPr algn="l"/>
            <a:r>
              <a:rPr lang="en-US" sz="1400" b="0" i="0" dirty="0">
                <a:solidFill>
                  <a:srgbClr val="404040"/>
                </a:solidFill>
                <a:effectLst/>
                <a:highlight>
                  <a:srgbClr val="FFFFFF"/>
                </a:highlight>
                <a:latin typeface="Arcon"/>
              </a:rPr>
              <a:t>This was at the end of 2002. Traditionally the Christmas collection at Methodist churches is given to a children’s charity, so we approached the leaders of the Knysna Methodist Church who readily agreed to support our Feeding Project in the year ahead. The journey had started.</a:t>
            </a:r>
          </a:p>
        </p:txBody>
      </p:sp>
      <p:pic>
        <p:nvPicPr>
          <p:cNvPr id="3076" name="Picture 4" descr="Founders &amp; Friends">
            <a:extLst>
              <a:ext uri="{FF2B5EF4-FFF2-40B4-BE49-F238E27FC236}">
                <a16:creationId xmlns:a16="http://schemas.microsoft.com/office/drawing/2014/main" id="{D266B7A0-8FC7-E1B8-F6AD-F9E4172389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653" y="4753242"/>
            <a:ext cx="2998237" cy="1997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A6B871-6C9F-9D71-8103-8E56CE0BC89F}"/>
              </a:ext>
            </a:extLst>
          </p:cNvPr>
          <p:cNvSpPr txBox="1"/>
          <p:nvPr/>
        </p:nvSpPr>
        <p:spPr>
          <a:xfrm>
            <a:off x="0" y="2506473"/>
            <a:ext cx="3599148" cy="2246769"/>
          </a:xfrm>
          <a:prstGeom prst="rect">
            <a:avLst/>
          </a:prstGeom>
          <a:noFill/>
        </p:spPr>
        <p:txBody>
          <a:bodyPr wrap="square" rtlCol="0">
            <a:spAutoFit/>
          </a:bodyPr>
          <a:lstStyle/>
          <a:p>
            <a:pPr algn="r"/>
            <a:r>
              <a:rPr lang="en-GB" sz="2800" b="1" dirty="0">
                <a:solidFill>
                  <a:schemeClr val="tx2">
                    <a:lumMod val="75000"/>
                  </a:schemeClr>
                </a:solidFill>
                <a:latin typeface="Century Gothic" panose="020B0502020202020204" pitchFamily="34" charset="0"/>
              </a:rPr>
              <a:t>Two new people enter the story of how the little yellow packet has a huge impact……  </a:t>
            </a:r>
          </a:p>
        </p:txBody>
      </p:sp>
    </p:spTree>
    <p:extLst>
      <p:ext uri="{BB962C8B-B14F-4D97-AF65-F5344CB8AC3E}">
        <p14:creationId xmlns:p14="http://schemas.microsoft.com/office/powerpoint/2010/main" val="57448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B4076E-45A7-E002-B20F-E56FDC56F6BB}"/>
              </a:ext>
            </a:extLst>
          </p:cNvPr>
          <p:cNvSpPr txBox="1"/>
          <p:nvPr/>
        </p:nvSpPr>
        <p:spPr>
          <a:xfrm>
            <a:off x="149289" y="1591898"/>
            <a:ext cx="4572000" cy="2308324"/>
          </a:xfrm>
          <a:prstGeom prst="rect">
            <a:avLst/>
          </a:prstGeom>
          <a:noFill/>
        </p:spPr>
        <p:txBody>
          <a:bodyPr wrap="square">
            <a:spAutoFit/>
          </a:bodyPr>
          <a:lstStyle/>
          <a:p>
            <a:pPr algn="just"/>
            <a:r>
              <a:rPr lang="en-US" b="0" i="0" dirty="0">
                <a:solidFill>
                  <a:srgbClr val="404040"/>
                </a:solidFill>
                <a:effectLst/>
                <a:highlight>
                  <a:srgbClr val="FFFFFF"/>
                </a:highlight>
                <a:latin typeface="Arcon"/>
              </a:rPr>
              <a:t>Today, just over 20 years on, Shelley leads a team of people who deliver </a:t>
            </a:r>
            <a:r>
              <a:rPr lang="en-US" b="0" i="0" dirty="0" err="1">
                <a:solidFill>
                  <a:srgbClr val="404040"/>
                </a:solidFill>
                <a:effectLst/>
                <a:highlight>
                  <a:srgbClr val="FFFFFF"/>
                </a:highlight>
                <a:latin typeface="Arcon"/>
              </a:rPr>
              <a:t>e’Pap</a:t>
            </a:r>
            <a:r>
              <a:rPr lang="en-US" b="0" i="0" dirty="0">
                <a:solidFill>
                  <a:srgbClr val="404040"/>
                </a:solidFill>
                <a:effectLst/>
                <a:highlight>
                  <a:srgbClr val="FFFFFF"/>
                </a:highlight>
                <a:latin typeface="Arcon"/>
              </a:rPr>
              <a:t> to pre-schools stretching from George in the West to Plettenberg Bay in the East.</a:t>
            </a:r>
          </a:p>
          <a:p>
            <a:pPr algn="just"/>
            <a:r>
              <a:rPr lang="en-US" b="0" i="0" dirty="0">
                <a:solidFill>
                  <a:srgbClr val="404040"/>
                </a:solidFill>
                <a:effectLst/>
                <a:highlight>
                  <a:srgbClr val="FFFFFF"/>
                </a:highlight>
                <a:latin typeface="Arcon"/>
              </a:rPr>
              <a:t>Together this team of volunteers, school staff and donors have, to date,  provided over 11 million meals to the children of the Garden Route.</a:t>
            </a:r>
          </a:p>
        </p:txBody>
      </p:sp>
      <p:pic>
        <p:nvPicPr>
          <p:cNvPr id="4098" name="Picture 2">
            <a:extLst>
              <a:ext uri="{FF2B5EF4-FFF2-40B4-BE49-F238E27FC236}">
                <a16:creationId xmlns:a16="http://schemas.microsoft.com/office/drawing/2014/main" id="{FB398BD0-AFB3-5C91-9835-5777F03F2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076" y="740884"/>
            <a:ext cx="3727676" cy="27973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Pap Children's feeding project">
            <a:extLst>
              <a:ext uri="{FF2B5EF4-FFF2-40B4-BE49-F238E27FC236}">
                <a16:creationId xmlns:a16="http://schemas.microsoft.com/office/drawing/2014/main" id="{B70F0F3D-3963-6273-2321-82BA2BBBF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89" y="639398"/>
            <a:ext cx="4467225"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1B63E75-39C6-73AF-80F8-6BF87FAE309A}"/>
              </a:ext>
            </a:extLst>
          </p:cNvPr>
          <p:cNvSpPr txBox="1"/>
          <p:nvPr/>
        </p:nvSpPr>
        <p:spPr>
          <a:xfrm>
            <a:off x="216888" y="3900248"/>
            <a:ext cx="8637864" cy="1477328"/>
          </a:xfrm>
          <a:prstGeom prst="rect">
            <a:avLst/>
          </a:prstGeom>
          <a:noFill/>
        </p:spPr>
        <p:txBody>
          <a:bodyPr wrap="square">
            <a:spAutoFit/>
          </a:bodyPr>
          <a:lstStyle/>
          <a:p>
            <a:r>
              <a:rPr lang="en-US" dirty="0">
                <a:solidFill>
                  <a:srgbClr val="404040"/>
                </a:solidFill>
                <a:highlight>
                  <a:srgbClr val="FFFFFF"/>
                </a:highlight>
                <a:latin typeface="Arcon"/>
              </a:rPr>
              <a:t>Our founder, Penny Fleming, was born and grew up in South Africa. Following her move to the UK, she continued to be concerned for those in South Africa who have so little. Penny was a close friend of Shelley’s and when she started working with informal schools in the townships surrounding Knysna, Penny saw a way to help her friend by raising a little money in the UK, and that’s how the GRCT was born.</a:t>
            </a:r>
            <a:endParaRPr lang="en-GB" dirty="0">
              <a:solidFill>
                <a:srgbClr val="404040"/>
              </a:solidFill>
              <a:highlight>
                <a:srgbClr val="FFFFFF"/>
              </a:highlight>
              <a:latin typeface="Arcon"/>
            </a:endParaRPr>
          </a:p>
        </p:txBody>
      </p:sp>
      <p:pic>
        <p:nvPicPr>
          <p:cNvPr id="4102" name="Picture 6" descr="Back Home">
            <a:extLst>
              <a:ext uri="{FF2B5EF4-FFF2-40B4-BE49-F238E27FC236}">
                <a16:creationId xmlns:a16="http://schemas.microsoft.com/office/drawing/2014/main" id="{6414DDE2-DD2C-4701-B831-6137DCF672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888" y="5377576"/>
            <a:ext cx="8689339" cy="142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97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3CF8D9DE-88AF-465C-DD24-7937A35D2576}"/>
              </a:ext>
            </a:extLst>
          </p:cNvPr>
          <p:cNvSpPr>
            <a:spLocks noChangeArrowheads="1"/>
          </p:cNvSpPr>
          <p:nvPr/>
        </p:nvSpPr>
        <p:spPr bwMode="auto">
          <a:xfrm>
            <a:off x="565150" y="4624014"/>
            <a:ext cx="784250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333333"/>
                </a:solidFill>
                <a:latin typeface="Encode Sans"/>
              </a:rPr>
              <a:t>Partly it is Basil’s clever recipe but also c</a:t>
            </a:r>
            <a:r>
              <a:rPr kumimoji="0" lang="en-US" altLang="en-US" sz="2000" b="0" i="0" u="none" strike="noStrike" cap="none" normalizeH="0" baseline="0" dirty="0">
                <a:ln>
                  <a:noFill/>
                </a:ln>
                <a:solidFill>
                  <a:srgbClr val="333333"/>
                </a:solidFill>
                <a:effectLst/>
                <a:latin typeface="Encode Sans"/>
              </a:rPr>
              <a:t>hildren in South Africa do not have school lunches provided. They might leave home having eaten nothing – or they have something to eat at home but it might just be rice which does not provide a healthy balance of nutrients. It’s important the we all eat a mixed, nutritious diet – especially when we are growing and trying to concentrate in school.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33"/>
                </a:solidFill>
                <a:effectLst/>
                <a:latin typeface="Encode Sans"/>
              </a:rPr>
              <a:t> </a:t>
            </a:r>
          </a:p>
        </p:txBody>
      </p:sp>
      <p:pic>
        <p:nvPicPr>
          <p:cNvPr id="5124" name="Picture 4" descr="icon instant just add milk">
            <a:extLst>
              <a:ext uri="{FF2B5EF4-FFF2-40B4-BE49-F238E27FC236}">
                <a16:creationId xmlns:a16="http://schemas.microsoft.com/office/drawing/2014/main" id="{63FFEA14-7467-D5E4-AA32-7E27EA545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3886200"/>
            <a:ext cx="9906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icon 22 added vitamins">
            <a:extLst>
              <a:ext uri="{FF2B5EF4-FFF2-40B4-BE49-F238E27FC236}">
                <a16:creationId xmlns:a16="http://schemas.microsoft.com/office/drawing/2014/main" id="{615CBA8E-7E1B-6117-D6DF-75B85DFF43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42" y="1590248"/>
            <a:ext cx="9906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con gluten free">
            <a:extLst>
              <a:ext uri="{FF2B5EF4-FFF2-40B4-BE49-F238E27FC236}">
                <a16:creationId xmlns:a16="http://schemas.microsoft.com/office/drawing/2014/main" id="{52A570D9-7BDF-BACB-6D41-F47E133EBC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1448" y="1623276"/>
            <a:ext cx="9906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icon high in fibre">
            <a:extLst>
              <a:ext uri="{FF2B5EF4-FFF2-40B4-BE49-F238E27FC236}">
                <a16:creationId xmlns:a16="http://schemas.microsoft.com/office/drawing/2014/main" id="{77CB9201-1DC6-D3D5-FB4F-76FC1F807F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1784" y="1623276"/>
            <a:ext cx="9906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44638358-F4D8-2F70-3BE3-653022A53D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6616" y="1623276"/>
            <a:ext cx="990600" cy="9620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1E6E2DE-AE98-649C-B891-779ABEF1EF58}"/>
              </a:ext>
            </a:extLst>
          </p:cNvPr>
          <p:cNvSpPr txBox="1"/>
          <p:nvPr/>
        </p:nvSpPr>
        <p:spPr>
          <a:xfrm>
            <a:off x="4572000" y="3085882"/>
            <a:ext cx="2052734" cy="1477328"/>
          </a:xfrm>
          <a:prstGeom prst="rect">
            <a:avLst/>
          </a:prstGeom>
          <a:noFill/>
        </p:spPr>
        <p:txBody>
          <a:bodyPr wrap="square" rtlCol="0">
            <a:spAutoFit/>
          </a:bodyPr>
          <a:lstStyle/>
          <a:p>
            <a:r>
              <a:rPr kumimoji="0" lang="en-US" altLang="en-US" sz="1800" b="0" i="0" u="none" strike="noStrike" cap="none" normalizeH="0" baseline="0" dirty="0">
                <a:ln>
                  <a:noFill/>
                </a:ln>
                <a:solidFill>
                  <a:srgbClr val="333333"/>
                </a:solidFill>
                <a:effectLst/>
                <a:latin typeface="Encode Sans"/>
              </a:rPr>
              <a:t>Contains 8 amino acid chelates,</a:t>
            </a:r>
            <a:br>
              <a:rPr kumimoji="0" lang="en-US" altLang="en-US" sz="1800" b="0" i="0" u="none" strike="noStrike" cap="none" normalizeH="0" baseline="0" dirty="0">
                <a:ln>
                  <a:noFill/>
                </a:ln>
                <a:solidFill>
                  <a:srgbClr val="333333"/>
                </a:solidFill>
                <a:effectLst/>
                <a:latin typeface="Encode Sans"/>
              </a:rPr>
            </a:br>
            <a:r>
              <a:rPr kumimoji="0" lang="en-US" altLang="en-US" sz="1800" b="0" i="0" u="none" strike="noStrike" cap="none" normalizeH="0" baseline="0" dirty="0">
                <a:ln>
                  <a:noFill/>
                </a:ln>
                <a:solidFill>
                  <a:srgbClr val="333333"/>
                </a:solidFill>
                <a:effectLst/>
                <a:latin typeface="Encode Sans"/>
              </a:rPr>
              <a:t>tailored for absorption</a:t>
            </a:r>
          </a:p>
          <a:p>
            <a:endParaRPr lang="en-GB" dirty="0"/>
          </a:p>
        </p:txBody>
      </p:sp>
      <p:sp>
        <p:nvSpPr>
          <p:cNvPr id="12" name="TextBox 11">
            <a:extLst>
              <a:ext uri="{FF2B5EF4-FFF2-40B4-BE49-F238E27FC236}">
                <a16:creationId xmlns:a16="http://schemas.microsoft.com/office/drawing/2014/main" id="{E4B65DD9-73A7-93DC-5496-E6A6E626A6BB}"/>
              </a:ext>
            </a:extLst>
          </p:cNvPr>
          <p:cNvSpPr txBox="1"/>
          <p:nvPr/>
        </p:nvSpPr>
        <p:spPr>
          <a:xfrm>
            <a:off x="6914761" y="3085882"/>
            <a:ext cx="2052734"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33333"/>
                </a:solidFill>
                <a:effectLst/>
                <a:latin typeface="Encode Sans"/>
              </a:rPr>
              <a:t>High in dietary</a:t>
            </a:r>
            <a:br>
              <a:rPr kumimoji="0" lang="en-US" altLang="en-US" sz="1800" b="0" i="0" u="none" strike="noStrike" cap="none" normalizeH="0" baseline="0" dirty="0">
                <a:ln>
                  <a:noFill/>
                </a:ln>
                <a:solidFill>
                  <a:srgbClr val="333333"/>
                </a:solidFill>
                <a:effectLst/>
                <a:latin typeface="Encode Sans"/>
              </a:rPr>
            </a:br>
            <a:r>
              <a:rPr kumimoji="0" lang="en-US" altLang="en-US" sz="1800" b="0" i="0" u="none" strike="noStrike" cap="none" normalizeH="0" baseline="0" dirty="0" err="1">
                <a:ln>
                  <a:noFill/>
                </a:ln>
                <a:solidFill>
                  <a:srgbClr val="333333"/>
                </a:solidFill>
                <a:effectLst/>
                <a:latin typeface="Encode Sans"/>
              </a:rPr>
              <a:t>fibre</a:t>
            </a:r>
            <a:r>
              <a:rPr kumimoji="0" lang="en-US" altLang="en-US" sz="1800" b="0" i="0" u="none" strike="noStrike" cap="none" normalizeH="0" baseline="0" dirty="0">
                <a:ln>
                  <a:noFill/>
                </a:ln>
                <a:solidFill>
                  <a:srgbClr val="333333"/>
                </a:solidFill>
                <a:effectLst/>
                <a:latin typeface="Encode Sans"/>
              </a:rPr>
              <a:t> and protein</a:t>
            </a:r>
          </a:p>
          <a:p>
            <a:endParaRPr lang="en-GB" dirty="0"/>
          </a:p>
        </p:txBody>
      </p:sp>
      <p:sp>
        <p:nvSpPr>
          <p:cNvPr id="13" name="TextBox 12">
            <a:extLst>
              <a:ext uri="{FF2B5EF4-FFF2-40B4-BE49-F238E27FC236}">
                <a16:creationId xmlns:a16="http://schemas.microsoft.com/office/drawing/2014/main" id="{C43C7CA2-C7F6-21E7-7BF2-650A76EE4F02}"/>
              </a:ext>
            </a:extLst>
          </p:cNvPr>
          <p:cNvSpPr txBox="1"/>
          <p:nvPr/>
        </p:nvSpPr>
        <p:spPr>
          <a:xfrm>
            <a:off x="2567053" y="3085882"/>
            <a:ext cx="2052734"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33333"/>
                </a:solidFill>
                <a:effectLst/>
                <a:latin typeface="Encode Sans"/>
              </a:rPr>
              <a:t>Naturally gluten free</a:t>
            </a:r>
          </a:p>
          <a:p>
            <a:endParaRPr lang="en-GB" dirty="0"/>
          </a:p>
        </p:txBody>
      </p:sp>
      <p:sp>
        <p:nvSpPr>
          <p:cNvPr id="14" name="TextBox 13">
            <a:extLst>
              <a:ext uri="{FF2B5EF4-FFF2-40B4-BE49-F238E27FC236}">
                <a16:creationId xmlns:a16="http://schemas.microsoft.com/office/drawing/2014/main" id="{33E7E82E-F257-5EF5-1209-CD1C327C1996}"/>
              </a:ext>
            </a:extLst>
          </p:cNvPr>
          <p:cNvSpPr txBox="1"/>
          <p:nvPr/>
        </p:nvSpPr>
        <p:spPr>
          <a:xfrm>
            <a:off x="490426" y="2808884"/>
            <a:ext cx="2052734" cy="17543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333333"/>
              </a:solidFill>
              <a:effectLst/>
              <a:latin typeface="Encod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33333"/>
                </a:solidFill>
                <a:effectLst/>
                <a:latin typeface="Encode Sans"/>
              </a:rPr>
              <a:t>Contains 22 added vitamins,</a:t>
            </a:r>
            <a:br>
              <a:rPr kumimoji="0" lang="en-US" altLang="en-US" sz="1800" b="0" i="0" u="none" strike="noStrike" cap="none" normalizeH="0" baseline="0" dirty="0">
                <a:ln>
                  <a:noFill/>
                </a:ln>
                <a:solidFill>
                  <a:srgbClr val="333333"/>
                </a:solidFill>
                <a:effectLst/>
                <a:latin typeface="Encode Sans"/>
              </a:rPr>
            </a:br>
            <a:r>
              <a:rPr kumimoji="0" lang="en-US" altLang="en-US" sz="1800" b="0" i="0" u="none" strike="noStrike" cap="none" normalizeH="0" baseline="0" dirty="0">
                <a:ln>
                  <a:noFill/>
                </a:ln>
                <a:solidFill>
                  <a:srgbClr val="333333"/>
                </a:solidFill>
                <a:effectLst/>
                <a:latin typeface="Encode Sans"/>
              </a:rPr>
              <a:t>minerals and sorghum</a:t>
            </a:r>
          </a:p>
          <a:p>
            <a:endParaRPr lang="en-GB" dirty="0"/>
          </a:p>
        </p:txBody>
      </p:sp>
      <p:sp>
        <p:nvSpPr>
          <p:cNvPr id="15" name="Rectangle 3">
            <a:extLst>
              <a:ext uri="{FF2B5EF4-FFF2-40B4-BE49-F238E27FC236}">
                <a16:creationId xmlns:a16="http://schemas.microsoft.com/office/drawing/2014/main" id="{0EA06ED5-500A-BEDC-737B-4DC9A3D54BC4}"/>
              </a:ext>
            </a:extLst>
          </p:cNvPr>
          <p:cNvSpPr>
            <a:spLocks noChangeArrowheads="1"/>
          </p:cNvSpPr>
          <p:nvPr/>
        </p:nvSpPr>
        <p:spPr bwMode="auto">
          <a:xfrm>
            <a:off x="303115" y="410309"/>
            <a:ext cx="8290379"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33333"/>
                </a:solidFill>
                <a:effectLst/>
                <a:latin typeface="Encode Sans"/>
              </a:rPr>
              <a:t>We are all what we eat – but why does an </a:t>
            </a:r>
            <a:r>
              <a:rPr kumimoji="0" lang="en-US" altLang="en-US" sz="2800" b="0" i="0" u="none" strike="noStrike" cap="none" normalizeH="0" baseline="0" dirty="0" err="1">
                <a:ln>
                  <a:noFill/>
                </a:ln>
                <a:solidFill>
                  <a:srgbClr val="333333"/>
                </a:solidFill>
                <a:effectLst/>
                <a:latin typeface="Encode Sans"/>
              </a:rPr>
              <a:t>e’Pap</a:t>
            </a:r>
            <a:r>
              <a:rPr kumimoji="0" lang="en-US" altLang="en-US" sz="2800" b="0" i="0" u="none" strike="noStrike" cap="none" normalizeH="0" baseline="0" dirty="0">
                <a:ln>
                  <a:noFill/>
                </a:ln>
                <a:solidFill>
                  <a:srgbClr val="333333"/>
                </a:solidFill>
                <a:effectLst/>
                <a:latin typeface="Encode Sans"/>
              </a:rPr>
              <a:t> breakfast make children stronger after just two weeks?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33"/>
                </a:solidFill>
                <a:effectLst/>
                <a:latin typeface="Encode Sans"/>
              </a:rPr>
              <a:t> </a:t>
            </a:r>
          </a:p>
        </p:txBody>
      </p:sp>
    </p:spTree>
    <p:extLst>
      <p:ext uri="{BB962C8B-B14F-4D97-AF65-F5344CB8AC3E}">
        <p14:creationId xmlns:p14="http://schemas.microsoft.com/office/powerpoint/2010/main" val="283370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7E80FF-BFA0-2EE8-2247-7281FEBB9496}"/>
              </a:ext>
            </a:extLst>
          </p:cNvPr>
          <p:cNvSpPr txBox="1"/>
          <p:nvPr/>
        </p:nvSpPr>
        <p:spPr>
          <a:xfrm>
            <a:off x="397210" y="973260"/>
            <a:ext cx="7896116" cy="3970318"/>
          </a:xfrm>
          <a:prstGeom prst="rect">
            <a:avLst/>
          </a:prstGeom>
          <a:noFill/>
        </p:spPr>
        <p:txBody>
          <a:bodyPr wrap="square" rtlCol="0">
            <a:spAutoFit/>
          </a:bodyPr>
          <a:lstStyle/>
          <a:p>
            <a:pPr algn="ctr"/>
            <a:r>
              <a:rPr lang="en-GB" sz="2800" b="1" dirty="0">
                <a:solidFill>
                  <a:schemeClr val="tx2">
                    <a:lumMod val="75000"/>
                  </a:schemeClr>
                </a:solidFill>
                <a:latin typeface="Century Gothic" panose="020B0502020202020204" pitchFamily="34" charset="0"/>
              </a:rPr>
              <a:t>Basil, Rose, Shelley, Lally and Penny all started out by taking one step to use their God given skills to make a little bit of a positive difference to the situation they could see around them.</a:t>
            </a:r>
          </a:p>
          <a:p>
            <a:pPr algn="ctr"/>
            <a:endParaRPr lang="en-GB" sz="2800" b="1" dirty="0">
              <a:solidFill>
                <a:schemeClr val="tx2">
                  <a:lumMod val="75000"/>
                </a:schemeClr>
              </a:solidFill>
              <a:latin typeface="Century Gothic" panose="020B0502020202020204" pitchFamily="34" charset="0"/>
            </a:endParaRPr>
          </a:p>
          <a:p>
            <a:pPr algn="ctr"/>
            <a:endParaRPr lang="en-GB" sz="2800" b="1" dirty="0">
              <a:solidFill>
                <a:schemeClr val="tx2">
                  <a:lumMod val="75000"/>
                </a:schemeClr>
              </a:solidFill>
              <a:latin typeface="Century Gothic" panose="020B0502020202020204" pitchFamily="34" charset="0"/>
            </a:endParaRPr>
          </a:p>
          <a:p>
            <a:pPr algn="ctr"/>
            <a:r>
              <a:rPr lang="en-GB" sz="2800" b="1" dirty="0">
                <a:solidFill>
                  <a:schemeClr val="tx2">
                    <a:lumMod val="75000"/>
                  </a:schemeClr>
                </a:solidFill>
                <a:latin typeface="Century Gothic" panose="020B0502020202020204" pitchFamily="34" charset="0"/>
              </a:rPr>
              <a:t>You can do that too.  </a:t>
            </a:r>
          </a:p>
          <a:p>
            <a:pPr algn="ctr"/>
            <a:endParaRPr lang="en-GB" sz="2800" b="1" dirty="0">
              <a:solidFill>
                <a:schemeClr val="tx2">
                  <a:lumMod val="75000"/>
                </a:schemeClr>
              </a:solidFill>
              <a:latin typeface="Century Gothic" panose="020B0502020202020204" pitchFamily="34" charset="0"/>
            </a:endParaRPr>
          </a:p>
        </p:txBody>
      </p:sp>
    </p:spTree>
    <p:extLst>
      <p:ext uri="{BB962C8B-B14F-4D97-AF65-F5344CB8AC3E}">
        <p14:creationId xmlns:p14="http://schemas.microsoft.com/office/powerpoint/2010/main" val="298911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72562DB-2241-E98F-304C-99596B93951C}"/>
              </a:ext>
            </a:extLst>
          </p:cNvPr>
          <p:cNvPicPr>
            <a:picLocks noChangeAspect="1" noChangeArrowheads="1"/>
          </p:cNvPicPr>
          <p:nvPr/>
        </p:nvPicPr>
        <p:blipFill rotWithShape="1">
          <a:blip r:embed="rId2">
            <a:alphaModFix amt="40000"/>
            <a:extLst>
              <a:ext uri="{BEBA8EAE-BF5A-486C-A8C5-ECC9F3942E4B}">
                <a14:imgProps xmlns:a14="http://schemas.microsoft.com/office/drawing/2010/main">
                  <a14:imgLayer r:embed="rId3">
                    <a14:imgEffect>
                      <a14:colorTemperature colorTemp="5430"/>
                    </a14:imgEffect>
                    <a14:imgEffect>
                      <a14:saturation sat="300000"/>
                    </a14:imgEffect>
                  </a14:imgLayer>
                </a14:imgProps>
              </a:ext>
              <a:ext uri="{28A0092B-C50C-407E-A947-70E740481C1C}">
                <a14:useLocalDpi xmlns:a14="http://schemas.microsoft.com/office/drawing/2010/main" val="0"/>
              </a:ext>
            </a:extLst>
          </a:blip>
          <a:srcRect t="3629" r="1" b="35504"/>
          <a:stretch/>
        </p:blipFill>
        <p:spPr bwMode="auto">
          <a:xfrm>
            <a:off x="15" y="857257"/>
            <a:ext cx="6337723" cy="514349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4">
            <a:extLst>
              <a:ext uri="{FF2B5EF4-FFF2-40B4-BE49-F238E27FC236}">
                <a16:creationId xmlns:a16="http://schemas.microsoft.com/office/drawing/2014/main" id="{5EE61627-FB01-024A-DADF-AD097802E6CE}"/>
              </a:ext>
            </a:extLst>
          </p:cNvPr>
          <p:cNvSpPr>
            <a:spLocks noGrp="1"/>
          </p:cNvSpPr>
          <p:nvPr>
            <p:ph idx="1"/>
          </p:nvPr>
        </p:nvSpPr>
        <p:spPr>
          <a:xfrm>
            <a:off x="227682" y="1104491"/>
            <a:ext cx="4650730" cy="3158644"/>
          </a:xfrm>
        </p:spPr>
        <p:txBody>
          <a:bodyPr>
            <a:normAutofit fontScale="25000" lnSpcReduction="20000"/>
          </a:bodyPr>
          <a:lstStyle/>
          <a:p>
            <a:pPr marL="0" indent="0">
              <a:lnSpc>
                <a:spcPct val="170000"/>
              </a:lnSpc>
              <a:buNone/>
            </a:pPr>
            <a:r>
              <a:rPr lang="en-GB" sz="4900" b="1" dirty="0">
                <a:solidFill>
                  <a:schemeClr val="accent6">
                    <a:lumMod val="50000"/>
                  </a:schemeClr>
                </a:solidFill>
                <a:latin typeface="Montserrat" panose="00000800000000000000" pitchFamily="2" charset="0"/>
              </a:rPr>
              <a:t>This is Nora. She works in a creche in Addo in South Africa.</a:t>
            </a:r>
          </a:p>
          <a:p>
            <a:pPr marL="0" indent="0">
              <a:lnSpc>
                <a:spcPct val="170000"/>
              </a:lnSpc>
              <a:buNone/>
            </a:pPr>
            <a:endParaRPr lang="en-GB" sz="4900" b="1" dirty="0">
              <a:solidFill>
                <a:schemeClr val="accent6">
                  <a:lumMod val="50000"/>
                </a:schemeClr>
              </a:solidFill>
              <a:latin typeface="Montserrat" panose="00000800000000000000" pitchFamily="2" charset="0"/>
            </a:endParaRPr>
          </a:p>
          <a:p>
            <a:pPr marL="0" indent="0">
              <a:lnSpc>
                <a:spcPct val="170000"/>
              </a:lnSpc>
              <a:buNone/>
            </a:pPr>
            <a:r>
              <a:rPr lang="en-GB" sz="4900" b="1" dirty="0">
                <a:solidFill>
                  <a:schemeClr val="accent6">
                    <a:lumMod val="50000"/>
                  </a:schemeClr>
                </a:solidFill>
                <a:latin typeface="Montserrat" panose="00000800000000000000" pitchFamily="2" charset="0"/>
              </a:rPr>
              <a:t>If you look closely you can see the box of little yellow packets of </a:t>
            </a:r>
            <a:r>
              <a:rPr lang="en-GB" sz="4900" b="1" dirty="0" err="1">
                <a:solidFill>
                  <a:schemeClr val="accent6">
                    <a:lumMod val="50000"/>
                  </a:schemeClr>
                </a:solidFill>
                <a:latin typeface="Montserrat" panose="00000800000000000000" pitchFamily="2" charset="0"/>
              </a:rPr>
              <a:t>e’Pap</a:t>
            </a:r>
            <a:r>
              <a:rPr lang="en-GB" sz="4900" b="1" dirty="0">
                <a:solidFill>
                  <a:schemeClr val="accent6">
                    <a:lumMod val="50000"/>
                  </a:schemeClr>
                </a:solidFill>
                <a:latin typeface="Montserrat" panose="00000800000000000000" pitchFamily="2" charset="0"/>
              </a:rPr>
              <a:t> at her feet.</a:t>
            </a:r>
          </a:p>
          <a:p>
            <a:pPr marL="0" indent="0">
              <a:lnSpc>
                <a:spcPct val="170000"/>
              </a:lnSpc>
              <a:buNone/>
            </a:pPr>
            <a:endParaRPr lang="en-GB" sz="4900" b="1" dirty="0">
              <a:solidFill>
                <a:schemeClr val="accent6">
                  <a:lumMod val="50000"/>
                </a:schemeClr>
              </a:solidFill>
              <a:latin typeface="Montserrat" panose="00000800000000000000" pitchFamily="2" charset="0"/>
            </a:endParaRPr>
          </a:p>
          <a:p>
            <a:pPr marL="0" indent="0">
              <a:lnSpc>
                <a:spcPct val="170000"/>
              </a:lnSpc>
              <a:buNone/>
            </a:pPr>
            <a:r>
              <a:rPr lang="en-GB" sz="4900" b="1" dirty="0">
                <a:solidFill>
                  <a:schemeClr val="accent6">
                    <a:lumMod val="50000"/>
                  </a:schemeClr>
                </a:solidFill>
                <a:latin typeface="Montserrat" panose="00000800000000000000" pitchFamily="2" charset="0"/>
              </a:rPr>
              <a:t>Each packet costs about £1.50 and has about 20 servings depending on the age of the child.</a:t>
            </a:r>
          </a:p>
          <a:p>
            <a:pPr marL="0" indent="0">
              <a:lnSpc>
                <a:spcPct val="170000"/>
              </a:lnSpc>
              <a:buNone/>
            </a:pPr>
            <a:endParaRPr lang="en-GB" sz="4900" b="1" dirty="0">
              <a:solidFill>
                <a:schemeClr val="accent6">
                  <a:lumMod val="50000"/>
                </a:schemeClr>
              </a:solidFill>
              <a:latin typeface="Montserrat" panose="00000800000000000000" pitchFamily="2" charset="0"/>
            </a:endParaRPr>
          </a:p>
          <a:p>
            <a:pPr marL="0" indent="0">
              <a:lnSpc>
                <a:spcPct val="170000"/>
              </a:lnSpc>
              <a:buNone/>
            </a:pPr>
            <a:r>
              <a:rPr lang="en-GB" sz="4900" b="1" dirty="0">
                <a:solidFill>
                  <a:schemeClr val="accent6">
                    <a:lumMod val="50000"/>
                  </a:schemeClr>
                </a:solidFill>
                <a:latin typeface="Montserrat" panose="00000800000000000000" pitchFamily="2" charset="0"/>
              </a:rPr>
              <a:t>That means that even if you can only give us 10p you can help us buy a child a nutritious breakfast which will help them concentrate and </a:t>
            </a:r>
            <a:r>
              <a:rPr lang="en-GB" sz="6400" b="1" dirty="0">
                <a:solidFill>
                  <a:schemeClr val="accent6">
                    <a:lumMod val="50000"/>
                  </a:schemeClr>
                </a:solidFill>
                <a:latin typeface="Montserrat" panose="00000800000000000000" pitchFamily="2" charset="0"/>
              </a:rPr>
              <a:t>about £20 will buy a child breakfast every single school morning for a whole year</a:t>
            </a:r>
            <a:r>
              <a:rPr lang="en-GB" sz="4900" b="1" dirty="0">
                <a:solidFill>
                  <a:schemeClr val="accent6">
                    <a:lumMod val="50000"/>
                  </a:schemeClr>
                </a:solidFill>
                <a:latin typeface="Montserrat" panose="00000800000000000000" pitchFamily="2" charset="0"/>
              </a:rPr>
              <a:t>.</a:t>
            </a:r>
          </a:p>
          <a:p>
            <a:pPr marL="0" indent="0">
              <a:buNone/>
            </a:pPr>
            <a:endParaRPr lang="en-GB" sz="1500" dirty="0">
              <a:solidFill>
                <a:srgbClr val="FFFFFF"/>
              </a:solidFill>
              <a:latin typeface="Montserrat" panose="00000800000000000000" pitchFamily="2" charset="0"/>
            </a:endParaRPr>
          </a:p>
          <a:p>
            <a:pPr marL="0" indent="0">
              <a:buNone/>
            </a:pPr>
            <a:endParaRPr lang="en-GB" sz="1500" b="1" dirty="0">
              <a:solidFill>
                <a:srgbClr val="FFFFFF"/>
              </a:solidFill>
              <a:latin typeface="Montserrat" panose="00000800000000000000" pitchFamily="2" charset="0"/>
            </a:endParaRPr>
          </a:p>
          <a:p>
            <a:endParaRPr lang="en-GB" sz="1500" dirty="0">
              <a:solidFill>
                <a:srgbClr val="FFFFFF"/>
              </a:solidFill>
              <a:latin typeface="+mj-lt"/>
            </a:endParaRPr>
          </a:p>
        </p:txBody>
      </p:sp>
      <p:pic>
        <p:nvPicPr>
          <p:cNvPr id="10" name="Picture 9" descr="A person standing in a kitchen&#10;&#10;Description automatically generated">
            <a:extLst>
              <a:ext uri="{FF2B5EF4-FFF2-40B4-BE49-F238E27FC236}">
                <a16:creationId xmlns:a16="http://schemas.microsoft.com/office/drawing/2014/main" id="{EAE0F9B5-FF3F-6159-E122-0A94C92C7DFE}"/>
              </a:ext>
            </a:extLst>
          </p:cNvPr>
          <p:cNvPicPr>
            <a:picLocks noChangeAspect="1"/>
          </p:cNvPicPr>
          <p:nvPr/>
        </p:nvPicPr>
        <p:blipFill rotWithShape="1">
          <a:blip r:embed="rId4">
            <a:extLst>
              <a:ext uri="{28A0092B-C50C-407E-A947-70E740481C1C}">
                <a14:useLocalDpi xmlns:a14="http://schemas.microsoft.com/office/drawing/2010/main" val="0"/>
              </a:ext>
            </a:extLst>
          </a:blip>
          <a:srcRect r="-1" b="8276"/>
          <a:stretch/>
        </p:blipFill>
        <p:spPr>
          <a:xfrm>
            <a:off x="4669498" y="857257"/>
            <a:ext cx="4472089"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11" name="Picture 10">
            <a:extLst>
              <a:ext uri="{FF2B5EF4-FFF2-40B4-BE49-F238E27FC236}">
                <a16:creationId xmlns:a16="http://schemas.microsoft.com/office/drawing/2014/main" id="{4B5DE9CC-7EF4-4AD4-A55A-43D2CD4842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9815" y="5065568"/>
            <a:ext cx="833029" cy="766330"/>
          </a:xfrm>
          <a:prstGeom prst="rect">
            <a:avLst/>
          </a:prstGeom>
        </p:spPr>
      </p:pic>
      <p:sp>
        <p:nvSpPr>
          <p:cNvPr id="5" name="Title 1">
            <a:extLst>
              <a:ext uri="{FF2B5EF4-FFF2-40B4-BE49-F238E27FC236}">
                <a16:creationId xmlns:a16="http://schemas.microsoft.com/office/drawing/2014/main" id="{9A30C5B6-F901-48D1-926E-23CD98DD5504}"/>
              </a:ext>
            </a:extLst>
          </p:cNvPr>
          <p:cNvSpPr txBox="1">
            <a:spLocks/>
          </p:cNvSpPr>
          <p:nvPr/>
        </p:nvSpPr>
        <p:spPr>
          <a:xfrm>
            <a:off x="3841850" y="2994846"/>
            <a:ext cx="3412372" cy="415409"/>
          </a:xfrm>
          <a:prstGeom prst="rect">
            <a:avLst/>
          </a:prstGeom>
        </p:spPr>
        <p:txBody>
          <a:bodyPr vert="horz" lIns="68580" tIns="34290" rIns="68580" bIns="3429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endParaRPr lang="en-GB" sz="3300" dirty="0">
              <a:solidFill>
                <a:prstClr val="black"/>
              </a:solidFill>
              <a:latin typeface="Calibri Light" panose="020F0302020204030204"/>
            </a:endParaRPr>
          </a:p>
        </p:txBody>
      </p:sp>
      <p:sp>
        <p:nvSpPr>
          <p:cNvPr id="3" name="Title 3">
            <a:extLst>
              <a:ext uri="{FF2B5EF4-FFF2-40B4-BE49-F238E27FC236}">
                <a16:creationId xmlns:a16="http://schemas.microsoft.com/office/drawing/2014/main" id="{468D60FC-07DE-1391-15F6-390A4CB72FD5}"/>
              </a:ext>
            </a:extLst>
          </p:cNvPr>
          <p:cNvSpPr txBox="1">
            <a:spLocks/>
          </p:cNvSpPr>
          <p:nvPr/>
        </p:nvSpPr>
        <p:spPr>
          <a:xfrm>
            <a:off x="672054" y="1906924"/>
            <a:ext cx="7886700" cy="69522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100" dirty="0">
              <a:solidFill>
                <a:srgbClr val="00A99D"/>
              </a:solidFill>
              <a:latin typeface="Montserrat" panose="00000800000000000000" pitchFamily="2" charset="0"/>
            </a:endParaRPr>
          </a:p>
        </p:txBody>
      </p:sp>
    </p:spTree>
    <p:extLst>
      <p:ext uri="{BB962C8B-B14F-4D97-AF65-F5344CB8AC3E}">
        <p14:creationId xmlns:p14="http://schemas.microsoft.com/office/powerpoint/2010/main" val="90605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BD0F8-7F65-4E0D-2CEB-9AE2D7FAA186}"/>
              </a:ext>
            </a:extLst>
          </p:cNvPr>
          <p:cNvSpPr txBox="1"/>
          <p:nvPr/>
        </p:nvSpPr>
        <p:spPr>
          <a:xfrm>
            <a:off x="294573" y="422754"/>
            <a:ext cx="7896116" cy="523220"/>
          </a:xfrm>
          <a:prstGeom prst="rect">
            <a:avLst/>
          </a:prstGeom>
          <a:noFill/>
        </p:spPr>
        <p:txBody>
          <a:bodyPr wrap="square" rtlCol="0">
            <a:spAutoFit/>
          </a:bodyPr>
          <a:lstStyle/>
          <a:p>
            <a:pPr algn="ctr"/>
            <a:r>
              <a:rPr lang="en-GB" sz="2800" b="1" dirty="0">
                <a:solidFill>
                  <a:schemeClr val="tx2">
                    <a:lumMod val="75000"/>
                  </a:schemeClr>
                </a:solidFill>
                <a:latin typeface="Century Gothic" panose="020B0502020202020204" pitchFamily="34" charset="0"/>
              </a:rPr>
              <a:t>One idea which is fun fundraising is </a:t>
            </a:r>
          </a:p>
        </p:txBody>
      </p:sp>
      <p:pic>
        <p:nvPicPr>
          <p:cNvPr id="4098" name="Picture 2">
            <a:extLst>
              <a:ext uri="{FF2B5EF4-FFF2-40B4-BE49-F238E27FC236}">
                <a16:creationId xmlns:a16="http://schemas.microsoft.com/office/drawing/2014/main" id="{444A2B65-4696-EF05-FB53-F7F5330D9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8698"/>
            <a:ext cx="9144000" cy="2505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C06C2B7-3151-F176-6EFA-1B18DC89BECE}"/>
              </a:ext>
            </a:extLst>
          </p:cNvPr>
          <p:cNvSpPr txBox="1"/>
          <p:nvPr/>
        </p:nvSpPr>
        <p:spPr>
          <a:xfrm>
            <a:off x="434747" y="4069735"/>
            <a:ext cx="7896116" cy="2677656"/>
          </a:xfrm>
          <a:prstGeom prst="rect">
            <a:avLst/>
          </a:prstGeom>
          <a:noFill/>
        </p:spPr>
        <p:txBody>
          <a:bodyPr wrap="square" rtlCol="0">
            <a:spAutoFit/>
          </a:bodyPr>
          <a:lstStyle/>
          <a:p>
            <a:pPr algn="ctr"/>
            <a:r>
              <a:rPr lang="en-GB" sz="2400" b="1" dirty="0">
                <a:solidFill>
                  <a:schemeClr val="tx2">
                    <a:lumMod val="75000"/>
                  </a:schemeClr>
                </a:solidFill>
                <a:latin typeface="Century Gothic" panose="020B0502020202020204" pitchFamily="34" charset="0"/>
              </a:rPr>
              <a:t>And we’d be happy to help.</a:t>
            </a:r>
          </a:p>
          <a:p>
            <a:pPr algn="ctr"/>
            <a:r>
              <a:rPr lang="en-GB" sz="2400" b="1" dirty="0">
                <a:solidFill>
                  <a:schemeClr val="tx2">
                    <a:lumMod val="75000"/>
                  </a:schemeClr>
                </a:solidFill>
                <a:latin typeface="Century Gothic" panose="020B0502020202020204" pitchFamily="34" charset="0"/>
              </a:rPr>
              <a:t>If you would like more information go to </a:t>
            </a:r>
          </a:p>
          <a:p>
            <a:pPr algn="ctr"/>
            <a:r>
              <a:rPr lang="en-GB" sz="2400" b="1" dirty="0">
                <a:solidFill>
                  <a:schemeClr val="tx2">
                    <a:lumMod val="75000"/>
                  </a:schemeClr>
                </a:solidFill>
                <a:latin typeface="Century Gothic" panose="020B0502020202020204" pitchFamily="34" charset="0"/>
                <a:hlinkClick r:id="rId4"/>
              </a:rPr>
              <a:t>www.grct.org.uk</a:t>
            </a:r>
            <a:endParaRPr lang="en-GB" sz="2400" b="1" dirty="0">
              <a:solidFill>
                <a:schemeClr val="tx2">
                  <a:lumMod val="75000"/>
                </a:schemeClr>
              </a:solidFill>
              <a:latin typeface="Century Gothic" panose="020B0502020202020204" pitchFamily="34" charset="0"/>
            </a:endParaRPr>
          </a:p>
          <a:p>
            <a:pPr algn="ctr"/>
            <a:r>
              <a:rPr lang="en-GB" sz="2400" b="1" dirty="0">
                <a:solidFill>
                  <a:schemeClr val="tx2">
                    <a:lumMod val="75000"/>
                  </a:schemeClr>
                </a:solidFill>
                <a:latin typeface="Century Gothic" panose="020B0502020202020204" pitchFamily="34" charset="0"/>
              </a:rPr>
              <a:t> or email </a:t>
            </a:r>
            <a:r>
              <a:rPr lang="en-GB" sz="2400" b="1" dirty="0">
                <a:solidFill>
                  <a:schemeClr val="tx2">
                    <a:lumMod val="75000"/>
                  </a:schemeClr>
                </a:solidFill>
                <a:latin typeface="Century Gothic" panose="020B0502020202020204" pitchFamily="34" charset="0"/>
                <a:hlinkClick r:id="rId5"/>
              </a:rPr>
              <a:t>b4b@grct.org.uk</a:t>
            </a:r>
            <a:endParaRPr lang="en-GB" sz="2400" b="1" dirty="0">
              <a:solidFill>
                <a:schemeClr val="tx2">
                  <a:lumMod val="75000"/>
                </a:schemeClr>
              </a:solidFill>
              <a:latin typeface="Century Gothic" panose="020B0502020202020204" pitchFamily="34" charset="0"/>
            </a:endParaRPr>
          </a:p>
          <a:p>
            <a:pPr algn="ctr"/>
            <a:endParaRPr lang="en-GB" sz="2400" b="1" dirty="0">
              <a:solidFill>
                <a:schemeClr val="tx2">
                  <a:lumMod val="75000"/>
                </a:schemeClr>
              </a:solidFill>
              <a:latin typeface="Century Gothic" panose="020B0502020202020204" pitchFamily="34" charset="0"/>
            </a:endParaRPr>
          </a:p>
          <a:p>
            <a:pPr algn="ctr"/>
            <a:r>
              <a:rPr lang="en-GB" sz="2400" b="1" dirty="0">
                <a:solidFill>
                  <a:schemeClr val="tx2">
                    <a:lumMod val="75000"/>
                  </a:schemeClr>
                </a:solidFill>
                <a:latin typeface="Century Gothic" panose="020B0502020202020204" pitchFamily="34" charset="0"/>
              </a:rPr>
              <a:t>We value your </a:t>
            </a:r>
            <a:r>
              <a:rPr lang="en-GB" sz="2400" b="1" dirty="0">
                <a:solidFill>
                  <a:schemeClr val="accent6">
                    <a:lumMod val="75000"/>
                  </a:schemeClr>
                </a:solidFill>
                <a:latin typeface="Century Gothic" panose="020B0502020202020204" pitchFamily="34" charset="0"/>
              </a:rPr>
              <a:t>prayers</a:t>
            </a:r>
            <a:r>
              <a:rPr lang="en-GB" sz="2400" b="1" dirty="0">
                <a:solidFill>
                  <a:schemeClr val="tx2">
                    <a:lumMod val="75000"/>
                  </a:schemeClr>
                </a:solidFill>
                <a:latin typeface="Century Gothic" panose="020B0502020202020204" pitchFamily="34" charset="0"/>
              </a:rPr>
              <a:t> for our work as much as fundraising.</a:t>
            </a:r>
          </a:p>
        </p:txBody>
      </p:sp>
    </p:spTree>
    <p:extLst>
      <p:ext uri="{BB962C8B-B14F-4D97-AF65-F5344CB8AC3E}">
        <p14:creationId xmlns:p14="http://schemas.microsoft.com/office/powerpoint/2010/main" val="168012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1241</TotalTime>
  <Words>1544</Words>
  <Application>Microsoft Office PowerPoint</Application>
  <PresentationFormat>On-screen Show (4:3)</PresentationFormat>
  <Paragraphs>72</Paragraphs>
  <Slides>10</Slides>
  <Notes>9</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1_Office Theme</vt:lpstr>
      <vt:lpstr>Custom Design</vt:lpstr>
      <vt:lpstr>How can we be a person who makes a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With these ideas you can be a person who makes a difference.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Ruth Burns</cp:lastModifiedBy>
  <cp:revision>34</cp:revision>
  <dcterms:created xsi:type="dcterms:W3CDTF">2022-10-25T16:45:41Z</dcterms:created>
  <dcterms:modified xsi:type="dcterms:W3CDTF">2024-08-14T08:44:04Z</dcterms:modified>
</cp:coreProperties>
</file>