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435" r:id="rId3"/>
    <p:sldId id="460" r:id="rId4"/>
    <p:sldId id="267" r:id="rId5"/>
    <p:sldId id="306" r:id="rId6"/>
    <p:sldId id="329"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BA057-A658-433D-AF45-42AA09DD7D3A}" v="54" dt="2026-04-28T14:29:48.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7052" autoAdjust="0"/>
  </p:normalViewPr>
  <p:slideViewPr>
    <p:cSldViewPr snapToGrid="0">
      <p:cViewPr varScale="1">
        <p:scale>
          <a:sx n="68" d="100"/>
          <a:sy n="68" d="100"/>
        </p:scale>
        <p:origin x="160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custSel addSld delSld modSld">
      <pc:chgData name="Rachel Boxer" userId="6da37c9f42e40059" providerId="LiveId" clId="{0E13CC8D-59C2-4409-A640-E738E4606E44}" dt="2026-04-28T14:29:48.752" v="735" actId="20577"/>
      <pc:docMkLst>
        <pc:docMk/>
      </pc:docMkLst>
      <pc:sldChg chg="modNotesTx">
        <pc:chgData name="Rachel Boxer" userId="6da37c9f42e40059" providerId="LiveId" clId="{0E13CC8D-59C2-4409-A640-E738E4606E44}" dt="2026-04-28T13:58:06.699" v="683" actId="20577"/>
        <pc:sldMkLst>
          <pc:docMk/>
          <pc:sldMk cId="4116452968" sldId="256"/>
        </pc:sldMkLst>
      </pc:sldChg>
      <pc:sldChg chg="add">
        <pc:chgData name="Rachel Boxer" userId="6da37c9f42e40059" providerId="LiveId" clId="{0E13CC8D-59C2-4409-A640-E738E4606E44}" dt="2026-04-27T17:00:41.674" v="671"/>
        <pc:sldMkLst>
          <pc:docMk/>
          <pc:sldMk cId="0" sldId="267"/>
        </pc:sldMkLst>
      </pc:sldChg>
      <pc:sldChg chg="add">
        <pc:chgData name="Rachel Boxer" userId="6da37c9f42e40059" providerId="LiveId" clId="{0E13CC8D-59C2-4409-A640-E738E4606E44}" dt="2026-04-27T17:00:41.674" v="671"/>
        <pc:sldMkLst>
          <pc:docMk/>
          <pc:sldMk cId="0" sldId="306"/>
        </pc:sldMkLst>
      </pc:sldChg>
      <pc:sldChg chg="add modTransition">
        <pc:chgData name="Rachel Boxer" userId="6da37c9f42e40059" providerId="LiveId" clId="{0E13CC8D-59C2-4409-A640-E738E4606E44}" dt="2026-04-27T17:02:57.131" v="672"/>
        <pc:sldMkLst>
          <pc:docMk/>
          <pc:sldMk cId="2754995015" sldId="329"/>
        </pc:sldMkLst>
      </pc:sldChg>
      <pc:sldChg chg="modSp">
        <pc:chgData name="Rachel Boxer" userId="6da37c9f42e40059" providerId="LiveId" clId="{0E13CC8D-59C2-4409-A640-E738E4606E44}" dt="2026-04-28T14:29:48.752" v="735" actId="20577"/>
        <pc:sldMkLst>
          <pc:docMk/>
          <pc:sldMk cId="3571864019" sldId="435"/>
        </pc:sldMkLst>
        <pc:spChg chg="mod">
          <ac:chgData name="Rachel Boxer" userId="6da37c9f42e40059" providerId="LiveId" clId="{0E13CC8D-59C2-4409-A640-E738E4606E44}" dt="2026-04-28T14:29:48.752" v="735" actId="20577"/>
          <ac:spMkLst>
            <pc:docMk/>
            <pc:sldMk cId="3571864019" sldId="435"/>
            <ac:spMk id="7" creationId="{E49EFA6E-A887-0E73-42B1-0DD539E5CC95}"/>
          </ac:spMkLst>
        </pc:spChg>
      </pc:sldChg>
      <pc:sldChg chg="del">
        <pc:chgData name="Rachel Boxer" userId="6da37c9f42e40059" providerId="LiveId" clId="{0E13CC8D-59C2-4409-A640-E738E4606E44}" dt="2026-04-27T17:00:39.036" v="669" actId="47"/>
        <pc:sldMkLst>
          <pc:docMk/>
          <pc:sldMk cId="269714537" sldId="436"/>
        </pc:sldMkLst>
      </pc:sldChg>
      <pc:sldChg chg="del">
        <pc:chgData name="Rachel Boxer" userId="6da37c9f42e40059" providerId="LiveId" clId="{0E13CC8D-59C2-4409-A640-E738E4606E44}" dt="2026-04-27T17:00:39.656" v="670" actId="47"/>
        <pc:sldMkLst>
          <pc:docMk/>
          <pc:sldMk cId="989535737" sldId="438"/>
        </pc:sldMkLst>
      </pc:sldChg>
      <pc:sldChg chg="add">
        <pc:chgData name="Rachel Boxer" userId="6da37c9f42e40059" providerId="LiveId" clId="{0E13CC8D-59C2-4409-A640-E738E4606E44}" dt="2026-04-27T17:00:41.674" v="671"/>
        <pc:sldMkLst>
          <pc:docMk/>
          <pc:sldMk cId="209767080" sldId="4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13/05/2026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‘Words to make you wonder’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companion resource to ‘Stories as treasure to be found’, collective worship resources created to support Secondary schools in the Diocese of Guildford. ‘Words to make you wonder’ are taken from different parts of the Bible and used in response to world events or big questions in life. Our materials today explore the impact of our words on others, and on ourselves, referencing an image used in the book written by one of Jesus’ brothers, James. This is called a ‘Letter’ but is actually more like the wisdom writings of Proverbs or Ecclesiastes in the Old Testament.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endParaRPr lang="en-GB" b="0" i="1" dirty="0"/>
          </a:p>
          <a:p>
            <a:r>
              <a:rPr lang="en-GB" b="1" i="1" dirty="0"/>
              <a:t>Today’s words come from James 3:5. </a:t>
            </a:r>
            <a:r>
              <a:rPr lang="en-GB" b="0" i="1" dirty="0"/>
              <a:t>This verse makes use of a really stark image of a forest fire out of control to help these early Christian believers, (who were scattered all over the Roman world), to reflect on the power of ill-spoken words. In our materials, we use a less uncomfortable, but no less powerful, image of a party popper to help get the conversation started!</a:t>
            </a:r>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Gathering: </a:t>
            </a:r>
            <a:r>
              <a:rPr lang="en-GB" b="0" i="1" dirty="0"/>
              <a:t>You might want to light a candle to signal the start of collective worship. Invite students to be quiet and still and look at the image.</a:t>
            </a:r>
          </a:p>
          <a:p>
            <a:endParaRPr lang="en-GB" b="1" dirty="0"/>
          </a:p>
          <a:p>
            <a:r>
              <a:rPr lang="en-GB" b="0" dirty="0"/>
              <a:t>As we begin, listen to these words, from a book of ancient wisdom contained within the Bible, many of them written by King David’s son, Solomon, who was renowned in the ancient world for his wisdom.</a:t>
            </a:r>
          </a:p>
          <a:p>
            <a:pPr lvl="0" algn="l" defTabSz="914400" eaLnBrk="0" fontAlgn="base" hangingPunct="0">
              <a:spcAft>
                <a:spcPct val="0"/>
              </a:spcAft>
              <a:buNone/>
              <a:defRPr/>
            </a:pPr>
            <a:r>
              <a:rPr kumimoji="0" lang="en-GB" b="1" i="0" u="none" strike="noStrike" kern="0" cap="none" spc="0" normalizeH="0" baseline="0" noProof="0" dirty="0">
                <a:ln>
                  <a:noFill/>
                </a:ln>
                <a:solidFill>
                  <a:prstClr val="black"/>
                </a:solidFill>
                <a:effectLst/>
                <a:uLnTx/>
                <a:uFillTx/>
                <a:latin typeface="Century Gothic" panose="020B0502020202020204" pitchFamily="34" charset="0"/>
              </a:rPr>
              <a:t>‘</a:t>
            </a:r>
            <a:r>
              <a:rPr lang="en-GB" b="1" kern="0" dirty="0">
                <a:solidFill>
                  <a:prstClr val="black"/>
                </a:solidFill>
                <a:latin typeface="Century Gothic" panose="020B0502020202020204" pitchFamily="34" charset="0"/>
              </a:rPr>
              <a:t>Careless words stab like a sword. But wise words bring healing.’  </a:t>
            </a:r>
            <a:r>
              <a:rPr kumimoji="0" lang="en-GB" sz="1600" b="1" i="1"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[Proverbs</a:t>
            </a:r>
            <a:r>
              <a:rPr kumimoji="0" lang="en-GB" sz="1600" b="1" i="1" u="none" strike="noStrike" kern="0" cap="none" spc="0" normalizeH="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 12:18</a:t>
            </a:r>
            <a:r>
              <a:rPr kumimoji="0" lang="en-GB" sz="1600" b="1" i="1" u="none" strike="noStrike" kern="0" cap="none" spc="0" normalizeH="0" baseline="0" noProof="0" dirty="0">
                <a:ln>
                  <a:noFill/>
                </a:ln>
                <a:solidFill>
                  <a:prstClr val="black"/>
                </a:solidFill>
                <a:effectLst/>
                <a:uLnTx/>
                <a:uFillTx/>
                <a:latin typeface="Century Gothic" panose="020B0502020202020204" pitchFamily="34" charset="0"/>
                <a:ea typeface="MS PGothic" panose="020B0600070205080204" pitchFamily="34" charset="-128"/>
                <a:cs typeface="+mn-cs"/>
              </a:rPr>
              <a:t>]</a:t>
            </a:r>
            <a:endParaRPr kumimoji="0" lang="en-GB" altLang="en-US" sz="2800" b="1" i="1" u="none" strike="noStrike" kern="0" cap="none" spc="0" normalizeH="0" baseline="0" noProof="0" dirty="0">
              <a:ln>
                <a:noFill/>
              </a:ln>
              <a:solidFill>
                <a:prstClr val="black"/>
              </a:solidFill>
              <a:effectLst/>
              <a:uLnTx/>
              <a:uFillTx/>
              <a:latin typeface="Century Gothic" panose="020B0502020202020204" pitchFamily="34" charset="0"/>
              <a:ea typeface="MS Mincho" panose="02020609040205080304" pitchFamily="49" charset="-128"/>
              <a:cs typeface="Times New Roman" panose="02020603050405020304" pitchFamily="18" charset="0"/>
            </a:endParaRP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Consider these questions with a talking partner, or reflect individually: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u="none" dirty="0"/>
              <a:t>Do you think these words are true?</a:t>
            </a:r>
            <a:endParaRPr lang="en-GB"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I wonder if you have ever experienced words like this?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Or if you might have </a:t>
            </a:r>
            <a:r>
              <a:rPr lang="en-GB" b="0" u="sng" dirty="0"/>
              <a:t>spoken</a:t>
            </a:r>
            <a:r>
              <a:rPr lang="en-GB" b="0" u="none" dirty="0"/>
              <a:t> words like this?</a:t>
            </a:r>
          </a:p>
          <a:p>
            <a:endParaRPr lang="en-GB" b="0" dirty="0"/>
          </a:p>
        </p:txBody>
      </p:sp>
      <p:sp>
        <p:nvSpPr>
          <p:cNvPr id="4" name="Slide Number Placeholder 3"/>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1891221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Engaging: The toothpaste challenge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Imagine that you have squeezed too much toothpaste out of the tube – can you put it back in again?</a:t>
            </a:r>
          </a:p>
          <a:p>
            <a:r>
              <a:rPr lang="en-GB" sz="1200" kern="1200" dirty="0">
                <a:solidFill>
                  <a:schemeClr val="tx1"/>
                </a:solidFill>
                <a:effectLst/>
                <a:latin typeface="+mn-lt"/>
                <a:ea typeface="+mn-ea"/>
                <a:cs typeface="+mn-cs"/>
              </a:rPr>
              <a:t>Well, maybe yes, but not very easily….or very successfully.</a:t>
            </a:r>
          </a:p>
          <a:p>
            <a:r>
              <a:rPr lang="en-GB" sz="1200" kern="1200" dirty="0">
                <a:solidFill>
                  <a:schemeClr val="tx1"/>
                </a:solidFill>
                <a:effectLst/>
                <a:latin typeface="+mn-lt"/>
                <a:ea typeface="+mn-ea"/>
                <a:cs typeface="+mn-cs"/>
              </a:rPr>
              <a:t>The same is true, as you well know, of the words that we speak.</a:t>
            </a:r>
          </a:p>
          <a:p>
            <a:r>
              <a:rPr lang="en-GB" sz="1200" kern="1200" dirty="0">
                <a:solidFill>
                  <a:schemeClr val="tx1"/>
                </a:solidFill>
                <a:effectLst/>
                <a:latin typeface="+mn-lt"/>
                <a:ea typeface="+mn-ea"/>
                <a:cs typeface="+mn-cs"/>
              </a:rPr>
              <a:t>Once we have unleashed them, we cannot take them back…..</a:t>
            </a:r>
          </a:p>
          <a:p>
            <a:endParaRPr lang="en-GB" dirty="0"/>
          </a:p>
        </p:txBody>
      </p:sp>
      <p:sp>
        <p:nvSpPr>
          <p:cNvPr id="4" name="Slide Number Placeholder 3"/>
          <p:cNvSpPr>
            <a:spLocks noGrp="1"/>
          </p:cNvSpPr>
          <p:nvPr>
            <p:ph type="sldNum" sz="quarter" idx="5"/>
          </p:nvPr>
        </p:nvSpPr>
        <p:spPr/>
        <p:txBody>
          <a:bodyPr/>
          <a:lstStyle/>
          <a:p>
            <a:fld id="{403128AB-7EA3-884D-B84F-2D9B3C601A6B}" type="slidenum">
              <a:rPr lang="en-US" smtClean="0"/>
              <a:t>3</a:t>
            </a:fld>
            <a:endParaRPr lang="en-US"/>
          </a:p>
        </p:txBody>
      </p:sp>
    </p:spTree>
    <p:extLst>
      <p:ext uri="{BB962C8B-B14F-4D97-AF65-F5344CB8AC3E}">
        <p14:creationId xmlns:p14="http://schemas.microsoft.com/office/powerpoint/2010/main" val="31223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Engaging: The power of our 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writer of this New Testament letter, written by James the brother of Jesus, said it like this:</a:t>
            </a:r>
            <a:endParaRPr lang="en-GB" dirty="0"/>
          </a:p>
          <a:p>
            <a:pPr lvl="0"/>
            <a:r>
              <a:rPr lang="en-GB" sz="1200" b="1" kern="1200" dirty="0">
                <a:solidFill>
                  <a:schemeClr val="tx1"/>
                </a:solidFill>
                <a:effectLst/>
                <a:latin typeface="+mn-lt"/>
                <a:ea typeface="+mn-ea"/>
                <a:cs typeface="+mn-cs"/>
              </a:rPr>
              <a:t>It is the same with the tongue. It is a small part of the body, but it brags about doing great things. A big forest fire can be started with only a little flame! (</a:t>
            </a:r>
            <a:r>
              <a:rPr lang="en-GB" sz="1200" b="1" i="1" kern="1200" dirty="0">
                <a:solidFill>
                  <a:schemeClr val="tx1"/>
                </a:solidFill>
                <a:effectLst/>
                <a:latin typeface="+mn-lt"/>
                <a:ea typeface="+mn-ea"/>
                <a:cs typeface="+mn-cs"/>
              </a:rPr>
              <a:t>James 3:5</a:t>
            </a:r>
            <a:r>
              <a:rPr lang="en-GB" sz="1200" b="1" kern="1200" dirty="0">
                <a:solidFill>
                  <a:schemeClr val="tx1"/>
                </a:solidFill>
                <a:effectLst/>
                <a:latin typeface="+mn-lt"/>
                <a:ea typeface="+mn-ea"/>
                <a:cs typeface="+mn-cs"/>
              </a:rPr>
              <a:t>)</a:t>
            </a:r>
          </a:p>
          <a:p>
            <a:pPr lvl="0"/>
            <a:endParaRPr lang="en-GB" sz="1200" b="1" kern="1200" dirty="0">
              <a:solidFill>
                <a:schemeClr val="tx1"/>
              </a:solidFill>
              <a:effectLst/>
              <a:latin typeface="+mn-lt"/>
              <a:ea typeface="+mn-ea"/>
              <a:cs typeface="+mn-cs"/>
            </a:endParaRPr>
          </a:p>
          <a:p>
            <a:pPr lvl="0"/>
            <a:r>
              <a:rPr lang="en-GB" sz="1200" b="0" i="1" kern="1200" dirty="0">
                <a:solidFill>
                  <a:schemeClr val="tx1"/>
                </a:solidFill>
                <a:effectLst/>
                <a:latin typeface="+mn-lt"/>
                <a:ea typeface="+mn-ea"/>
                <a:cs typeface="+mn-cs"/>
              </a:rPr>
              <a:t>Talk together:</a:t>
            </a:r>
          </a:p>
          <a:p>
            <a:pPr marL="171450" lvl="0" indent="-171450">
              <a:buFont typeface="Arial" panose="020B0604020202020204" pitchFamily="34" charset="0"/>
              <a:buChar char="•"/>
            </a:pPr>
            <a:r>
              <a:rPr lang="en-GB" sz="1200" b="0" i="1" kern="1200" dirty="0">
                <a:solidFill>
                  <a:schemeClr val="tx1"/>
                </a:solidFill>
                <a:effectLst/>
                <a:latin typeface="+mn-lt"/>
                <a:ea typeface="+mn-ea"/>
                <a:cs typeface="+mn-cs"/>
              </a:rPr>
              <a:t>What might have happened that James felt he needed to write these strong words?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kern="1200" dirty="0">
                <a:solidFill>
                  <a:schemeClr val="tx1"/>
                </a:solidFill>
                <a:effectLst/>
                <a:latin typeface="+mn-lt"/>
                <a:ea typeface="+mn-ea"/>
                <a:cs typeface="+mn-cs"/>
              </a:rPr>
              <a:t>Are these words that are only relevant for people who read the Bible?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kern="1200" dirty="0">
                <a:solidFill>
                  <a:schemeClr val="tx1"/>
                </a:solidFill>
                <a:effectLst/>
                <a:latin typeface="+mn-lt"/>
                <a:ea typeface="+mn-ea"/>
                <a:cs typeface="+mn-cs"/>
              </a:rPr>
              <a:t>What examples from our own life experiences can we think of where this has happened?</a:t>
            </a:r>
          </a:p>
          <a:p>
            <a:pPr marL="171450" lvl="0" indent="-171450">
              <a:buFont typeface="Arial" panose="020B0604020202020204" pitchFamily="34" charset="0"/>
              <a:buChar char="•"/>
            </a:pPr>
            <a:endParaRPr lang="en-GB"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03128AB-7EA3-884D-B84F-2D9B3C601A6B}" type="slidenum">
              <a:rPr lang="en-US" smtClean="0"/>
              <a:t>4</a:t>
            </a:fld>
            <a:endParaRPr lang="en-US"/>
          </a:p>
        </p:txBody>
      </p:sp>
    </p:spTree>
    <p:extLst>
      <p:ext uri="{BB962C8B-B14F-4D97-AF65-F5344CB8AC3E}">
        <p14:creationId xmlns:p14="http://schemas.microsoft.com/office/powerpoint/2010/main" val="3811200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CC1FDBF-DCF2-4BAE-8A7A-003344E33E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9459" name="Notes Placeholder 2">
            <a:extLst>
              <a:ext uri="{FF2B5EF4-FFF2-40B4-BE49-F238E27FC236}">
                <a16:creationId xmlns:a16="http://schemas.microsoft.com/office/drawing/2014/main" id="{FB30E020-4882-4A99-B074-9B4AC6F0A6A6}"/>
              </a:ext>
            </a:extLst>
          </p:cNvPr>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Going deeper: responding and words for worship</a:t>
            </a:r>
          </a:p>
          <a:p>
            <a:r>
              <a:rPr lang="en-GB" sz="1200" kern="1200" dirty="0">
                <a:solidFill>
                  <a:schemeClr val="tx1"/>
                </a:solidFill>
                <a:effectLst/>
                <a:latin typeface="+mn-lt"/>
                <a:ea typeface="+mn-ea"/>
                <a:cs typeface="+mn-cs"/>
              </a:rPr>
              <a:t>We’ve just heard a very stark picture about the power of words – spreading and causing damage like a forest fire. We can all think of times when this has happened for us. If our words have this enormous power….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…I wonder what impact these words might have on </a:t>
            </a:r>
            <a:r>
              <a:rPr kumimoji="0" lang="en-GB" sz="4000" b="1" i="1"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our </a:t>
            </a:r>
            <a:r>
              <a:rPr kumimoji="0" lang="en-GB" sz="4000" b="1" i="0" u="none" strike="noStrike" kern="1200" cap="none" spc="0" normalizeH="0" baseline="0" noProof="0" dirty="0">
                <a:ln>
                  <a:noFill/>
                </a:ln>
                <a:solidFill>
                  <a:prstClr val="white"/>
                </a:solidFill>
                <a:effectLst/>
                <a:uLnTx/>
                <a:uFillTx/>
                <a:latin typeface="Century Gothic" panose="020B0502020202020204" pitchFamily="34" charset="0"/>
                <a:ea typeface="MS Mincho" panose="02020609040205080304" pitchFamily="49" charset="-128"/>
                <a:cs typeface="Times New Roman" panose="02020603050405020304" pitchFamily="18" charset="0"/>
              </a:rPr>
              <a:t>words today?...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 our school community…..our friendships….our families…..our world….?</a:t>
            </a:r>
          </a:p>
          <a:p>
            <a:endParaRPr lang="en-GB" sz="1200" kern="1200" dirty="0">
              <a:solidFill>
                <a:schemeClr val="tx1"/>
              </a:solidFill>
              <a:effectLst/>
              <a:latin typeface="+mn-lt"/>
              <a:ea typeface="+mn-ea"/>
              <a:cs typeface="+mn-cs"/>
            </a:endParaRPr>
          </a:p>
        </p:txBody>
      </p:sp>
      <p:sp>
        <p:nvSpPr>
          <p:cNvPr id="19460" name="Slide Number Placeholder 3">
            <a:extLst>
              <a:ext uri="{FF2B5EF4-FFF2-40B4-BE49-F238E27FC236}">
                <a16:creationId xmlns:a16="http://schemas.microsoft.com/office/drawing/2014/main" id="{22E4F58D-43E7-410E-93DA-F75136F897B7}"/>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CE32EB7-AEDC-49D6-8C58-ED5817ECD2E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mn-lt"/>
                <a:ea typeface="+mn-ea"/>
                <a:cs typeface="+mn-cs"/>
              </a:rPr>
              <a:t>For many people, talking to God in prayer helps them to take more care of their words, as they ask for God’s help, so I’m going to pray now, using some words written by King Solomon’s father, David…. </a:t>
            </a:r>
            <a:r>
              <a:rPr lang="en-GB" sz="1800" i="1" kern="1200">
                <a:solidFill>
                  <a:schemeClr val="tx1"/>
                </a:solidFill>
                <a:effectLst/>
                <a:latin typeface="+mn-lt"/>
                <a:ea typeface="+mn-ea"/>
                <a:cs typeface="+mn-cs"/>
              </a:rPr>
              <a:t>[Psalm 19:14, with </a:t>
            </a:r>
            <a:r>
              <a:rPr lang="en-GB" sz="1800" i="1" kern="1200" dirty="0">
                <a:solidFill>
                  <a:schemeClr val="tx1"/>
                </a:solidFill>
                <a:effectLst/>
                <a:latin typeface="+mn-lt"/>
                <a:ea typeface="+mn-ea"/>
                <a:cs typeface="+mn-cs"/>
              </a:rPr>
              <a:t>a small adaptation for this context]</a:t>
            </a:r>
            <a:endParaRPr lang="en-GB"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May the words of our mouths,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18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And the</a:t>
            </a: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thoughts and attitudes in our hearts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Be pleasing to you, O God.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b="1" i="0" kern="1200" dirty="0">
                <a:solidFill>
                  <a:schemeClr val="tx1"/>
                </a:solidFill>
                <a:effectLst/>
                <a:latin typeface="+mn-lt"/>
                <a:ea typeface="+mn-ea"/>
                <a:cs typeface="+mn-cs"/>
              </a:rPr>
              <a:t>Sending: </a:t>
            </a:r>
            <a:r>
              <a:rPr lang="en-GB" sz="18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800" b="1"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4AB34225-336C-4B8A-A515-4119C3B2F6DF}" type="slidenum">
              <a:rPr lang="en-US" altLang="en-US" smtClean="0"/>
              <a:pPr>
                <a:defRPr/>
              </a:pPr>
              <a:t>6</a:t>
            </a:fld>
            <a:endParaRPr lang="en-US" altLang="en-US"/>
          </a:p>
        </p:txBody>
      </p:sp>
    </p:spTree>
    <p:extLst>
      <p:ext uri="{BB962C8B-B14F-4D97-AF65-F5344CB8AC3E}">
        <p14:creationId xmlns:p14="http://schemas.microsoft.com/office/powerpoint/2010/main" val="1206339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13/05/2026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13/05/2026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13/05/2026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13/05/2026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52503D-BE67-D77B-E1A9-633593D0B092}"/>
              </a:ext>
            </a:extLst>
          </p:cNvPr>
          <p:cNvSpPr txBox="1"/>
          <p:nvPr/>
        </p:nvSpPr>
        <p:spPr>
          <a:xfrm>
            <a:off x="192340" y="655880"/>
            <a:ext cx="8759320" cy="1754326"/>
          </a:xfrm>
          <a:prstGeom prst="rect">
            <a:avLst/>
          </a:prstGeom>
          <a:noFill/>
        </p:spPr>
        <p:txBody>
          <a:bodyPr wrap="square" rtlCol="0">
            <a:spAutoFit/>
          </a:bodyPr>
          <a:lstStyle/>
          <a:p>
            <a:pPr algn="ctr"/>
            <a:r>
              <a:rPr lang="en-GB" sz="5400" b="1" dirty="0">
                <a:solidFill>
                  <a:schemeClr val="bg1"/>
                </a:solidFill>
                <a:effectLst>
                  <a:glow rad="228600">
                    <a:srgbClr val="FFC000">
                      <a:alpha val="40000"/>
                    </a:srgbClr>
                  </a:glow>
                </a:effectLst>
                <a:latin typeface="Century Gothic" panose="020B0502020202020204" pitchFamily="34" charset="0"/>
              </a:rPr>
              <a:t>Words to make you wonder…</a:t>
            </a:r>
          </a:p>
        </p:txBody>
      </p:sp>
      <p:pic>
        <p:nvPicPr>
          <p:cNvPr id="2" name="Picture 1">
            <a:extLst>
              <a:ext uri="{FF2B5EF4-FFF2-40B4-BE49-F238E27FC236}">
                <a16:creationId xmlns:a16="http://schemas.microsoft.com/office/drawing/2014/main" id="{57B3144A-D852-586C-BC96-1E06781B70C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2670628"/>
            <a:ext cx="9144000" cy="4230914"/>
          </a:xfrm>
          <a:prstGeom prst="rect">
            <a:avLst/>
          </a:prstGeom>
          <a:effectLst>
            <a:softEdge rad="317500"/>
          </a:effectLst>
        </p:spPr>
      </p:pic>
      <p:sp>
        <p:nvSpPr>
          <p:cNvPr id="7" name="TextBox 6">
            <a:extLst>
              <a:ext uri="{FF2B5EF4-FFF2-40B4-BE49-F238E27FC236}">
                <a16:creationId xmlns:a16="http://schemas.microsoft.com/office/drawing/2014/main" id="{7B02DA19-836A-F5AA-80B4-F033F642C9AB}"/>
              </a:ext>
            </a:extLst>
          </p:cNvPr>
          <p:cNvSpPr txBox="1"/>
          <p:nvPr/>
        </p:nvSpPr>
        <p:spPr>
          <a:xfrm>
            <a:off x="5435600" y="644495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Psalm 8:3-4</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42B4A0F-B347-D845-E1A9-F258C728B693}"/>
              </a:ext>
            </a:extLst>
          </p:cNvPr>
          <p:cNvPicPr>
            <a:picLocks noChangeAspect="1"/>
          </p:cNvPicPr>
          <p:nvPr/>
        </p:nvPicPr>
        <p:blipFill>
          <a:blip r:embed="rId3">
            <a:extLst>
              <a:ext uri="{28A0092B-C50C-407E-A947-70E740481C1C}">
                <a14:useLocalDpi xmlns:a14="http://schemas.microsoft.com/office/drawing/2010/main" val="0"/>
              </a:ext>
            </a:extLst>
          </a:blip>
          <a:srcRect t="12837" b="1825"/>
          <a:stretch>
            <a:fillRect/>
          </a:stretch>
        </p:blipFill>
        <p:spPr>
          <a:xfrm>
            <a:off x="559322" y="-1"/>
            <a:ext cx="8025357" cy="6854371"/>
          </a:xfrm>
          <a:prstGeom prst="rect">
            <a:avLst/>
          </a:prstGeom>
        </p:spPr>
      </p:pic>
      <p:sp>
        <p:nvSpPr>
          <p:cNvPr id="7" name="TextBox 6">
            <a:extLst>
              <a:ext uri="{FF2B5EF4-FFF2-40B4-BE49-F238E27FC236}">
                <a16:creationId xmlns:a16="http://schemas.microsoft.com/office/drawing/2014/main" id="{E49EFA6E-A887-0E73-42B1-0DD539E5CC95}"/>
              </a:ext>
            </a:extLst>
          </p:cNvPr>
          <p:cNvSpPr txBox="1">
            <a:spLocks noChangeArrowheads="1"/>
          </p:cNvSpPr>
          <p:nvPr/>
        </p:nvSpPr>
        <p:spPr bwMode="auto">
          <a:xfrm>
            <a:off x="262886" y="108091"/>
            <a:ext cx="8618228" cy="6641818"/>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defTabSz="914400" eaLnBrk="0" fontAlgn="base" hangingPunct="0">
              <a:spcAft>
                <a:spcPct val="0"/>
              </a:spcAft>
              <a:buNone/>
              <a:defRPr/>
            </a:pPr>
            <a:r>
              <a:rPr lang="en-GB" b="1" kern="0" dirty="0">
                <a:latin typeface="Century Gothic" panose="020B0502020202020204" pitchFamily="34" charset="0"/>
              </a:rPr>
              <a:t>Careless words stab like a sword. </a:t>
            </a:r>
          </a:p>
          <a:p>
            <a:pPr lvl="0" algn="ctr" defTabSz="914400" eaLnBrk="0" fontAlgn="base" hangingPunct="0">
              <a:spcAft>
                <a:spcPct val="0"/>
              </a:spcAft>
              <a:buNone/>
              <a:defRPr/>
            </a:pPr>
            <a:r>
              <a:rPr lang="en-GB" b="1" kern="0" dirty="0">
                <a:latin typeface="Century Gothic" panose="020B0502020202020204" pitchFamily="34" charset="0"/>
              </a:rPr>
              <a:t>          </a:t>
            </a: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endParaRPr lang="en-GB" sz="1400" b="1" kern="0" dirty="0">
              <a:latin typeface="Century Gothic" panose="020B0502020202020204" pitchFamily="34" charset="0"/>
            </a:endParaRPr>
          </a:p>
          <a:p>
            <a:pPr lvl="0" algn="ctr" defTabSz="914400" eaLnBrk="0" fontAlgn="base" hangingPunct="0">
              <a:spcAft>
                <a:spcPct val="0"/>
              </a:spcAft>
              <a:buNone/>
              <a:defRPr/>
            </a:pPr>
            <a:endParaRPr lang="en-GB" b="1" kern="0" dirty="0">
              <a:latin typeface="Century Gothic" panose="020B0502020202020204" pitchFamily="34" charset="0"/>
            </a:endParaRPr>
          </a:p>
          <a:p>
            <a:pPr lvl="0" algn="ctr" defTabSz="914400" eaLnBrk="0" fontAlgn="base" hangingPunct="0">
              <a:spcAft>
                <a:spcPct val="0"/>
              </a:spcAft>
              <a:buNone/>
              <a:defRPr/>
            </a:pPr>
            <a:r>
              <a:rPr lang="en-GB" b="1" kern="0" dirty="0">
                <a:latin typeface="Century Gothic" panose="020B0502020202020204" pitchFamily="34" charset="0"/>
              </a:rPr>
              <a:t>But wise words bring healing.</a:t>
            </a:r>
          </a:p>
          <a:p>
            <a:pPr lvl="0" algn="ctr" defTabSz="914400" eaLnBrk="0" fontAlgn="base" hangingPunct="0">
              <a:spcAft>
                <a:spcPct val="0"/>
              </a:spcAft>
              <a:buNone/>
              <a:defRPr/>
            </a:pPr>
            <a:r>
              <a:rPr kumimoji="0" lang="en-GB" sz="2400" b="1" i="1" u="none" strike="noStrike" kern="0" cap="none" spc="0" normalizeH="0" baseline="0" noProof="0" dirty="0">
                <a:ln>
                  <a:noFill/>
                </a:ln>
                <a:effectLst/>
                <a:uLnTx/>
                <a:uFillTx/>
                <a:latin typeface="Century Gothic" panose="020B0502020202020204" pitchFamily="34" charset="0"/>
                <a:ea typeface="MS PGothic" panose="020B0600070205080204" pitchFamily="34" charset="-128"/>
                <a:cs typeface="+mn-cs"/>
              </a:rPr>
              <a:t>[Proverbs</a:t>
            </a:r>
            <a:r>
              <a:rPr kumimoji="0" lang="en-GB" sz="2400" b="1" i="1" u="none" strike="noStrike" kern="0" cap="none" spc="0" normalizeH="0" noProof="0" dirty="0">
                <a:ln>
                  <a:noFill/>
                </a:ln>
                <a:effectLst/>
                <a:uLnTx/>
                <a:uFillTx/>
                <a:latin typeface="Century Gothic" panose="020B0502020202020204" pitchFamily="34" charset="0"/>
                <a:ea typeface="MS PGothic" panose="020B0600070205080204" pitchFamily="34" charset="-128"/>
                <a:cs typeface="+mn-cs"/>
              </a:rPr>
              <a:t> 12:18</a:t>
            </a:r>
            <a:r>
              <a:rPr kumimoji="0" lang="en-GB" sz="2400" b="1" i="1" u="none" strike="noStrike" kern="0" cap="none" spc="0" normalizeH="0" baseline="0" noProof="0" dirty="0">
                <a:ln>
                  <a:noFill/>
                </a:ln>
                <a:effectLst/>
                <a:uLnTx/>
                <a:uFillTx/>
                <a:latin typeface="Century Gothic" panose="020B0502020202020204" pitchFamily="34" charset="0"/>
              </a:rPr>
              <a:t>]</a:t>
            </a:r>
            <a:endParaRPr kumimoji="0" lang="en-GB" altLang="en-US" sz="4000" b="1" i="1" u="none" strike="noStrike" kern="0" cap="none" spc="0" normalizeH="0" baseline="0" noProof="0" dirty="0">
              <a:ln>
                <a:noFill/>
              </a:ln>
              <a:effectLst/>
              <a:uLnTx/>
              <a:uFillTx/>
              <a:latin typeface="Century Gothic" panose="020B0502020202020204" pitchFamily="34" charset="0"/>
              <a:ea typeface="MS Mincho" panose="02020609040205080304" pitchFamily="49" charset="-128"/>
              <a:cs typeface="Times New Roman" panose="02020603050405020304" pitchFamily="18" charset="0"/>
            </a:endParaRPr>
          </a:p>
        </p:txBody>
      </p:sp>
      <p:sp>
        <p:nvSpPr>
          <p:cNvPr id="2" name="TextBox 1">
            <a:extLst>
              <a:ext uri="{FF2B5EF4-FFF2-40B4-BE49-F238E27FC236}">
                <a16:creationId xmlns:a16="http://schemas.microsoft.com/office/drawing/2014/main" id="{5AF77F1D-C64F-896D-ED15-FB0E6AD9B19E}"/>
              </a:ext>
            </a:extLst>
          </p:cNvPr>
          <p:cNvSpPr txBox="1"/>
          <p:nvPr/>
        </p:nvSpPr>
        <p:spPr>
          <a:xfrm>
            <a:off x="4898273" y="6514186"/>
            <a:ext cx="3616962" cy="261610"/>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Image from </a:t>
            </a:r>
            <a:r>
              <a:rPr lang="en-GB" sz="1100" i="1" dirty="0" err="1">
                <a:solidFill>
                  <a:schemeClr val="bg1"/>
                </a:solidFill>
                <a:latin typeface="Century Gothic" panose="020B0502020202020204" pitchFamily="34" charset="0"/>
              </a:rPr>
              <a:t>pixabay</a:t>
            </a:r>
            <a:endParaRPr lang="en-GB" sz="1100" i="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5718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DA6DC3-9639-FDFB-6C29-5286BE1A14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pic>
        <p:nvPicPr>
          <p:cNvPr id="9" name="Picture 8">
            <a:extLst>
              <a:ext uri="{FF2B5EF4-FFF2-40B4-BE49-F238E27FC236}">
                <a16:creationId xmlns:a16="http://schemas.microsoft.com/office/drawing/2014/main" id="{9C318BBF-8C73-5D0A-17A7-35D1C6358DDA}"/>
              </a:ext>
            </a:extLst>
          </p:cNvPr>
          <p:cNvPicPr>
            <a:picLocks noChangeAspect="1"/>
          </p:cNvPicPr>
          <p:nvPr/>
        </p:nvPicPr>
        <p:blipFill>
          <a:blip r:embed="rId4"/>
          <a:stretch>
            <a:fillRect/>
          </a:stretch>
        </p:blipFill>
        <p:spPr>
          <a:xfrm>
            <a:off x="0" y="5208062"/>
            <a:ext cx="9144000" cy="1456944"/>
          </a:xfrm>
          <a:prstGeom prst="rect">
            <a:avLst/>
          </a:prstGeom>
        </p:spPr>
      </p:pic>
    </p:spTree>
    <p:extLst>
      <p:ext uri="{BB962C8B-B14F-4D97-AF65-F5344CB8AC3E}">
        <p14:creationId xmlns:p14="http://schemas.microsoft.com/office/powerpoint/2010/main" val="20976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rawfish.com.au/images/victorian-bushfire-inferno-pictures-kingslake-disa1.jpg">
            <a:extLst>
              <a:ext uri="{FF2B5EF4-FFF2-40B4-BE49-F238E27FC236}">
                <a16:creationId xmlns:a16="http://schemas.microsoft.com/office/drawing/2014/main" id="{C4A33F0E-0A8E-9543-48FA-48B5AC3FDE0C}"/>
              </a:ext>
            </a:extLst>
          </p:cNvPr>
          <p:cNvPicPr>
            <a:picLocks noChangeAspect="1" noChangeArrowheads="1"/>
          </p:cNvPicPr>
          <p:nvPr/>
        </p:nvPicPr>
        <p:blipFill>
          <a:blip r:embed="rId3" cstate="print"/>
          <a:srcRect/>
          <a:stretch>
            <a:fillRect/>
          </a:stretch>
        </p:blipFill>
        <p:spPr bwMode="auto">
          <a:xfrm>
            <a:off x="3643313" y="3082138"/>
            <a:ext cx="5153149" cy="3429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3" name="Picture 4" descr="http://wits.files.wordpress.com/2007/11/match-flame.jpg">
            <a:extLst>
              <a:ext uri="{FF2B5EF4-FFF2-40B4-BE49-F238E27FC236}">
                <a16:creationId xmlns:a16="http://schemas.microsoft.com/office/drawing/2014/main" id="{BA6220DC-C474-6488-74E8-020FEAED2CA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438" y="3082138"/>
            <a:ext cx="3571875"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Box 4">
            <a:extLst>
              <a:ext uri="{FF2B5EF4-FFF2-40B4-BE49-F238E27FC236}">
                <a16:creationId xmlns:a16="http://schemas.microsoft.com/office/drawing/2014/main" id="{6BA03ADF-34DE-128A-5F8F-E77B1EED19D0}"/>
              </a:ext>
            </a:extLst>
          </p:cNvPr>
          <p:cNvSpPr txBox="1">
            <a:spLocks noChangeArrowheads="1"/>
          </p:cNvSpPr>
          <p:nvPr/>
        </p:nvSpPr>
        <p:spPr bwMode="auto">
          <a:xfrm>
            <a:off x="619760" y="214313"/>
            <a:ext cx="7904480"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solidFill>
                  <a:prstClr val="white"/>
                </a:solidFill>
                <a:effectLst/>
                <a:uLnTx/>
                <a:uFillTx/>
                <a:latin typeface="Century Gothic" panose="020B0502020202020204" pitchFamily="34" charset="0"/>
              </a:rPr>
              <a:t>It is the same with the tongue. It is a small part of the body, but it brags about doing great things. A big forest fire can be started with only a little flame!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b="1" u="none" strike="noStrike" kern="1200" cap="none" spc="0" normalizeH="0" baseline="0" noProof="0" dirty="0">
                <a:ln>
                  <a:noFill/>
                </a:ln>
                <a:solidFill>
                  <a:prstClr val="white"/>
                </a:solidFill>
                <a:effectLst/>
                <a:uLnTx/>
                <a:uFillTx/>
                <a:latin typeface="Century Gothic" panose="020B0502020202020204" pitchFamily="34" charset="0"/>
              </a:rPr>
              <a:t>(</a:t>
            </a:r>
            <a:r>
              <a:rPr kumimoji="0" lang="en-GB" altLang="en-US" b="1" i="1" u="none" strike="noStrike" kern="1200" cap="none" spc="0" normalizeH="0" baseline="0" noProof="0" dirty="0">
                <a:ln>
                  <a:noFill/>
                </a:ln>
                <a:solidFill>
                  <a:prstClr val="white"/>
                </a:solidFill>
                <a:effectLst/>
                <a:uLnTx/>
                <a:uFillTx/>
                <a:latin typeface="Century Gothic" panose="020B0502020202020204" pitchFamily="34" charset="0"/>
              </a:rPr>
              <a:t>James 3:5</a:t>
            </a:r>
            <a:r>
              <a:rPr lang="en-GB" altLang="en-US" b="1" dirty="0">
                <a:solidFill>
                  <a:prstClr val="white"/>
                </a:solidFill>
                <a:latin typeface="Century Gothic" panose="020B0502020202020204" pitchFamily="34" charset="0"/>
              </a:rPr>
              <a:t>)</a:t>
            </a:r>
            <a:endParaRPr kumimoji="0" lang="en-GB" altLang="en-US" b="1" i="0" u="none" strike="noStrike" kern="1200" cap="none" spc="0" normalizeH="0" baseline="0" noProof="0" dirty="0">
              <a:ln>
                <a:noFill/>
              </a:ln>
              <a:solidFill>
                <a:prstClr val="white"/>
              </a:solidFill>
              <a:effectLst/>
              <a:uLnTx/>
              <a:uFillTx/>
              <a:latin typeface="Century Gothic" panose="020B0502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7D963E-EA0F-3949-F9E1-5BD5FC291C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5" name="TextBox 4">
            <a:extLst>
              <a:ext uri="{FF2B5EF4-FFF2-40B4-BE49-F238E27FC236}">
                <a16:creationId xmlns:a16="http://schemas.microsoft.com/office/drawing/2014/main" id="{D5AE7A8B-D31E-4532-A7F4-F900F0B72AF9}"/>
              </a:ext>
            </a:extLst>
          </p:cNvPr>
          <p:cNvSpPr txBox="1">
            <a:spLocks noChangeArrowheads="1"/>
          </p:cNvSpPr>
          <p:nvPr/>
        </p:nvSpPr>
        <p:spPr bwMode="auto">
          <a:xfrm>
            <a:off x="0" y="5151175"/>
            <a:ext cx="9144000" cy="1323439"/>
          </a:xfrm>
          <a:prstGeom prst="rect">
            <a:avLst/>
          </a:prstGeom>
          <a:solidFill>
            <a:schemeClr val="tx1">
              <a:alpha val="45097"/>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sz="40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what impact these words might have on </a:t>
            </a:r>
            <a:r>
              <a:rPr lang="en-GB" sz="4000" b="1" i="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our </a:t>
            </a:r>
            <a:r>
              <a:rPr lang="en-GB" sz="40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words today?...</a:t>
            </a:r>
          </a:p>
        </p:txBody>
      </p:sp>
      <p:sp>
        <p:nvSpPr>
          <p:cNvPr id="3" name="TextBox 4">
            <a:extLst>
              <a:ext uri="{FF2B5EF4-FFF2-40B4-BE49-F238E27FC236}">
                <a16:creationId xmlns:a16="http://schemas.microsoft.com/office/drawing/2014/main" id="{4AC08DE3-8C3B-EF73-F0FA-E8F0467FD6A8}"/>
              </a:ext>
            </a:extLst>
          </p:cNvPr>
          <p:cNvSpPr txBox="1">
            <a:spLocks noChangeArrowheads="1"/>
          </p:cNvSpPr>
          <p:nvPr/>
        </p:nvSpPr>
        <p:spPr bwMode="auto">
          <a:xfrm>
            <a:off x="1502973" y="541708"/>
            <a:ext cx="6138054"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0" u="none" strike="noStrike" kern="1200" cap="none" spc="0" normalizeH="0" baseline="0" noProof="0" dirty="0">
                <a:ln>
                  <a:noFill/>
                </a:ln>
                <a:effectLst/>
                <a:uLnTx/>
                <a:uFillTx/>
                <a:latin typeface="Century Gothic" panose="020B0502020202020204" pitchFamily="34" charset="0"/>
              </a:rPr>
              <a:t>A big forest fire can be started with only a little flame!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b="1" u="none" strike="noStrike" kern="1200" cap="none" spc="0" normalizeH="0" baseline="0" noProof="0" dirty="0">
                <a:ln>
                  <a:noFill/>
                </a:ln>
                <a:effectLst/>
                <a:uLnTx/>
                <a:uFillTx/>
                <a:latin typeface="Century Gothic" panose="020B0502020202020204" pitchFamily="34" charset="0"/>
              </a:rPr>
              <a:t>(</a:t>
            </a:r>
            <a:r>
              <a:rPr kumimoji="0" lang="en-GB" altLang="en-US" b="1" i="1" u="none" strike="noStrike" kern="1200" cap="none" spc="0" normalizeH="0" baseline="0" noProof="0" dirty="0">
                <a:ln>
                  <a:noFill/>
                </a:ln>
                <a:effectLst/>
                <a:uLnTx/>
                <a:uFillTx/>
                <a:latin typeface="Century Gothic" panose="020B0502020202020204" pitchFamily="34" charset="0"/>
              </a:rPr>
              <a:t>James 3:5</a:t>
            </a:r>
            <a:r>
              <a:rPr lang="en-GB" altLang="en-US" b="1" dirty="0">
                <a:latin typeface="Century Gothic" panose="020B0502020202020204" pitchFamily="34" charset="0"/>
              </a:rPr>
              <a:t>)</a:t>
            </a:r>
            <a:endParaRPr kumimoji="0" lang="en-GB" altLang="en-US" b="1" i="0" u="none" strike="noStrike" kern="1200" cap="none" spc="0" normalizeH="0" baseline="0" noProof="0" dirty="0">
              <a:ln>
                <a:noFill/>
              </a:ln>
              <a:effectLst/>
              <a:uLnTx/>
              <a:uFillTx/>
              <a:latin typeface="Century Gothic" panose="020B0502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iterate type="wd">
                                    <p:tmPct val="20000"/>
                                  </p:iterate>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a:extLst>
              <a:ext uri="{FF2B5EF4-FFF2-40B4-BE49-F238E27FC236}">
                <a16:creationId xmlns:a16="http://schemas.microsoft.com/office/drawing/2014/main" id="{395C5B9D-1F57-4EDC-ACBB-DA48CA0B9F82}"/>
              </a:ext>
            </a:extLst>
          </p:cNvPr>
          <p:cNvSpPr txBox="1">
            <a:spLocks/>
          </p:cNvSpPr>
          <p:nvPr/>
        </p:nvSpPr>
        <p:spPr>
          <a:xfrm>
            <a:off x="-13114" y="1750218"/>
            <a:ext cx="8958263" cy="2455863"/>
          </a:xfrm>
          <a:prstGeom prst="rect">
            <a:avLst/>
          </a:prstGeom>
          <a:noFill/>
          <a:ln w="38100" cmpd="dbl">
            <a:noFill/>
          </a:ln>
          <a:effectLst/>
        </p:spPr>
        <p:style>
          <a:lnRef idx="0">
            <a:schemeClr val="accent1"/>
          </a:lnRef>
          <a:fillRef idx="0">
            <a:schemeClr val="accent1"/>
          </a:fillRef>
          <a:effectRef idx="0">
            <a:schemeClr val="accent1"/>
          </a:effectRef>
          <a:fontRef idx="minor">
            <a:schemeClr val="dk1"/>
          </a:fontRef>
        </p:style>
        <p:txBody>
          <a:bodyPr/>
          <a:lstStyle/>
          <a:p>
            <a:pPr>
              <a:defRPr/>
            </a:pPr>
            <a:r>
              <a:rPr lang="en-GB" sz="6000" dirty="0"/>
              <a:t>May the words of our mouths </a:t>
            </a:r>
            <a:endParaRPr lang="en-GB" sz="7200" b="1" dirty="0">
              <a:solidFill>
                <a:schemeClr val="bg1"/>
              </a:solidFill>
              <a:latin typeface="Century Gothic" panose="020B0502020202020204" pitchFamily="34" charset="0"/>
              <a:ea typeface="ＭＳ 明朝"/>
              <a:cs typeface="Times New Roman"/>
            </a:endParaRPr>
          </a:p>
        </p:txBody>
      </p:sp>
      <p:grpSp>
        <p:nvGrpSpPr>
          <p:cNvPr id="31748" name="Group 3">
            <a:extLst>
              <a:ext uri="{FF2B5EF4-FFF2-40B4-BE49-F238E27FC236}">
                <a16:creationId xmlns:a16="http://schemas.microsoft.com/office/drawing/2014/main" id="{C8F5F66B-DDC7-46A3-952D-D0962406C465}"/>
              </a:ext>
            </a:extLst>
          </p:cNvPr>
          <p:cNvGrpSpPr>
            <a:grpSpLocks/>
          </p:cNvGrpSpPr>
          <p:nvPr/>
        </p:nvGrpSpPr>
        <p:grpSpPr bwMode="auto">
          <a:xfrm rot="8217778">
            <a:off x="7442466" y="2447642"/>
            <a:ext cx="1423456" cy="1202304"/>
            <a:chOff x="373107" y="-501"/>
            <a:chExt cx="1297064" cy="1095539"/>
          </a:xfrm>
        </p:grpSpPr>
        <p:pic>
          <p:nvPicPr>
            <p:cNvPr id="6" name="Graphic 35" descr="Arrow: Counter-clockwise curve">
              <a:extLst>
                <a:ext uri="{FF2B5EF4-FFF2-40B4-BE49-F238E27FC236}">
                  <a16:creationId xmlns:a16="http://schemas.microsoft.com/office/drawing/2014/main" id="{D402903F-DC6C-4B6E-B795-B82C0B518D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55956" y="180832"/>
              <a:ext cx="914215" cy="914206"/>
            </a:xfrm>
            <a:prstGeom prst="rect">
              <a:avLst/>
            </a:prstGeom>
          </p:spPr>
        </p:pic>
        <p:pic>
          <p:nvPicPr>
            <p:cNvPr id="7" name="Graphic 36" descr="Arrow: Straight">
              <a:extLst>
                <a:ext uri="{FF2B5EF4-FFF2-40B4-BE49-F238E27FC236}">
                  <a16:creationId xmlns:a16="http://schemas.microsoft.com/office/drawing/2014/main" id="{EB651C6E-692E-466B-B5C4-24A8F69DE3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373112" y="-506"/>
              <a:ext cx="914206" cy="914215"/>
            </a:xfrm>
            <a:prstGeom prst="rect">
              <a:avLst/>
            </a:prstGeom>
          </p:spPr>
        </p:pic>
      </p:grpSp>
      <p:sp>
        <p:nvSpPr>
          <p:cNvPr id="2" name="Rectangle 4">
            <a:extLst>
              <a:ext uri="{FF2B5EF4-FFF2-40B4-BE49-F238E27FC236}">
                <a16:creationId xmlns:a16="http://schemas.microsoft.com/office/drawing/2014/main" id="{9AE49455-5DF9-4CE7-8E39-6888DE6B2F55}"/>
              </a:ext>
            </a:extLst>
          </p:cNvPr>
          <p:cNvSpPr>
            <a:spLocks noChangeArrowheads="1"/>
          </p:cNvSpPr>
          <p:nvPr/>
        </p:nvSpPr>
        <p:spPr bwMode="auto">
          <a:xfrm>
            <a:off x="0" y="-33009"/>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2800"/>
          </a:p>
        </p:txBody>
      </p:sp>
      <p:sp>
        <p:nvSpPr>
          <p:cNvPr id="5" name="Rectangle 5">
            <a:extLst>
              <a:ext uri="{FF2B5EF4-FFF2-40B4-BE49-F238E27FC236}">
                <a16:creationId xmlns:a16="http://schemas.microsoft.com/office/drawing/2014/main" id="{9345E0F5-5AD2-4F3B-99A7-6D2331A75333}"/>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May the words of our mouths </a:t>
            </a:r>
            <a:r>
              <a:rPr kumimoji="0" lang="en-GB" altLang="en-US" sz="1100" b="0" i="1"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[touch lips]</a:t>
            </a: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 </a:t>
            </a: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The thoughts of our hearts </a:t>
            </a:r>
            <a:r>
              <a:rPr kumimoji="0" lang="en-GB" altLang="en-US" sz="1100" b="0" i="1" u="none" strike="noStrike" cap="none" normalizeH="0" baseline="0" dirty="0">
                <a:ln>
                  <a:noFill/>
                </a:ln>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rPr>
              <a:t>[touch heart]</a:t>
            </a:r>
            <a:endParaRPr kumimoji="0" lang="en-GB"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25F079C6-CF7D-4562-8B2F-3F3FD59FD630}"/>
              </a:ext>
            </a:extLst>
          </p:cNvPr>
          <p:cNvSpPr>
            <a:spLocks noChangeArrowheads="1"/>
          </p:cNvSpPr>
          <p:nvPr/>
        </p:nvSpPr>
        <p:spPr bwMode="auto">
          <a:xfrm>
            <a:off x="175466" y="361850"/>
            <a:ext cx="835394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May the words of our mouths,</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4000" b="1"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And the</a:t>
            </a: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 thoughts and attitudes in our hearts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4000" b="1" u="none" strike="noStrike" cap="none" normalizeH="0" baseline="0" dirty="0">
                <a:ln>
                  <a:noFill/>
                </a:ln>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Be pleasing to you, O God. </a:t>
            </a:r>
          </a:p>
        </p:txBody>
      </p:sp>
      <p:pic>
        <p:nvPicPr>
          <p:cNvPr id="10" name="Graphic 9" descr="Chat with solid fill">
            <a:extLst>
              <a:ext uri="{FF2B5EF4-FFF2-40B4-BE49-F238E27FC236}">
                <a16:creationId xmlns:a16="http://schemas.microsoft.com/office/drawing/2014/main" id="{ABCB0E26-660D-8B95-C49A-A32F71D8D3F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8851" y="2410414"/>
            <a:ext cx="4872770" cy="4872770"/>
          </a:xfrm>
          <a:prstGeom prst="rect">
            <a:avLst/>
          </a:prstGeom>
        </p:spPr>
      </p:pic>
      <p:pic>
        <p:nvPicPr>
          <p:cNvPr id="12" name="Graphic 11" descr="Thought bubble with solid fill">
            <a:extLst>
              <a:ext uri="{FF2B5EF4-FFF2-40B4-BE49-F238E27FC236}">
                <a16:creationId xmlns:a16="http://schemas.microsoft.com/office/drawing/2014/main" id="{E91FF05C-7917-3769-DE4B-58683748D4F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85786" y="2695307"/>
            <a:ext cx="4059363" cy="4059363"/>
          </a:xfrm>
          <a:prstGeom prst="rect">
            <a:avLst/>
          </a:prstGeom>
        </p:spPr>
      </p:pic>
    </p:spTree>
    <p:extLst>
      <p:ext uri="{BB962C8B-B14F-4D97-AF65-F5344CB8AC3E}">
        <p14:creationId xmlns:p14="http://schemas.microsoft.com/office/powerpoint/2010/main" val="275499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3.5|5.7|7.1|6.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4890</TotalTime>
  <Words>1029</Words>
  <Application>Microsoft Office PowerPoint</Application>
  <PresentationFormat>On-screen Show (4:3)</PresentationFormat>
  <Paragraphs>77</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Avenir Next LT Pro</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23</cp:revision>
  <dcterms:created xsi:type="dcterms:W3CDTF">2026-04-10T16:07:53Z</dcterms:created>
  <dcterms:modified xsi:type="dcterms:W3CDTF">2026-05-13T07:22:36Z</dcterms:modified>
</cp:coreProperties>
</file>