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71" r:id="rId3"/>
    <p:sldId id="272" r:id="rId4"/>
    <p:sldId id="273" r:id="rId5"/>
    <p:sldId id="274" r:id="rId6"/>
    <p:sldId id="275" r:id="rId7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74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44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28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83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06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30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63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31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85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3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113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C3932D5A-1E37-4C9A-9678-702A3F4C5131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97177850-DD62-4615-8B50-73C7DF247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85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hn-truscott.co.uk/Resources/Administr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registration.supplies@ips.gsi.gov.uk" TargetMode="External"/><Relationship Id="rId3" Type="http://schemas.openxmlformats.org/officeDocument/2006/relationships/hyperlink" Target="http://spckpublishing.co.uk/product/baptism-register/" TargetMode="External"/><Relationship Id="rId7" Type="http://schemas.openxmlformats.org/officeDocument/2006/relationships/hyperlink" Target="http://spckpublishing.co.uk/product/service-register-sr5" TargetMode="External"/><Relationship Id="rId2" Type="http://schemas.openxmlformats.org/officeDocument/2006/relationships/hyperlink" Target="http://spckpublishing.co.uk/product/banns-of-marriage-certificate-book-mb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pckpublishing.co.uk/product/burial-register-f1/" TargetMode="External"/><Relationship Id="rId5" Type="http://schemas.openxmlformats.org/officeDocument/2006/relationships/hyperlink" Target="http://spckpublishing.co.uk/product/banns-of-marriage-register-mb9/" TargetMode="External"/><Relationship Id="rId4" Type="http://schemas.openxmlformats.org/officeDocument/2006/relationships/hyperlink" Target="http://spckpublishing.co.uk/product/confirmation-register-c1/" TargetMode="External"/><Relationship Id="rId9" Type="http://schemas.openxmlformats.org/officeDocument/2006/relationships/hyperlink" Target="mailto:certificate.services@gro.gsi.gov.u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ishresources.org.uk/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www.cofeguildford.org.uk/resources/parish-officers/parish-administrato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urchofengland.org/about-/churchcommissioners/administration/librariesandarchives/recordsmanagementguides.aspx" TargetMode="External"/><Relationship Id="rId5" Type="http://schemas.openxmlformats.org/officeDocument/2006/relationships/hyperlink" Target="https://www.churchofengland.org/about-us/structure/churchcommissioners/administration/librariesandarchives/recordsmanagementguides.aspx" TargetMode="External"/><Relationship Id="rId4" Type="http://schemas.openxmlformats.org/officeDocument/2006/relationships/hyperlink" Target="https://www.churchofengland.org/about-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hn-truscott.co.uk/Administrators" TargetMode="External"/><Relationship Id="rId7" Type="http://schemas.openxmlformats.org/officeDocument/2006/relationships/hyperlink" Target="http://www.church-administrator.net/Administrators/UCAN-distance-learning" TargetMode="External"/><Relationship Id="rId2" Type="http://schemas.openxmlformats.org/officeDocument/2006/relationships/hyperlink" Target="http://www.church-administrator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urch-administrator.net/Administrators/UCAN-local-groups" TargetMode="External"/><Relationship Id="rId5" Type="http://schemas.openxmlformats.org/officeDocument/2006/relationships/hyperlink" Target="http://www.john-truscott.co.uk/Administrators/UCAN-overview/UCAN-benefits" TargetMode="External"/><Relationship Id="rId4" Type="http://schemas.openxmlformats.org/officeDocument/2006/relationships/hyperlink" Target="http://www.john-truscott.co.uk/Resour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97" y="404664"/>
            <a:ext cx="8614090" cy="1728192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/>
            </a:r>
            <a:br>
              <a:rPr lang="en-US" b="1" i="1" dirty="0" smtClean="0">
                <a:solidFill>
                  <a:srgbClr val="7030A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r>
              <a:rPr lang="en-US" sz="53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US" sz="5300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Passion for Spiritual Administration’</a:t>
            </a:r>
            <a:r>
              <a:rPr lang="en-GB" sz="5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53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5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2276872"/>
            <a:ext cx="8640959" cy="4392488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09728" indent="0" algn="ctr">
              <a:spcAft>
                <a:spcPts val="0"/>
              </a:spcAft>
              <a:buNone/>
              <a:tabLst>
                <a:tab pos="990600" algn="l"/>
              </a:tabLst>
            </a:pPr>
            <a:endParaRPr lang="en-US" sz="16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ctr"/>
            <a:r>
              <a:rPr lang="en-US" sz="60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WELCOME</a:t>
            </a:r>
          </a:p>
          <a:p>
            <a:pPr lvl="0" algn="ctr"/>
            <a:endParaRPr lang="en-US" sz="16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48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</a:p>
          <a:p>
            <a:pPr lvl="0" algn="ctr"/>
            <a:endParaRPr lang="en-GB" sz="16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lvl="0" algn="ctr"/>
            <a:r>
              <a:rPr lang="en-US" sz="6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GOD! </a:t>
            </a:r>
          </a:p>
        </p:txBody>
      </p:sp>
    </p:spTree>
    <p:extLst>
      <p:ext uri="{BB962C8B-B14F-4D97-AF65-F5344CB8AC3E}">
        <p14:creationId xmlns:p14="http://schemas.microsoft.com/office/powerpoint/2010/main" val="2240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59" cy="1152128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US" sz="3600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Passion for Spiritual Administration’</a:t>
            </a:r>
            <a: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484784"/>
            <a:ext cx="8640959" cy="5184576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109728" indent="0" algn="ctr">
              <a:spcAft>
                <a:spcPts val="0"/>
              </a:spcAft>
              <a:buNone/>
              <a:tabLst>
                <a:tab pos="990600" algn="l"/>
              </a:tabLst>
            </a:pPr>
            <a:endParaRPr lang="en-US" sz="16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GB" sz="6000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0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You </a:t>
            </a:r>
            <a:r>
              <a:rPr lang="en-GB" sz="60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are directly linked &amp; connected to:</a:t>
            </a:r>
            <a:endParaRPr lang="en-GB" sz="6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0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6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49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Parish </a:t>
            </a:r>
            <a:r>
              <a:rPr lang="en-GB" sz="49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clergy &amp; staff team</a:t>
            </a:r>
            <a:r>
              <a:rPr lang="en-GB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sz="49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your incumbent</a:t>
            </a:r>
            <a:r>
              <a:rPr lang="en-GB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possibly a curate, youth and/or children’s workers or directors, as well as volunteers in a wide range of positions such as church wardens, treasurer, PCC secretary, LLMs, perhaps office volunteers who assist you.</a:t>
            </a:r>
            <a:endParaRPr lang="en-GB" sz="4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31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49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Local parish administrators</a:t>
            </a:r>
            <a:r>
              <a:rPr lang="en-GB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at churches in the same or local towns whose clergy are linked by Churches Together or other local </a:t>
            </a:r>
            <a:r>
              <a:rPr lang="en-GB" sz="49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affiliations</a:t>
            </a: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1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49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Deanery </a:t>
            </a:r>
            <a:r>
              <a:rPr lang="en-GB" sz="49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parish administrators</a:t>
            </a:r>
            <a:r>
              <a:rPr lang="en-GB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at churches in the same </a:t>
            </a:r>
            <a:r>
              <a:rPr lang="en-GB" sz="49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Deanery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GB" sz="3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</a:pPr>
            <a:r>
              <a:rPr lang="en-GB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4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49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Diocesan officers &amp; administrators</a:t>
            </a:r>
            <a:r>
              <a:rPr lang="en-GB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are also your colleagues who can assist &amp; support you</a:t>
            </a:r>
            <a:endParaRPr lang="en-GB" sz="4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</a:pPr>
            <a:r>
              <a:rPr lang="en-GB" sz="31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GB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UK wide parish administrators linked via a support organisation e.g. the </a:t>
            </a:r>
            <a:r>
              <a:rPr lang="en-US" sz="49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UK Church Administrator Network</a:t>
            </a:r>
            <a:r>
              <a:rPr lang="en-US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49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‘UCAN’</a:t>
            </a:r>
            <a:endParaRPr lang="en-GB" sz="4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Bef>
                <a:spcPts val="0"/>
              </a:spcBef>
              <a:spcAft>
                <a:spcPts val="0"/>
              </a:spcAft>
            </a:pPr>
            <a:r>
              <a:rPr lang="en-GB" sz="31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3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Bef>
                <a:spcPts val="0"/>
              </a:spcBef>
              <a:spcAft>
                <a:spcPts val="0"/>
              </a:spcAft>
            </a:pPr>
            <a:r>
              <a:rPr lang="en-GB" sz="60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6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7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All working for </a:t>
            </a:r>
            <a:r>
              <a:rPr lang="en-GB" sz="7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Team God!</a:t>
            </a:r>
            <a:endParaRPr lang="en-GB" sz="7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83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59" cy="864096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US" sz="3600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Passion for Spiritual Administration’</a:t>
            </a:r>
            <a: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196752"/>
            <a:ext cx="8640959" cy="5544616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109728" indent="0" algn="ctr">
              <a:spcAft>
                <a:spcPts val="0"/>
              </a:spcAft>
              <a:buNone/>
              <a:tabLst>
                <a:tab pos="990600" algn="l"/>
              </a:tabLst>
            </a:pPr>
            <a:endParaRPr lang="en-US" sz="80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80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Spiritual </a:t>
            </a:r>
            <a:r>
              <a:rPr lang="en-US" sz="80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Administration</a:t>
            </a:r>
            <a:endParaRPr lang="en-GB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80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8000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God-appointed </a:t>
            </a:r>
            <a:r>
              <a:rPr lang="en-US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sz="6400" dirty="0" err="1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utilising</a:t>
            </a:r>
            <a:r>
              <a:rPr lang="en-US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6400" b="1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creatively</a:t>
            </a:r>
            <a:r>
              <a:rPr lang="en-US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the gifts of the Holy Spirit to bring </a:t>
            </a:r>
            <a:r>
              <a:rPr lang="en-US" sz="6400" dirty="0" err="1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honour</a:t>
            </a:r>
            <a:r>
              <a:rPr lang="en-US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to Christ. 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8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 </a:t>
            </a: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can highly recommend reading various articles </a:t>
            </a:r>
            <a:r>
              <a:rPr lang="en-GB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by John Truscott who </a:t>
            </a: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set up </a:t>
            </a:r>
            <a:r>
              <a:rPr lang="en-GB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64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UK Church Administrator Network</a:t>
            </a:r>
            <a:r>
              <a:rPr lang="en-US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about Christian and Church </a:t>
            </a:r>
            <a:r>
              <a:rPr lang="en-US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administration:</a:t>
            </a:r>
          </a:p>
          <a:p>
            <a:pPr algn="just">
              <a:spcBef>
                <a:spcPts val="600"/>
              </a:spcBef>
            </a:pPr>
            <a:r>
              <a:rPr lang="en-GB" sz="6400" u="sng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http</a:t>
            </a:r>
            <a:r>
              <a:rPr lang="en-GB" sz="6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://www.john-truscott.co.uk/Resources/Administration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Set </a:t>
            </a: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Christian a</a:t>
            </a:r>
            <a:r>
              <a:rPr lang="en-US" sz="6400" dirty="0" err="1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dministration</a:t>
            </a: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in context both theologically by looking at  </a:t>
            </a:r>
            <a:r>
              <a:rPr lang="en-GB" sz="6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Corinthians 12</a:t>
            </a:r>
            <a:r>
              <a:rPr lang="en-GB" sz="64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64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Acts </a:t>
            </a:r>
            <a:r>
              <a:rPr lang="en-GB" sz="6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6 and 1 Timothy 3</a:t>
            </a: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and practically. </a:t>
            </a:r>
            <a:endParaRPr lang="en-GB" sz="6400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GB" sz="6400" dirty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‘A</a:t>
            </a:r>
            <a:r>
              <a:rPr lang="en-US" sz="6400" dirty="0" err="1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dministration</a:t>
            </a:r>
            <a:r>
              <a:rPr lang="en-US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’ in the biblical sense is more akin to leadership and </a:t>
            </a:r>
            <a:r>
              <a:rPr lang="en-US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guidance.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3200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Also embodies the gift </a:t>
            </a:r>
            <a:r>
              <a:rPr lang="en-US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 ‘those able to help others’ </a:t>
            </a:r>
            <a:endParaRPr lang="en-US" sz="6400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6400" dirty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 </a:t>
            </a:r>
            <a:r>
              <a:rPr lang="en-US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gifts representing the 2 parts of the administrative spectrum.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GB" sz="6400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John </a:t>
            </a: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Truscott defines Church </a:t>
            </a:r>
            <a:r>
              <a:rPr lang="en-US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administration </a:t>
            </a:r>
            <a:r>
              <a:rPr lang="en-US" sz="6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as: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6400" b="1" i="1" dirty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en-US" sz="6400" b="1" i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</a:t>
            </a:r>
            <a:r>
              <a:rPr lang="en-US" sz="6400" b="1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organization and co-ordination of the earthly resources available in the service of Christ.” 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b="1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“a creative, people-centred ministry”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en-GB" sz="6400" b="1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“serves EVERY OTHER MINISTRY” </a:t>
            </a: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 enabling everything else to happen and without which </a:t>
            </a:r>
            <a:r>
              <a:rPr lang="en-GB" sz="6400" b="1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“nothing could function”.</a:t>
            </a: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6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6400" b="1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“the Servant of Servants”</a:t>
            </a:r>
            <a:endParaRPr lang="en-GB" sz="6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8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59" cy="864096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US" sz="3600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Passion for Spiritual Administration’</a:t>
            </a:r>
            <a: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7" y="1196752"/>
            <a:ext cx="8640959" cy="5544616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400"/>
              </a:spcBef>
              <a:spcAft>
                <a:spcPts val="0"/>
              </a:spcAft>
            </a:pPr>
            <a:endParaRPr lang="en-US" sz="6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Certificates </a:t>
            </a:r>
            <a:r>
              <a:rPr lang="en-US" sz="20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Registers for Life Events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GB" sz="14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Baptism</a:t>
            </a: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GB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Confirmation </a:t>
            </a:r>
            <a:r>
              <a:rPr lang="en-US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Certificates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provided 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the Diocese </a:t>
            </a:r>
            <a:r>
              <a:rPr lang="en-US" sz="1400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 of charge.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Contact 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our Reception Manager on 01483 450423 who will send you the required number of certificates 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</a:pPr>
            <a:r>
              <a:rPr lang="en-US" sz="1400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[for Confirmation please specify which Bishop is presiding]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book of </a:t>
            </a:r>
            <a:r>
              <a:rPr lang="en-GB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Banns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Certificates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order from SPCK Publishing - Society for Promoting Christian Knowledge </a:t>
            </a:r>
            <a:r>
              <a:rPr lang="en-US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GB" sz="1400" u="sng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GB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://spckpublishing.co.uk/product/banns-of-marriage-certificate-book-mb6/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ordering </a:t>
            </a:r>
            <a:r>
              <a:rPr lang="en-GB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Registers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8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http://spckpublishing.co.uk/product/baptism-register/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http://spckpublishing.co.uk/product/confirmation-register-c1/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http://spckpublishing.co.uk/product/banns-of-marriage-register-mb9/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http://spckpublishing.co.uk/product/burial-register-f1/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http://</a:t>
            </a:r>
            <a:r>
              <a:rPr lang="en-GB" sz="1400" u="sng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spckpublishing.co.uk/product/service-register-sr5</a:t>
            </a: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GB" sz="1400" i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GB" sz="1400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also Eden and Canterbury Press]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a book of </a:t>
            </a:r>
            <a:r>
              <a:rPr lang="en-GB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Marriage </a:t>
            </a:r>
            <a:r>
              <a:rPr lang="en-US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Certificates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order </a:t>
            </a:r>
            <a:r>
              <a:rPr lang="en-GB" sz="1400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 of charge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from the Registration Supplies Unit at the General Register Office 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0151 471 4810 – also for </a:t>
            </a:r>
            <a:r>
              <a:rPr lang="en-US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Marriage Registers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Either 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send in the tear off slip in your current certificate book to: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General Register </a:t>
            </a: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Office, PO 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Box 2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Southport PR8 2JD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Or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email </a:t>
            </a:r>
            <a:r>
              <a:rPr lang="en-GB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8"/>
              </a:rPr>
              <a:t>registration.supplies@ips.gsi.gov.uk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en-GB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9"/>
              </a:rPr>
              <a:t>certificate.services@gro.gsi.gov.uk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GB" sz="1200" i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[</a:t>
            </a:r>
            <a:r>
              <a:rPr lang="en-GB" sz="1200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make sure you do this in plenty of time if you are running low!]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4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Keep </a:t>
            </a:r>
            <a:r>
              <a:rPr lang="en-US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blank </a:t>
            </a:r>
            <a:r>
              <a:rPr lang="en-GB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Marriage </a:t>
            </a:r>
            <a:r>
              <a:rPr lang="en-US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Certificates and all Registers </a:t>
            </a:r>
            <a:r>
              <a:rPr lang="en-US" sz="14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 Safe</a:t>
            </a:r>
            <a:r>
              <a:rPr lang="en-US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!</a:t>
            </a:r>
            <a:endParaRPr lang="en-GB" sz="1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94" y="174550"/>
            <a:ext cx="8640959" cy="864096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US" sz="3600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Passion for Spiritual Administration’</a:t>
            </a:r>
            <a: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094" y="1124744"/>
            <a:ext cx="8640959" cy="5577667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Resources</a:t>
            </a:r>
            <a:endParaRPr lang="en-GB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Websites with useful </a:t>
            </a:r>
            <a:r>
              <a:rPr lang="en-US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administration and management  </a:t>
            </a: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resources:</a:t>
            </a:r>
            <a:endParaRPr lang="en-GB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GB" sz="1600" b="1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Diocesan Parish Officer Resources</a:t>
            </a:r>
            <a:endParaRPr lang="en-GB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Diocesan website has a section in Resources for Parish Officers including parish administrators</a:t>
            </a:r>
            <a:endParaRPr lang="en-GB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8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GB" sz="1400" u="sng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http://www.cofeguildford.org.uk/resources/parish-officers/parish-administrators</a:t>
            </a:r>
            <a:r>
              <a:rPr lang="en-GB" sz="1400" u="sng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</a:p>
          <a:p>
            <a:pPr>
              <a:spcBef>
                <a:spcPts val="0"/>
              </a:spcBef>
            </a:pPr>
            <a:endParaRPr lang="en-GB" sz="800" u="sng" dirty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GB" sz="1400" u="sng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GB" sz="1400" u="sng" dirty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GB" sz="1400" u="sng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Church 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 England’s National Stewardship &amp; Resources </a:t>
            </a:r>
            <a:r>
              <a:rPr lang="en-US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Team 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offering over 400 pages of resources to support all aspects of stewardship, administration and management in the local church.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GB" sz="1400" u="sng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</a:t>
            </a:r>
            <a:r>
              <a:rPr lang="en-GB" sz="1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://www.parishresources.org.uk/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GB" sz="1400" u="sng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PCC/APCM section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has all the downloadable forms you need for </a:t>
            </a:r>
            <a:r>
              <a:rPr lang="en-US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revising/renewing your Electoral Roll and for the APCM nominations &amp; notices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GB" sz="1400" u="sng" dirty="0" smtClean="0">
              <a:solidFill>
                <a:srgbClr val="002D7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Church of England Resources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Website has </a:t>
            </a: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Record Management Guides both helpful and necessary e.g. Safeguarding Records guide and Keep or Bin? - The Care of Your Parish </a:t>
            </a:r>
            <a:r>
              <a:rPr lang="en-GB" sz="14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Records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GB" sz="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400" u="sng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https</a:t>
            </a:r>
            <a:r>
              <a:rPr lang="en-US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://www.churchofengland.org/about-</a:t>
            </a:r>
            <a:r>
              <a:rPr lang="en-US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us/structure</a:t>
            </a:r>
            <a:r>
              <a:rPr lang="en-US" sz="14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/churchcommissioners/administration/librariesandarchives/recordsmanagementguides.aspx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GB" sz="1400" i="1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[</a:t>
            </a:r>
            <a:r>
              <a:rPr lang="en-GB" sz="1400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these are also linked from Diocesan parish administrator resources web pages]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GB" sz="1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34" name="Picture 10" descr="Parish Resource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17"/>
          <a:stretch>
            <a:fillRect/>
          </a:stretch>
        </p:blipFill>
        <p:spPr bwMode="auto">
          <a:xfrm>
            <a:off x="467544" y="2924944"/>
            <a:ext cx="55435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47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94" y="165220"/>
            <a:ext cx="8640959" cy="864096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anchor="ctr"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990600" algn="l"/>
              </a:tabLst>
            </a:pP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</a:t>
            </a:r>
            <a:r>
              <a:rPr lang="en-US" sz="3600" b="1" i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Passion for Spiritual Administration’</a:t>
            </a:r>
            <a: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094" y="1124744"/>
            <a:ext cx="8640959" cy="5577667"/>
          </a:xfrm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20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UK Church Administrator Network</a:t>
            </a:r>
            <a:r>
              <a:rPr lang="en-GB" sz="20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‘UCAN’</a:t>
            </a:r>
            <a:endParaRPr lang="en-GB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Valuable 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network for support, information, resources, conferences and networking.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To be found on 2 websites – the specific 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http://www.church-administrator.net/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as well as on </a:t>
            </a:r>
            <a:r>
              <a:rPr lang="en-GB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John Truscott’s 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own website detailing the support services he offers as an independent church consultant and trainer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http://www.john-truscott.co.uk/Administrators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http://www.john-truscott.co.uk/Resources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 JOIN if have not done so already - see Benefits for why You and why the Church needs you to join!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5"/>
              </a:rPr>
              <a:t>http://www.john-truscott.co.uk/Administrators/UCAN-overview/UCAN-benefits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i="1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Free to join although they do seek a voluntary annual contribution</a:t>
            </a:r>
            <a:endParaRPr lang="en-GB" sz="16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Local Groups link: </a:t>
            </a:r>
            <a:r>
              <a:rPr lang="en-US" sz="16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www.church-administrator.net/Administrators/UCAN-local-groups</a:t>
            </a:r>
            <a:r>
              <a:rPr lang="en-US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 dirty="0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Distance </a:t>
            </a:r>
            <a:r>
              <a:rPr lang="en-GB" sz="1600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learning course with the St John's School of Mission, Nottingham / UCAN distance learning module for Church Administrators.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GB" sz="160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GB" sz="1600" u="sng" smtClean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http</a:t>
            </a:r>
            <a:r>
              <a:rPr lang="en-GB" sz="1600" u="sng" dirty="0">
                <a:solidFill>
                  <a:srgbClr val="002D73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://www.church-administrator.net/Administrators/UCAN-distance-learning</a:t>
            </a:r>
            <a:endParaRPr lang="en-GB" sz="1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BE0C81E1281498AEBD4869A018A8F" ma:contentTypeVersion="14" ma:contentTypeDescription="Create a new document." ma:contentTypeScope="" ma:versionID="b1f6a369df40085fe61fa2c5ca7c8867">
  <xsd:schema xmlns:xsd="http://www.w3.org/2001/XMLSchema" xmlns:xs="http://www.w3.org/2001/XMLSchema" xmlns:p="http://schemas.microsoft.com/office/2006/metadata/properties" xmlns:ns2="dad479da-d18d-4104-8d4c-0368fb145937" xmlns:ns3="a0884749-ea70-4c5b-a969-307ef6a232e8" targetNamespace="http://schemas.microsoft.com/office/2006/metadata/properties" ma:root="true" ma:fieldsID="9ced54766014b7721eb619ad9dec0f77" ns2:_="" ns3:_="">
    <xsd:import namespace="dad479da-d18d-4104-8d4c-0368fb145937"/>
    <xsd:import namespace="a0884749-ea70-4c5b-a969-307ef6a232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d479da-d18d-4104-8d4c-0368fb1459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06aabbe-596b-4e13-ae27-cd64ca0bc1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884749-ea70-4c5b-a969-307ef6a232e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99fdf56-e76f-42d4-be76-f1b544865e88}" ma:internalName="TaxCatchAll" ma:showField="CatchAllData" ma:web="a0884749-ea70-4c5b-a969-307ef6a232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12D9E9-E6E9-4827-AFAF-55E068943019}"/>
</file>

<file path=customXml/itemProps2.xml><?xml version="1.0" encoding="utf-8"?>
<ds:datastoreItem xmlns:ds="http://schemas.openxmlformats.org/officeDocument/2006/customXml" ds:itemID="{10A04D65-34E2-41FD-9761-4F2F6E86F2E2}"/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1135</TotalTime>
  <Words>89</Words>
  <Application>Microsoft Office PowerPoint</Application>
  <PresentationFormat>On-screen Show (4:3)</PresentationFormat>
  <Paragraphs>123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 Light</vt:lpstr>
      <vt:lpstr>Gill Sans MT</vt:lpstr>
      <vt:lpstr>Times New Roman</vt:lpstr>
      <vt:lpstr>Wingdings</vt:lpstr>
      <vt:lpstr>Metropolitan</vt:lpstr>
      <vt:lpstr> ‘Passion for Spiritual Administration’ </vt:lpstr>
      <vt:lpstr> ‘Passion for Spiritual Administration’ </vt:lpstr>
      <vt:lpstr> ‘Passion for Spiritual Administration’ </vt:lpstr>
      <vt:lpstr> ‘Passion for Spiritual Administration’ </vt:lpstr>
      <vt:lpstr> ‘Passion for Spiritual Administration’ </vt:lpstr>
      <vt:lpstr> ‘Passion for Spiritual Administration’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Fenplus.M</dc:creator>
  <cp:lastModifiedBy>Jenny Parsons</cp:lastModifiedBy>
  <cp:revision>74</cp:revision>
  <cp:lastPrinted>2016-05-16T08:28:55Z</cp:lastPrinted>
  <dcterms:created xsi:type="dcterms:W3CDTF">2016-05-15T14:28:37Z</dcterms:created>
  <dcterms:modified xsi:type="dcterms:W3CDTF">2016-07-11T14:21:39Z</dcterms:modified>
</cp:coreProperties>
</file>