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4" r:id="rId2"/>
  </p:sldMasterIdLst>
  <p:notesMasterIdLst>
    <p:notesMasterId r:id="rId9"/>
  </p:notesMasterIdLst>
  <p:sldIdLst>
    <p:sldId id="434" r:id="rId3"/>
    <p:sldId id="316" r:id="rId4"/>
    <p:sldId id="293" r:id="rId5"/>
    <p:sldId id="321" r:id="rId6"/>
    <p:sldId id="290" r:id="rId7"/>
    <p:sldId id="32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CDFF"/>
    <a:srgbClr val="66FFFF"/>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94CEA4D-08A8-4F92-B6C3-C521E6C51AC5}" v="94" dt="2026-07-09T00:09:37.3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53108" autoAdjust="0"/>
  </p:normalViewPr>
  <p:slideViewPr>
    <p:cSldViewPr snapToGrid="0" snapToObjects="1">
      <p:cViewPr varScale="1">
        <p:scale>
          <a:sx n="54" d="100"/>
          <a:sy n="54" d="100"/>
        </p:scale>
        <p:origin x="2236" y="2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notesMaster" Target="notesMasters/notesMaster1.xml"/><Relationship Id="rId14"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9A9576-9F7D-024D-B78A-53113DCB2CA7}" type="datetimeFigureOut">
              <a:rPr lang="en-US" smtClean="0"/>
              <a:t>7/9/2026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7FF5B0-4147-E448-A7BF-414C5AE9FC7D}" type="slidenum">
              <a:rPr lang="en-US" smtClean="0"/>
              <a:t>‹#›</a:t>
            </a:fld>
            <a:endParaRPr lang="en-US"/>
          </a:p>
        </p:txBody>
      </p:sp>
    </p:spTree>
    <p:extLst>
      <p:ext uri="{BB962C8B-B14F-4D97-AF65-F5344CB8AC3E}">
        <p14:creationId xmlns:p14="http://schemas.microsoft.com/office/powerpoint/2010/main" val="239096590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BED8A9-1138-6B66-7795-0615B814E396}"/>
            </a:ext>
          </a:extLst>
        </p:cNvPr>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717A3003-0975-52ED-FCB3-A5ADD352F5C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a:extLst>
              <a:ext uri="{FF2B5EF4-FFF2-40B4-BE49-F238E27FC236}">
                <a16:creationId xmlns:a16="http://schemas.microsoft.com/office/drawing/2014/main" id="{B47D7FCE-7459-DEC9-F7BB-C6D72F8BB2E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b="1" dirty="0"/>
              <a:t>‘Count Your Blessings’ – Autumn term 2026      These resources are ©The Diocese of Guildford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These form part of the collective worship resources created to support Secondary schools in the Diocese of Guildford. </a:t>
            </a:r>
            <a:r>
              <a:rPr lang="en-GB" sz="1200" kern="1200" dirty="0">
                <a:solidFill>
                  <a:schemeClr val="tx1"/>
                </a:solidFill>
                <a:effectLst/>
                <a:latin typeface="+mn-lt"/>
                <a:ea typeface="+mn-ea"/>
                <a:cs typeface="+mn-cs"/>
              </a:rPr>
              <a:t>Research reveals the importance of gratitude even in the midst of adversity: that being aware of each day’s ‘blessings’ can counteract anxiety, and so this term, we want to encourage schools to highlight this especially in their collective worship. As always, each week’s materials link with Biblical content, whilst also ensuring that they are inclusive for pupils and adults of all faiths, or none.</a:t>
            </a:r>
            <a:r>
              <a:rPr lang="en-GB" dirty="0"/>
              <a:t> Over this short series ‘Count your blessings’, we will highlight things that we might consider to be ‘blessings’ and will refer to this in the </a:t>
            </a:r>
            <a:r>
              <a:rPr lang="en-GB" b="1" i="1" dirty="0"/>
              <a:t>‘Going deeper: responding and words for worship’ </a:t>
            </a:r>
            <a:r>
              <a:rPr lang="en-GB" b="0" i="0" dirty="0"/>
              <a:t>section each week.</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The materials in this PPT have been created for Remembrance. There is opportunity within the resource to pause to mark the two minutes’ silence if you are doing this on Armistice Day. We use the words that Jesus spoke about being a peacemaker to reflect on the challenges that one young soldier faced in committing to a life of peace in the middle of war time. Huge thanks go to A-level student Ben Musters for his help with this resource, as part of his Y12 work experience.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i="1" dirty="0"/>
              <a:t>Notes for the teacher: </a:t>
            </a:r>
            <a:r>
              <a:rPr lang="en-GB" i="1" dirty="0"/>
              <a:t>This resource is to be used for collective worship during tutor times or in other groupings that work for your setting. There may be enough material here to resource more than one tutor time.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i="1" dirty="0"/>
              <a:t>Each resource contains some images and words to support the spiritual development of students, with a script for the leader written under the slides.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i="1" dirty="0"/>
              <a:t>Any </a:t>
            </a:r>
            <a:r>
              <a:rPr lang="en-GB" b="1" i="1" dirty="0"/>
              <a:t>bold </a:t>
            </a:r>
            <a:r>
              <a:rPr lang="en-GB" b="0" i="1" dirty="0"/>
              <a:t>text indicates when a click will animate either text or an image for students to ponder, and italic text contains pointers for the leader.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i="1" dirty="0"/>
              <a:t>Especially important is the slide denoted as </a:t>
            </a:r>
            <a:r>
              <a:rPr lang="en-GB" b="1" i="1" dirty="0"/>
              <a:t>‘Going deeper: responding and words for worship’, </a:t>
            </a:r>
            <a:r>
              <a:rPr lang="en-GB" b="0" i="1" dirty="0"/>
              <a:t>which ensures that the resource meets the requirement for daily collective worship in your Church school. The words are invitational, and prayer is optional.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i="1" dirty="0"/>
              <a:t>You may wish to light a candle at the beginning as a sign that you are entering this different space in the school day.</a:t>
            </a:r>
          </a:p>
          <a:p>
            <a:endParaRPr lang="en-GB" b="0" i="1" dirty="0"/>
          </a:p>
          <a:p>
            <a:r>
              <a:rPr lang="en-GB" b="1" i="1" dirty="0"/>
              <a:t>Today’s words come from Matthew 5:9 </a:t>
            </a:r>
            <a:r>
              <a:rPr lang="en-GB" b="0" i="1" dirty="0"/>
              <a:t>and are some of Jesus’ most famous words as part of the Sermon on the Mount, where Jesus laid before his listeners some of the topsy-turvy principles of living in God’s Kingdom. </a:t>
            </a:r>
            <a:endParaRPr lang="en-GB" altLang="en-US" dirty="0">
              <a:ea typeface="Calibri" panose="020F0502020204030204" pitchFamily="34" charset="0"/>
              <a:cs typeface="Times New Roman" panose="02020603050405020304" pitchFamily="18" charset="0"/>
            </a:endParaRPr>
          </a:p>
        </p:txBody>
      </p:sp>
      <p:sp>
        <p:nvSpPr>
          <p:cNvPr id="23556" name="Slide Number Placeholder 3">
            <a:extLst>
              <a:ext uri="{FF2B5EF4-FFF2-40B4-BE49-F238E27FC236}">
                <a16:creationId xmlns:a16="http://schemas.microsoft.com/office/drawing/2014/main" id="{9DA004C0-D235-6D73-52BF-1D357714628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EEDF4793-1BFF-4839-9DF9-B85DA178CFB8}" type="slidenum">
              <a:rPr lang="en-GB" altLang="en-US" smtClean="0"/>
              <a:pPr/>
              <a:t>1</a:t>
            </a:fld>
            <a:endParaRPr lang="en-GB" altLang="en-US"/>
          </a:p>
        </p:txBody>
      </p:sp>
    </p:spTree>
    <p:extLst>
      <p:ext uri="{BB962C8B-B14F-4D97-AF65-F5344CB8AC3E}">
        <p14:creationId xmlns:p14="http://schemas.microsoft.com/office/powerpoint/2010/main" val="21739694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Engaging: Armistice Day</a:t>
            </a:r>
          </a:p>
          <a:p>
            <a:pPr marL="0" marR="0" lvl="0" indent="0" algn="l" defTabSz="457200" rtl="0" eaLnBrk="1" fontAlgn="auto" latinLnBrk="0" hangingPunct="1">
              <a:lnSpc>
                <a:spcPct val="100000"/>
              </a:lnSpc>
              <a:spcBef>
                <a:spcPts val="0"/>
              </a:spcBef>
              <a:spcAft>
                <a:spcPts val="0"/>
              </a:spcAft>
              <a:buClrTx/>
              <a:buSzTx/>
              <a:buFontTx/>
              <a:buNone/>
              <a:tabLst/>
              <a:defRPr/>
            </a:pP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I wonder what you think of when you see this? For most of us, it will be ‘</a:t>
            </a:r>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Poppy Day’</a:t>
            </a: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 or more correctly, Remembrance or Armistice Day – when across the world, the nations remember the many acts of courage, selflessness and service of those who fought in past wars, and those who are still doing so. </a:t>
            </a:r>
          </a:p>
          <a:p>
            <a:pPr algn="ctr" eaLnBrk="1" hangingPunct="1"/>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I wonder…..</a:t>
            </a:r>
            <a:r>
              <a:rPr lang="en-US" sz="1800" b="1" dirty="0">
                <a:solidFill>
                  <a:schemeClr val="bg1"/>
                </a:solidFill>
                <a:latin typeface="Century Gothic" charset="0"/>
              </a:rPr>
              <a:t>Should we always remember like this?</a:t>
            </a:r>
            <a:endParaRPr lang="en-US" sz="1100" b="1" i="1" dirty="0">
              <a:solidFill>
                <a:schemeClr val="bg1"/>
              </a:solidFill>
              <a:latin typeface="Century Gothic"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800" dirty="0">
              <a:effectLst/>
              <a:latin typeface="Avenir Next LT Pro" panose="020B0504020202020204" pitchFamily="34" charset="0"/>
              <a:ea typeface="MS Mincho" panose="02020609040205080304" pitchFamily="49" charset="-128"/>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sz="1800" b="0" i="1" dirty="0">
                <a:effectLst/>
                <a:latin typeface="Avenir Next LT Pro" panose="020B0504020202020204" pitchFamily="34" charset="0"/>
                <a:ea typeface="MS Mincho" panose="02020609040205080304" pitchFamily="49" charset="-128"/>
                <a:cs typeface="Times New Roman" panose="02020603050405020304" pitchFamily="18" charset="0"/>
              </a:rPr>
              <a:t>Lead a short discussion to help students to think about the different attitudes that might exist towards Remembrance, or war and peace.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800" b="0" i="1" dirty="0">
              <a:effectLst/>
              <a:latin typeface="Avenir Next LT Pro" panose="020B0504020202020204" pitchFamily="34" charset="0"/>
              <a:ea typeface="MS Mincho" panose="02020609040205080304" pitchFamily="49" charset="-128"/>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sz="1800" b="0" dirty="0">
                <a:effectLst/>
                <a:latin typeface="Avenir Next LT Pro" panose="020B0504020202020204" pitchFamily="34" charset="0"/>
                <a:ea typeface="MS Mincho" panose="02020609040205080304" pitchFamily="49" charset="-128"/>
                <a:cs typeface="Times New Roman" panose="02020603050405020304" pitchFamily="18" charset="0"/>
              </a:rPr>
              <a:t>To help us to think and remember today, we are going to hear the story of one young soldier who, like so many, went to war in 1914…..</a:t>
            </a:r>
            <a:endParaRPr lang="en-GB" b="0" dirty="0"/>
          </a:p>
        </p:txBody>
      </p:sp>
      <p:sp>
        <p:nvSpPr>
          <p:cNvPr id="4" name="Slide Number Placeholder 3"/>
          <p:cNvSpPr>
            <a:spLocks noGrp="1"/>
          </p:cNvSpPr>
          <p:nvPr>
            <p:ph type="sldNum" sz="quarter" idx="5"/>
          </p:nvPr>
        </p:nvSpPr>
        <p:spPr/>
        <p:txBody>
          <a:bodyPr/>
          <a:lstStyle/>
          <a:p>
            <a:fld id="{15E50813-10E5-564F-8666-68CCAC63CBB1}" type="slidenum">
              <a:rPr lang="en-US" smtClean="0"/>
              <a:pPr/>
              <a:t>2</a:t>
            </a:fld>
            <a:endParaRPr lang="en-US"/>
          </a:p>
        </p:txBody>
      </p:sp>
    </p:spTree>
    <p:extLst>
      <p:ext uri="{BB962C8B-B14F-4D97-AF65-F5344CB8AC3E}">
        <p14:creationId xmlns:p14="http://schemas.microsoft.com/office/powerpoint/2010/main" val="27038889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Engaging: William Coltman’s story </a:t>
            </a:r>
          </a:p>
          <a:p>
            <a:pPr marL="0" marR="0" lvl="0" indent="0" algn="l" defTabSz="457200" rtl="0" eaLnBrk="1" fontAlgn="auto" latinLnBrk="0" hangingPunct="1">
              <a:lnSpc>
                <a:spcPct val="100000"/>
              </a:lnSpc>
              <a:spcBef>
                <a:spcPts val="0"/>
              </a:spcBef>
              <a:spcAft>
                <a:spcPts val="0"/>
              </a:spcAft>
              <a:buClrTx/>
              <a:buSzTx/>
              <a:buFontTx/>
              <a:buNone/>
              <a:tabLst/>
              <a:defRPr/>
            </a:pPr>
            <a:r>
              <a:rPr lang="en-GB" sz="1800" dirty="0"/>
              <a:t>William Coltman joined the army in 1915 but chose not to fight, becoming a stretcher‑bearer because of his Christian commitment to saving lives and being a ‘peace-maker’. Despite his small stature, he repeatedly braved No‑Man’s Land under enemy fire to rescue wounded soldiers, often carrying them on his back. For three years he ventured out nightly to ensure no one was left behind, risking his life amongst the barbed wire and mud. His extraordinary courage earned him the Victoria Cross for actions in October 1918. </a:t>
            </a: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His official letter states that: </a:t>
            </a:r>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‘This very gallant NCO tended the wounded unceasingly for 48 hours….He won many other medals too, yet never fired a single bullet.’ </a:t>
            </a: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William Coltman was one of the few who survived WWI.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800" dirty="0">
              <a:effectLst/>
              <a:latin typeface="Avenir Next LT Pro" panose="020B0504020202020204" pitchFamily="34" charset="0"/>
              <a:ea typeface="MS Mincho" panose="02020609040205080304" pitchFamily="49" charset="-128"/>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sz="1800" i="1" dirty="0">
                <a:effectLst/>
                <a:latin typeface="Avenir Next LT Pro" panose="020B0504020202020204" pitchFamily="34" charset="0"/>
                <a:ea typeface="MS Mincho" panose="02020609040205080304" pitchFamily="49" charset="-128"/>
                <a:cs typeface="Times New Roman" panose="02020603050405020304" pitchFamily="18" charset="0"/>
              </a:rPr>
              <a:t>Talk together:</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i="1" dirty="0">
                <a:effectLst/>
                <a:latin typeface="Avenir Next LT Pro" panose="020B0504020202020204" pitchFamily="34" charset="0"/>
                <a:ea typeface="Calibri" panose="020F0502020204030204" pitchFamily="34" charset="0"/>
                <a:cs typeface="Times New Roman" panose="02020603050405020304" pitchFamily="18" charset="0"/>
              </a:rPr>
              <a:t>I wonder what challenges you think Walter Coltman might have faced, living as a ‘peacemaker’ in the midst of war?</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i="1" dirty="0">
                <a:effectLst/>
                <a:latin typeface="Avenir Next LT Pro" panose="020B0504020202020204" pitchFamily="34" charset="0"/>
                <a:ea typeface="MS Mincho" panose="02020609040205080304" pitchFamily="49" charset="-128"/>
                <a:cs typeface="Times New Roman" panose="02020603050405020304" pitchFamily="18" charset="0"/>
              </a:rPr>
              <a:t>Does hearing about the life of an individual change how we think about the act of Remembrance?</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i="1" dirty="0">
                <a:effectLst/>
                <a:latin typeface="Avenir Next LT Pro" panose="020B0504020202020204" pitchFamily="34" charset="0"/>
                <a:ea typeface="MS Mincho" panose="02020609040205080304" pitchFamily="49" charset="-128"/>
                <a:cs typeface="Times New Roman" panose="02020603050405020304" pitchFamily="18" charset="0"/>
              </a:rPr>
              <a:t>Do you think that being a peacemaker can sometimes be more courageous than being a fighter?</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800" i="1"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E50813-10E5-564F-8666-68CCAC63CBB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622286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Engaging: Remembrance</a:t>
            </a:r>
          </a:p>
          <a:p>
            <a:pPr marL="0" marR="0" lvl="0" indent="0" algn="l" defTabSz="457200" rtl="0" eaLnBrk="1" fontAlgn="auto" latinLnBrk="0" hangingPunct="1">
              <a:lnSpc>
                <a:spcPct val="100000"/>
              </a:lnSpc>
              <a:spcBef>
                <a:spcPts val="0"/>
              </a:spcBef>
              <a:spcAft>
                <a:spcPts val="0"/>
              </a:spcAft>
              <a:buClrTx/>
              <a:buSzTx/>
              <a:buFontTx/>
              <a:buNone/>
              <a:tabLst/>
              <a:defRPr/>
            </a:pP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Our peace was won at a very great cost, which is why on Remembrance Day each year, we hear the words ‘At the going down of the sun, and in the morning, we will remember them’, as we think of those who gave so much so that we might live at peace….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800" dirty="0">
              <a:effectLst/>
              <a:latin typeface="Avenir Next LT Pro" panose="020B0504020202020204" pitchFamily="34" charset="0"/>
              <a:ea typeface="MS Mincho" panose="02020609040205080304" pitchFamily="49" charset="-128"/>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5E50813-10E5-564F-8666-68CCAC63CBB1}" type="slidenum">
              <a:rPr lang="en-US" smtClean="0"/>
              <a:pPr/>
              <a:t>4</a:t>
            </a:fld>
            <a:endParaRPr lang="en-US"/>
          </a:p>
        </p:txBody>
      </p:sp>
    </p:spTree>
    <p:extLst>
      <p:ext uri="{BB962C8B-B14F-4D97-AF65-F5344CB8AC3E}">
        <p14:creationId xmlns:p14="http://schemas.microsoft.com/office/powerpoint/2010/main" val="39932394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Going deeper: responding and words for worship - you might also wish to hold your own period of silence at this point.</a:t>
            </a:r>
            <a:endParaRPr lang="en-GB" sz="1800" dirty="0">
              <a:effectLst/>
              <a:latin typeface="Cambria" panose="02040503050406030204" pitchFamily="18" charset="0"/>
              <a:ea typeface="MS Mincho" panose="02020609040205080304" pitchFamily="49" charset="-128"/>
              <a:cs typeface="Times New Roman" panose="02020603050405020304" pitchFamily="18" charset="0"/>
            </a:endParaRPr>
          </a:p>
          <a:p>
            <a:pPr algn="l"/>
            <a:r>
              <a:rPr lang="en-GB" sz="1800" dirty="0">
                <a:effectLst/>
                <a:latin typeface="Avenir Next LT Pro" panose="020B0504020202020204" pitchFamily="34" charset="0"/>
                <a:ea typeface="Calibri" panose="020F0502020204030204" pitchFamily="34" charset="0"/>
                <a:cs typeface="Times New Roman" panose="02020603050405020304" pitchFamily="18" charset="0"/>
              </a:rPr>
              <a:t>William Coltman chose to be a peace-maker, even in the midst of war. I wonder what you think about his example?</a:t>
            </a:r>
          </a:p>
          <a:p>
            <a:pPr algn="l"/>
            <a:r>
              <a:rPr lang="en-GB" sz="1800" dirty="0">
                <a:effectLst/>
                <a:latin typeface="Avenir Next LT Pro" panose="020B0504020202020204" pitchFamily="34" charset="0"/>
                <a:ea typeface="Calibri" panose="020F0502020204030204" pitchFamily="34" charset="0"/>
                <a:cs typeface="Times New Roman" panose="02020603050405020304" pitchFamily="18" charset="0"/>
              </a:rPr>
              <a:t>He took the instructions of Jesus to ‘be a peacemaker’ very seriously, believing that </a:t>
            </a:r>
            <a:r>
              <a:rPr lang="en-GB" sz="1800" b="1" dirty="0">
                <a:effectLst/>
                <a:latin typeface="Avenir Next LT Pro" panose="020B0504020202020204" pitchFamily="34" charset="0"/>
                <a:ea typeface="Calibri" panose="020F0502020204030204" pitchFamily="34" charset="0"/>
                <a:cs typeface="Times New Roman" panose="02020603050405020304" pitchFamily="18" charset="0"/>
              </a:rPr>
              <a:t>God blesses </a:t>
            </a:r>
            <a:r>
              <a:rPr lang="en-GB" sz="1800" dirty="0">
                <a:effectLst/>
                <a:latin typeface="Avenir Next LT Pro" panose="020B0504020202020204" pitchFamily="34" charset="0"/>
                <a:ea typeface="Calibri" panose="020F0502020204030204" pitchFamily="34" charset="0"/>
                <a:cs typeface="Times New Roman" panose="02020603050405020304" pitchFamily="18" charset="0"/>
              </a:rPr>
              <a:t>those who live in this way. </a:t>
            </a:r>
          </a:p>
          <a:p>
            <a:pPr algn="l"/>
            <a:endParaRPr lang="en-GB" sz="1800" dirty="0">
              <a:effectLst/>
              <a:latin typeface="Avenir Next LT Pro" panose="020B0504020202020204" pitchFamily="34" charset="0"/>
              <a:ea typeface="Calibri" panose="020F0502020204030204" pitchFamily="34" charset="0"/>
              <a:cs typeface="Times New Roman" panose="02020603050405020304" pitchFamily="18" charset="0"/>
            </a:endParaRPr>
          </a:p>
          <a:p>
            <a:pPr algn="l"/>
            <a:r>
              <a:rPr lang="en-GB" sz="1800" i="1" dirty="0">
                <a:effectLst/>
                <a:latin typeface="Avenir Next LT Pro" panose="020B0504020202020204" pitchFamily="34" charset="0"/>
                <a:ea typeface="Calibri" panose="020F0502020204030204" pitchFamily="34" charset="0"/>
                <a:cs typeface="Times New Roman" panose="02020603050405020304" pitchFamily="18" charset="0"/>
              </a:rPr>
              <a:t>Talk together, selecting from the following questions to suit your context:</a:t>
            </a:r>
          </a:p>
          <a:p>
            <a:pPr marL="285750" indent="-285750" algn="l">
              <a:buFont typeface="Arial" panose="020B0604020202020204" pitchFamily="34" charset="0"/>
              <a:buChar char="•"/>
            </a:pPr>
            <a:r>
              <a:rPr lang="en-GB" sz="1800" i="1" dirty="0">
                <a:effectLst/>
                <a:latin typeface="Avenir Next LT Pro" panose="020B0504020202020204" pitchFamily="34" charset="0"/>
                <a:ea typeface="Calibri" panose="020F0502020204030204" pitchFamily="34" charset="0"/>
                <a:cs typeface="Times New Roman" panose="02020603050405020304" pitchFamily="18" charset="0"/>
              </a:rPr>
              <a:t>I wonder if being a peacemaker is only for those who follow Jesus?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i="1" dirty="0">
                <a:effectLst/>
                <a:latin typeface="Avenir Next LT Pro" panose="020B0504020202020204" pitchFamily="34" charset="0"/>
                <a:ea typeface="Calibri" panose="020F0502020204030204" pitchFamily="34" charset="0"/>
                <a:cs typeface="Times New Roman" panose="02020603050405020304" pitchFamily="18" charset="0"/>
              </a:rPr>
              <a:t>I wonder what blessings a peacemaker might receive?</a:t>
            </a:r>
          </a:p>
          <a:p>
            <a:pPr marL="285750" indent="-285750" algn="l">
              <a:buFont typeface="Arial" panose="020B0604020202020204" pitchFamily="34" charset="0"/>
              <a:buChar char="•"/>
            </a:pPr>
            <a:r>
              <a:rPr lang="en-GB" sz="1800" i="1" dirty="0">
                <a:effectLst/>
                <a:latin typeface="Avenir Next LT Pro" panose="020B0504020202020204" pitchFamily="34" charset="0"/>
                <a:ea typeface="Calibri" panose="020F0502020204030204" pitchFamily="34" charset="0"/>
                <a:cs typeface="Times New Roman" panose="02020603050405020304" pitchFamily="18" charset="0"/>
              </a:rPr>
              <a:t>I wonder whether we need peace more, or less, in our world today?</a:t>
            </a:r>
          </a:p>
          <a:p>
            <a:pPr marL="285750" indent="-285750" algn="l">
              <a:buFont typeface="Arial" panose="020B0604020202020204" pitchFamily="34" charset="0"/>
              <a:buChar char="•"/>
            </a:pPr>
            <a:r>
              <a:rPr lang="en-GB" sz="1800" i="1" dirty="0">
                <a:effectLst/>
                <a:latin typeface="Avenir Next LT Pro" panose="020B0504020202020204" pitchFamily="34" charset="0"/>
                <a:ea typeface="Calibri" panose="020F0502020204030204" pitchFamily="34" charset="0"/>
                <a:cs typeface="Times New Roman" panose="02020603050405020304" pitchFamily="18" charset="0"/>
              </a:rPr>
              <a:t>I wonder how our actions might make for peace in our community this week?</a:t>
            </a:r>
          </a:p>
          <a:p>
            <a:endParaRPr lang="en-GB" dirty="0"/>
          </a:p>
        </p:txBody>
      </p:sp>
      <p:sp>
        <p:nvSpPr>
          <p:cNvPr id="4" name="Slide Number Placeholder 3"/>
          <p:cNvSpPr>
            <a:spLocks noGrp="1"/>
          </p:cNvSpPr>
          <p:nvPr>
            <p:ph type="sldNum" sz="quarter" idx="5"/>
          </p:nvPr>
        </p:nvSpPr>
        <p:spPr/>
        <p:txBody>
          <a:bodyPr/>
          <a:lstStyle/>
          <a:p>
            <a:fld id="{15E50813-10E5-564F-8666-68CCAC63CBB1}" type="slidenum">
              <a:rPr lang="en-US" smtClean="0"/>
              <a:pPr/>
              <a:t>5</a:t>
            </a:fld>
            <a:endParaRPr lang="en-US"/>
          </a:p>
        </p:txBody>
      </p:sp>
    </p:spTree>
    <p:extLst>
      <p:ext uri="{BB962C8B-B14F-4D97-AF65-F5344CB8AC3E}">
        <p14:creationId xmlns:p14="http://schemas.microsoft.com/office/powerpoint/2010/main" val="10408712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Prayer: for peacemakers</a:t>
            </a:r>
          </a:p>
          <a:p>
            <a:r>
              <a:rPr lang="en-GB" b="0" dirty="0"/>
              <a:t>You might want to use this prayer and say the words in bold to make the prayer </a:t>
            </a:r>
            <a:r>
              <a:rPr lang="en-GB" b="0"/>
              <a:t>your own, </a:t>
            </a:r>
            <a:r>
              <a:rPr lang="en-GB" b="0" dirty="0"/>
              <a:t>or think about the blessing that living at peace is, for ourselves, and those whom we love.</a:t>
            </a:r>
          </a:p>
          <a:p>
            <a:endParaRPr lang="en-GB" b="0" dirty="0"/>
          </a:p>
          <a:p>
            <a:pPr algn="l"/>
            <a:r>
              <a:rPr lang="en-US" sz="1200" dirty="0">
                <a:effectLst/>
                <a:latin typeface="Century Gothic" panose="020B0502020202020204" pitchFamily="34" charset="0"/>
                <a:ea typeface="Calibri" panose="020F0502020204030204" pitchFamily="34" charset="0"/>
                <a:cs typeface="Times New Roman" panose="02020603050405020304" pitchFamily="18" charset="0"/>
              </a:rPr>
              <a:t>For peacemakers and peacekeepers, who seek to keep our world secure and free; may God give peace.</a:t>
            </a:r>
            <a:endParaRPr lang="en-GB" sz="1600" dirty="0">
              <a:effectLst/>
              <a:latin typeface="Century Gothic" panose="020B0502020202020204" pitchFamily="34" charset="0"/>
              <a:ea typeface="Calibri" panose="020F0502020204030204" pitchFamily="34" charset="0"/>
              <a:cs typeface="Times New Roman" panose="02020603050405020304" pitchFamily="18" charset="0"/>
            </a:endParaRPr>
          </a:p>
          <a:p>
            <a:pPr algn="l"/>
            <a:r>
              <a:rPr lang="en-US" sz="1200" b="1" dirty="0">
                <a:effectLst/>
                <a:latin typeface="Century Gothic" panose="020B0502020202020204" pitchFamily="34" charset="0"/>
                <a:ea typeface="Calibri" panose="020F0502020204030204" pitchFamily="34" charset="0"/>
                <a:cs typeface="Times New Roman" panose="02020603050405020304" pitchFamily="18" charset="0"/>
              </a:rPr>
              <a:t>God give peace.</a:t>
            </a:r>
            <a:endParaRPr lang="en-GB" sz="1600" dirty="0">
              <a:effectLst/>
              <a:latin typeface="Century Gothic" panose="020B0502020202020204" pitchFamily="34" charset="0"/>
              <a:ea typeface="Calibri" panose="020F0502020204030204" pitchFamily="34" charset="0"/>
              <a:cs typeface="Times New Roman" panose="02020603050405020304" pitchFamily="18" charset="0"/>
            </a:endParaRPr>
          </a:p>
          <a:p>
            <a:pPr algn="l"/>
            <a:r>
              <a:rPr lang="en-US" sz="1200" b="1" dirty="0">
                <a:effectLst/>
                <a:latin typeface="Century Gothic" panose="020B0502020202020204" pitchFamily="34" charset="0"/>
                <a:ea typeface="MS Mincho" panose="02020609040205080304" pitchFamily="49" charset="-128"/>
                <a:cs typeface="Times New Roman" panose="02020603050405020304" pitchFamily="18" charset="0"/>
              </a:rPr>
              <a:t>Amen </a:t>
            </a:r>
            <a:endParaRPr lang="en-GB" sz="1200" b="1" dirty="0">
              <a:latin typeface="Century Gothic" panose="020B0502020202020204" pitchFamily="34" charset="0"/>
            </a:endParaRPr>
          </a:p>
          <a:p>
            <a:endParaRPr lang="en-GB" b="0" dirty="0"/>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b="1" i="0" kern="1200" dirty="0">
                <a:solidFill>
                  <a:schemeClr val="tx1"/>
                </a:solidFill>
                <a:effectLst/>
                <a:latin typeface="+mn-lt"/>
                <a:ea typeface="+mn-ea"/>
                <a:cs typeface="+mn-cs"/>
              </a:rPr>
              <a:t>Sending: </a:t>
            </a:r>
            <a:r>
              <a:rPr lang="en-GB" b="0" i="1" dirty="0"/>
              <a:t>In Christian communities across the world, people often share ‘the peace’ as part of their worship – using the words ‘Peace be with you.’ You might want to bless each other in this way before you leave the room.</a:t>
            </a:r>
            <a:r>
              <a:rPr lang="en-GB" sz="1200" b="0" i="1" kern="1200" dirty="0">
                <a:solidFill>
                  <a:schemeClr val="tx1"/>
                </a:solidFill>
                <a:effectLst/>
                <a:latin typeface="+mn-lt"/>
                <a:ea typeface="+mn-ea"/>
                <a:cs typeface="+mn-cs"/>
              </a:rPr>
              <a:t> Then blow out the candle as a sign that the collective worship is finished. </a:t>
            </a:r>
            <a:endParaRPr lang="en-GB" sz="1200" b="1" i="1" kern="1200" dirty="0">
              <a:solidFill>
                <a:schemeClr val="tx1"/>
              </a:solidFill>
              <a:effectLst/>
              <a:latin typeface="+mn-lt"/>
              <a:ea typeface="+mn-ea"/>
              <a:cs typeface="+mn-cs"/>
            </a:endParaRPr>
          </a:p>
          <a:p>
            <a:endParaRPr lang="en-GB" b="0" dirty="0"/>
          </a:p>
        </p:txBody>
      </p:sp>
      <p:sp>
        <p:nvSpPr>
          <p:cNvPr id="4" name="Slide Number Placeholder 3"/>
          <p:cNvSpPr>
            <a:spLocks noGrp="1"/>
          </p:cNvSpPr>
          <p:nvPr>
            <p:ph type="sldNum" sz="quarter" idx="5"/>
          </p:nvPr>
        </p:nvSpPr>
        <p:spPr/>
        <p:txBody>
          <a:bodyPr/>
          <a:lstStyle/>
          <a:p>
            <a:fld id="{15E50813-10E5-564F-8666-68CCAC63CBB1}" type="slidenum">
              <a:rPr lang="en-US" smtClean="0"/>
              <a:pPr/>
              <a:t>6</a:t>
            </a:fld>
            <a:endParaRPr lang="en-US"/>
          </a:p>
        </p:txBody>
      </p:sp>
    </p:spTree>
    <p:extLst>
      <p:ext uri="{BB962C8B-B14F-4D97-AF65-F5344CB8AC3E}">
        <p14:creationId xmlns:p14="http://schemas.microsoft.com/office/powerpoint/2010/main" val="4320066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lvl1pPr algn="ctr" eaLnBrk="0" hangingPunct="0">
              <a:defRPr/>
            </a:lvl1pPr>
          </a:lstStyle>
          <a:p>
            <a:fld id="{4D063909-43AC-A845-A4DB-ED913A91CFFE}" type="datetimeFigureOut">
              <a:rPr lang="en-US"/>
              <a:pPr/>
              <a:t>7/9/2026</a:t>
            </a:fld>
            <a:endParaRPr lang="en-GB"/>
          </a:p>
        </p:txBody>
      </p:sp>
      <p:sp>
        <p:nvSpPr>
          <p:cNvPr id="5" name="Footer Placeholder 4"/>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p:cNvSpPr>
            <a:spLocks noGrp="1"/>
          </p:cNvSpPr>
          <p:nvPr>
            <p:ph type="sldNum" sz="quarter" idx="12"/>
          </p:nvPr>
        </p:nvSpPr>
        <p:spPr/>
        <p:txBody>
          <a:bodyPr/>
          <a:lstStyle>
            <a:lvl1pPr eaLnBrk="0" hangingPunct="0">
              <a:defRPr/>
            </a:lvl1pPr>
          </a:lstStyle>
          <a:p>
            <a:fld id="{419153F0-BACD-2245-8D26-2BA2E5D2F796}" type="slidenum">
              <a:rPr lang="en-GB"/>
              <a:pPr/>
              <a:t>‹#›</a:t>
            </a:fld>
            <a:endParaRPr lang="en-GB"/>
          </a:p>
        </p:txBody>
      </p:sp>
    </p:spTree>
    <p:extLst>
      <p:ext uri="{BB962C8B-B14F-4D97-AF65-F5344CB8AC3E}">
        <p14:creationId xmlns:p14="http://schemas.microsoft.com/office/powerpoint/2010/main" val="3212725618"/>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lgn="ctr" eaLnBrk="0" hangingPunct="0">
              <a:defRPr/>
            </a:lvl1pPr>
          </a:lstStyle>
          <a:p>
            <a:fld id="{E1F72F95-5EDD-5A44-9E89-661D0F4787CF}" type="datetimeFigureOut">
              <a:rPr lang="en-US"/>
              <a:pPr/>
              <a:t>7/9/2026</a:t>
            </a:fld>
            <a:endParaRPr lang="en-GB"/>
          </a:p>
        </p:txBody>
      </p:sp>
      <p:sp>
        <p:nvSpPr>
          <p:cNvPr id="5" name="Footer Placeholder 4"/>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p:cNvSpPr>
            <a:spLocks noGrp="1"/>
          </p:cNvSpPr>
          <p:nvPr>
            <p:ph type="sldNum" sz="quarter" idx="12"/>
          </p:nvPr>
        </p:nvSpPr>
        <p:spPr/>
        <p:txBody>
          <a:bodyPr/>
          <a:lstStyle>
            <a:lvl1pPr eaLnBrk="0" hangingPunct="0">
              <a:defRPr/>
            </a:lvl1pPr>
          </a:lstStyle>
          <a:p>
            <a:fld id="{0AE62740-AF3D-C846-9436-782AAF981217}" type="slidenum">
              <a:rPr lang="en-GB"/>
              <a:pPr/>
              <a:t>‹#›</a:t>
            </a:fld>
            <a:endParaRPr lang="en-GB"/>
          </a:p>
        </p:txBody>
      </p:sp>
    </p:spTree>
    <p:extLst>
      <p:ext uri="{BB962C8B-B14F-4D97-AF65-F5344CB8AC3E}">
        <p14:creationId xmlns:p14="http://schemas.microsoft.com/office/powerpoint/2010/main" val="359573868"/>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lgn="ctr" eaLnBrk="0" hangingPunct="0">
              <a:defRPr/>
            </a:lvl1pPr>
          </a:lstStyle>
          <a:p>
            <a:fld id="{E0E59815-0A9A-924E-8BEF-9EAF3F8039B4}" type="datetimeFigureOut">
              <a:rPr lang="en-US"/>
              <a:pPr/>
              <a:t>7/9/2026</a:t>
            </a:fld>
            <a:endParaRPr lang="en-GB"/>
          </a:p>
        </p:txBody>
      </p:sp>
      <p:sp>
        <p:nvSpPr>
          <p:cNvPr id="5" name="Footer Placeholder 4"/>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p:cNvSpPr>
            <a:spLocks noGrp="1"/>
          </p:cNvSpPr>
          <p:nvPr>
            <p:ph type="sldNum" sz="quarter" idx="12"/>
          </p:nvPr>
        </p:nvSpPr>
        <p:spPr/>
        <p:txBody>
          <a:bodyPr/>
          <a:lstStyle>
            <a:lvl1pPr eaLnBrk="0" hangingPunct="0">
              <a:defRPr/>
            </a:lvl1pPr>
          </a:lstStyle>
          <a:p>
            <a:fld id="{7B234202-7B57-A144-AC1E-86698AC4B0E2}" type="slidenum">
              <a:rPr lang="en-GB"/>
              <a:pPr/>
              <a:t>‹#›</a:t>
            </a:fld>
            <a:endParaRPr lang="en-GB"/>
          </a:p>
        </p:txBody>
      </p:sp>
    </p:spTree>
    <p:extLst>
      <p:ext uri="{BB962C8B-B14F-4D97-AF65-F5344CB8AC3E}">
        <p14:creationId xmlns:p14="http://schemas.microsoft.com/office/powerpoint/2010/main" val="2189669743"/>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p:cNvSpPr>
            <a:spLocks noGrp="1"/>
          </p:cNvSpPr>
          <p:nvPr>
            <p:ph type="dt" sz="half" idx="10"/>
          </p:nvPr>
        </p:nvSpPr>
        <p:spPr/>
        <p:txBody>
          <a:bodyPr/>
          <a:lstStyle>
            <a:lvl1pPr algn="ctr" eaLnBrk="0" hangingPunct="0">
              <a:defRPr/>
            </a:lvl1pPr>
          </a:lstStyle>
          <a:p>
            <a:fld id="{E2BB7D0A-DB5A-7744-B585-2D1FFEF571D0}" type="datetimeFigureOut">
              <a:rPr lang="en-US"/>
              <a:pPr/>
              <a:t>7/9/2026</a:t>
            </a:fld>
            <a:endParaRPr lang="en-GB"/>
          </a:p>
        </p:txBody>
      </p:sp>
      <p:sp>
        <p:nvSpPr>
          <p:cNvPr id="6" name="Footer Placeholder 4"/>
          <p:cNvSpPr>
            <a:spLocks noGrp="1"/>
          </p:cNvSpPr>
          <p:nvPr>
            <p:ph type="ftr" sz="quarter" idx="11"/>
          </p:nvPr>
        </p:nvSpPr>
        <p:spPr/>
        <p:txBody>
          <a:bodyPr/>
          <a:lstStyle>
            <a:lvl1pPr eaLnBrk="0" hangingPunct="0">
              <a:defRPr/>
            </a:lvl1pPr>
          </a:lstStyle>
          <a:p>
            <a:pPr>
              <a:defRPr/>
            </a:pPr>
            <a:endParaRPr lang="en-GB"/>
          </a:p>
        </p:txBody>
      </p:sp>
      <p:sp>
        <p:nvSpPr>
          <p:cNvPr id="7" name="Slide Number Placeholder 5"/>
          <p:cNvSpPr>
            <a:spLocks noGrp="1"/>
          </p:cNvSpPr>
          <p:nvPr>
            <p:ph type="sldNum" sz="quarter" idx="12"/>
          </p:nvPr>
        </p:nvSpPr>
        <p:spPr/>
        <p:txBody>
          <a:bodyPr/>
          <a:lstStyle>
            <a:lvl1pPr eaLnBrk="0" hangingPunct="0">
              <a:defRPr/>
            </a:lvl1pPr>
          </a:lstStyle>
          <a:p>
            <a:fld id="{120EECCA-8BEA-1746-B4A1-9D462C8510F1}" type="slidenum">
              <a:rPr lang="en-GB"/>
              <a:pPr/>
              <a:t>‹#›</a:t>
            </a:fld>
            <a:endParaRPr lang="en-GB"/>
          </a:p>
        </p:txBody>
      </p:sp>
    </p:spTree>
    <p:extLst>
      <p:ext uri="{BB962C8B-B14F-4D97-AF65-F5344CB8AC3E}">
        <p14:creationId xmlns:p14="http://schemas.microsoft.com/office/powerpoint/2010/main" val="1983274395"/>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p:cNvSpPr>
            <a:spLocks noGrp="1"/>
          </p:cNvSpPr>
          <p:nvPr>
            <p:ph type="dt" sz="half" idx="10"/>
          </p:nvPr>
        </p:nvSpPr>
        <p:spPr/>
        <p:txBody>
          <a:bodyPr/>
          <a:lstStyle>
            <a:lvl1pPr algn="ctr" eaLnBrk="0" hangingPunct="0">
              <a:defRPr/>
            </a:lvl1pPr>
          </a:lstStyle>
          <a:p>
            <a:fld id="{26303B51-930C-944D-9800-AF7559733A7D}" type="datetimeFigureOut">
              <a:rPr lang="en-US"/>
              <a:pPr/>
              <a:t>7/9/2026</a:t>
            </a:fld>
            <a:endParaRPr lang="en-GB"/>
          </a:p>
        </p:txBody>
      </p:sp>
      <p:sp>
        <p:nvSpPr>
          <p:cNvPr id="8" name="Footer Placeholder 4"/>
          <p:cNvSpPr>
            <a:spLocks noGrp="1"/>
          </p:cNvSpPr>
          <p:nvPr>
            <p:ph type="ftr" sz="quarter" idx="11"/>
          </p:nvPr>
        </p:nvSpPr>
        <p:spPr/>
        <p:txBody>
          <a:bodyPr/>
          <a:lstStyle>
            <a:lvl1pPr eaLnBrk="0" hangingPunct="0">
              <a:defRPr/>
            </a:lvl1pPr>
          </a:lstStyle>
          <a:p>
            <a:pPr>
              <a:defRPr/>
            </a:pPr>
            <a:endParaRPr lang="en-GB"/>
          </a:p>
        </p:txBody>
      </p:sp>
      <p:sp>
        <p:nvSpPr>
          <p:cNvPr id="9" name="Slide Number Placeholder 5"/>
          <p:cNvSpPr>
            <a:spLocks noGrp="1"/>
          </p:cNvSpPr>
          <p:nvPr>
            <p:ph type="sldNum" sz="quarter" idx="12"/>
          </p:nvPr>
        </p:nvSpPr>
        <p:spPr/>
        <p:txBody>
          <a:bodyPr/>
          <a:lstStyle>
            <a:lvl1pPr eaLnBrk="0" hangingPunct="0">
              <a:defRPr/>
            </a:lvl1pPr>
          </a:lstStyle>
          <a:p>
            <a:fld id="{792A0E96-E177-1E4D-9890-080B0427E613}" type="slidenum">
              <a:rPr lang="en-GB"/>
              <a:pPr/>
              <a:t>‹#›</a:t>
            </a:fld>
            <a:endParaRPr lang="en-GB"/>
          </a:p>
        </p:txBody>
      </p:sp>
    </p:spTree>
    <p:extLst>
      <p:ext uri="{BB962C8B-B14F-4D97-AF65-F5344CB8AC3E}">
        <p14:creationId xmlns:p14="http://schemas.microsoft.com/office/powerpoint/2010/main" val="3640694596"/>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p:cNvSpPr>
            <a:spLocks noGrp="1"/>
          </p:cNvSpPr>
          <p:nvPr>
            <p:ph type="dt" sz="half" idx="10"/>
          </p:nvPr>
        </p:nvSpPr>
        <p:spPr/>
        <p:txBody>
          <a:bodyPr/>
          <a:lstStyle>
            <a:lvl1pPr algn="ctr" eaLnBrk="0" hangingPunct="0">
              <a:defRPr/>
            </a:lvl1pPr>
          </a:lstStyle>
          <a:p>
            <a:fld id="{97B2A8A5-314E-1349-AED6-F33459888C19}" type="datetimeFigureOut">
              <a:rPr lang="en-US"/>
              <a:pPr/>
              <a:t>7/9/2026</a:t>
            </a:fld>
            <a:endParaRPr lang="en-GB"/>
          </a:p>
        </p:txBody>
      </p:sp>
      <p:sp>
        <p:nvSpPr>
          <p:cNvPr id="4" name="Footer Placeholder 4"/>
          <p:cNvSpPr>
            <a:spLocks noGrp="1"/>
          </p:cNvSpPr>
          <p:nvPr>
            <p:ph type="ftr" sz="quarter" idx="11"/>
          </p:nvPr>
        </p:nvSpPr>
        <p:spPr/>
        <p:txBody>
          <a:bodyPr/>
          <a:lstStyle>
            <a:lvl1pPr eaLnBrk="0" hangingPunct="0">
              <a:defRPr/>
            </a:lvl1pPr>
          </a:lstStyle>
          <a:p>
            <a:pPr>
              <a:defRPr/>
            </a:pPr>
            <a:endParaRPr lang="en-GB"/>
          </a:p>
        </p:txBody>
      </p:sp>
      <p:sp>
        <p:nvSpPr>
          <p:cNvPr id="5" name="Slide Number Placeholder 5"/>
          <p:cNvSpPr>
            <a:spLocks noGrp="1"/>
          </p:cNvSpPr>
          <p:nvPr>
            <p:ph type="sldNum" sz="quarter" idx="12"/>
          </p:nvPr>
        </p:nvSpPr>
        <p:spPr/>
        <p:txBody>
          <a:bodyPr/>
          <a:lstStyle>
            <a:lvl1pPr eaLnBrk="0" hangingPunct="0">
              <a:defRPr/>
            </a:lvl1pPr>
          </a:lstStyle>
          <a:p>
            <a:fld id="{A288615A-6BF1-9F48-8AC0-327BCA1CC496}" type="slidenum">
              <a:rPr lang="en-GB"/>
              <a:pPr/>
              <a:t>‹#›</a:t>
            </a:fld>
            <a:endParaRPr lang="en-GB"/>
          </a:p>
        </p:txBody>
      </p:sp>
    </p:spTree>
    <p:extLst>
      <p:ext uri="{BB962C8B-B14F-4D97-AF65-F5344CB8AC3E}">
        <p14:creationId xmlns:p14="http://schemas.microsoft.com/office/powerpoint/2010/main" val="453222923"/>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lgn="ctr" eaLnBrk="0" hangingPunct="0">
              <a:defRPr/>
            </a:lvl1pPr>
          </a:lstStyle>
          <a:p>
            <a:fld id="{75F7D9D7-8936-4945-B51F-6D4C30978F1C}" type="datetimeFigureOut">
              <a:rPr lang="en-US"/>
              <a:pPr/>
              <a:t>7/9/2026</a:t>
            </a:fld>
            <a:endParaRPr lang="en-GB"/>
          </a:p>
        </p:txBody>
      </p:sp>
      <p:sp>
        <p:nvSpPr>
          <p:cNvPr id="3" name="Footer Placeholder 4"/>
          <p:cNvSpPr>
            <a:spLocks noGrp="1"/>
          </p:cNvSpPr>
          <p:nvPr>
            <p:ph type="ftr" sz="quarter" idx="11"/>
          </p:nvPr>
        </p:nvSpPr>
        <p:spPr/>
        <p:txBody>
          <a:bodyPr/>
          <a:lstStyle>
            <a:lvl1pPr eaLnBrk="0" hangingPunct="0">
              <a:defRPr/>
            </a:lvl1pPr>
          </a:lstStyle>
          <a:p>
            <a:pPr>
              <a:defRPr/>
            </a:pPr>
            <a:endParaRPr lang="en-GB"/>
          </a:p>
        </p:txBody>
      </p:sp>
      <p:sp>
        <p:nvSpPr>
          <p:cNvPr id="4" name="Slide Number Placeholder 5"/>
          <p:cNvSpPr>
            <a:spLocks noGrp="1"/>
          </p:cNvSpPr>
          <p:nvPr>
            <p:ph type="sldNum" sz="quarter" idx="12"/>
          </p:nvPr>
        </p:nvSpPr>
        <p:spPr/>
        <p:txBody>
          <a:bodyPr/>
          <a:lstStyle>
            <a:lvl1pPr eaLnBrk="0" hangingPunct="0">
              <a:defRPr/>
            </a:lvl1pPr>
          </a:lstStyle>
          <a:p>
            <a:fld id="{F5AEE7F0-FE59-DE42-838A-0113B77F438A}" type="slidenum">
              <a:rPr lang="en-GB"/>
              <a:pPr/>
              <a:t>‹#›</a:t>
            </a:fld>
            <a:endParaRPr lang="en-GB"/>
          </a:p>
        </p:txBody>
      </p:sp>
    </p:spTree>
    <p:extLst>
      <p:ext uri="{BB962C8B-B14F-4D97-AF65-F5344CB8AC3E}">
        <p14:creationId xmlns:p14="http://schemas.microsoft.com/office/powerpoint/2010/main" val="3105619999"/>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lgn="ctr" eaLnBrk="0" hangingPunct="0">
              <a:defRPr/>
            </a:lvl1pPr>
          </a:lstStyle>
          <a:p>
            <a:fld id="{43B42D8C-C339-504D-B897-B23F8688545D}" type="datetimeFigureOut">
              <a:rPr lang="en-US"/>
              <a:pPr/>
              <a:t>7/9/2026</a:t>
            </a:fld>
            <a:endParaRPr lang="en-GB"/>
          </a:p>
        </p:txBody>
      </p:sp>
      <p:sp>
        <p:nvSpPr>
          <p:cNvPr id="6" name="Footer Placeholder 4"/>
          <p:cNvSpPr>
            <a:spLocks noGrp="1"/>
          </p:cNvSpPr>
          <p:nvPr>
            <p:ph type="ftr" sz="quarter" idx="11"/>
          </p:nvPr>
        </p:nvSpPr>
        <p:spPr/>
        <p:txBody>
          <a:bodyPr/>
          <a:lstStyle>
            <a:lvl1pPr eaLnBrk="0" hangingPunct="0">
              <a:defRPr/>
            </a:lvl1pPr>
          </a:lstStyle>
          <a:p>
            <a:pPr>
              <a:defRPr/>
            </a:pPr>
            <a:endParaRPr lang="en-GB"/>
          </a:p>
        </p:txBody>
      </p:sp>
      <p:sp>
        <p:nvSpPr>
          <p:cNvPr id="7" name="Slide Number Placeholder 5"/>
          <p:cNvSpPr>
            <a:spLocks noGrp="1"/>
          </p:cNvSpPr>
          <p:nvPr>
            <p:ph type="sldNum" sz="quarter" idx="12"/>
          </p:nvPr>
        </p:nvSpPr>
        <p:spPr/>
        <p:txBody>
          <a:bodyPr/>
          <a:lstStyle>
            <a:lvl1pPr eaLnBrk="0" hangingPunct="0">
              <a:defRPr/>
            </a:lvl1pPr>
          </a:lstStyle>
          <a:p>
            <a:fld id="{C39900D9-AB8C-9F44-9DD5-EE355853BED3}" type="slidenum">
              <a:rPr lang="en-GB"/>
              <a:pPr/>
              <a:t>‹#›</a:t>
            </a:fld>
            <a:endParaRPr lang="en-GB"/>
          </a:p>
        </p:txBody>
      </p:sp>
    </p:spTree>
    <p:extLst>
      <p:ext uri="{BB962C8B-B14F-4D97-AF65-F5344CB8AC3E}">
        <p14:creationId xmlns:p14="http://schemas.microsoft.com/office/powerpoint/2010/main" val="860633391"/>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lgn="ctr" eaLnBrk="0" hangingPunct="0">
              <a:defRPr/>
            </a:lvl1pPr>
          </a:lstStyle>
          <a:p>
            <a:fld id="{753A8785-FF7E-2745-90A4-1A4997B60BD2}" type="datetimeFigureOut">
              <a:rPr lang="en-US"/>
              <a:pPr/>
              <a:t>7/9/2026</a:t>
            </a:fld>
            <a:endParaRPr lang="en-GB"/>
          </a:p>
        </p:txBody>
      </p:sp>
      <p:sp>
        <p:nvSpPr>
          <p:cNvPr id="6" name="Footer Placeholder 4"/>
          <p:cNvSpPr>
            <a:spLocks noGrp="1"/>
          </p:cNvSpPr>
          <p:nvPr>
            <p:ph type="ftr" sz="quarter" idx="11"/>
          </p:nvPr>
        </p:nvSpPr>
        <p:spPr/>
        <p:txBody>
          <a:bodyPr/>
          <a:lstStyle>
            <a:lvl1pPr eaLnBrk="0" hangingPunct="0">
              <a:defRPr/>
            </a:lvl1pPr>
          </a:lstStyle>
          <a:p>
            <a:pPr>
              <a:defRPr/>
            </a:pPr>
            <a:endParaRPr lang="en-GB"/>
          </a:p>
        </p:txBody>
      </p:sp>
      <p:sp>
        <p:nvSpPr>
          <p:cNvPr id="7" name="Slide Number Placeholder 5"/>
          <p:cNvSpPr>
            <a:spLocks noGrp="1"/>
          </p:cNvSpPr>
          <p:nvPr>
            <p:ph type="sldNum" sz="quarter" idx="12"/>
          </p:nvPr>
        </p:nvSpPr>
        <p:spPr/>
        <p:txBody>
          <a:bodyPr/>
          <a:lstStyle>
            <a:lvl1pPr eaLnBrk="0" hangingPunct="0">
              <a:defRPr/>
            </a:lvl1pPr>
          </a:lstStyle>
          <a:p>
            <a:fld id="{17D70788-F9C6-5D44-8532-6868908FD060}" type="slidenum">
              <a:rPr lang="en-GB"/>
              <a:pPr/>
              <a:t>‹#›</a:t>
            </a:fld>
            <a:endParaRPr lang="en-GB"/>
          </a:p>
        </p:txBody>
      </p:sp>
    </p:spTree>
    <p:extLst>
      <p:ext uri="{BB962C8B-B14F-4D97-AF65-F5344CB8AC3E}">
        <p14:creationId xmlns:p14="http://schemas.microsoft.com/office/powerpoint/2010/main" val="1385517246"/>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lgn="ctr" eaLnBrk="0" hangingPunct="0">
              <a:defRPr/>
            </a:lvl1pPr>
          </a:lstStyle>
          <a:p>
            <a:fld id="{BC13FA18-E2C9-0048-8B65-01CC37D29E41}" type="datetimeFigureOut">
              <a:rPr lang="en-US"/>
              <a:pPr/>
              <a:t>7/9/2026</a:t>
            </a:fld>
            <a:endParaRPr lang="en-GB"/>
          </a:p>
        </p:txBody>
      </p:sp>
      <p:sp>
        <p:nvSpPr>
          <p:cNvPr id="5" name="Footer Placeholder 4"/>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p:cNvSpPr>
            <a:spLocks noGrp="1"/>
          </p:cNvSpPr>
          <p:nvPr>
            <p:ph type="sldNum" sz="quarter" idx="12"/>
          </p:nvPr>
        </p:nvSpPr>
        <p:spPr/>
        <p:txBody>
          <a:bodyPr/>
          <a:lstStyle>
            <a:lvl1pPr eaLnBrk="0" hangingPunct="0">
              <a:defRPr/>
            </a:lvl1pPr>
          </a:lstStyle>
          <a:p>
            <a:fld id="{FA50A785-63BA-4344-913F-4121AB67293E}" type="slidenum">
              <a:rPr lang="en-GB"/>
              <a:pPr/>
              <a:t>‹#›</a:t>
            </a:fld>
            <a:endParaRPr lang="en-GB"/>
          </a:p>
        </p:txBody>
      </p:sp>
    </p:spTree>
    <p:extLst>
      <p:ext uri="{BB962C8B-B14F-4D97-AF65-F5344CB8AC3E}">
        <p14:creationId xmlns:p14="http://schemas.microsoft.com/office/powerpoint/2010/main" val="1953378363"/>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lgn="ctr" eaLnBrk="0" hangingPunct="0">
              <a:defRPr/>
            </a:lvl1pPr>
          </a:lstStyle>
          <a:p>
            <a:fld id="{7FCECDA2-1FBE-4A43-8110-3744A9F3BDE0}" type="datetimeFigureOut">
              <a:rPr lang="en-US"/>
              <a:pPr/>
              <a:t>7/9/2026</a:t>
            </a:fld>
            <a:endParaRPr lang="en-GB"/>
          </a:p>
        </p:txBody>
      </p:sp>
      <p:sp>
        <p:nvSpPr>
          <p:cNvPr id="5" name="Footer Placeholder 4"/>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p:cNvSpPr>
            <a:spLocks noGrp="1"/>
          </p:cNvSpPr>
          <p:nvPr>
            <p:ph type="sldNum" sz="quarter" idx="12"/>
          </p:nvPr>
        </p:nvSpPr>
        <p:spPr/>
        <p:txBody>
          <a:bodyPr/>
          <a:lstStyle>
            <a:lvl1pPr eaLnBrk="0" hangingPunct="0">
              <a:defRPr/>
            </a:lvl1pPr>
          </a:lstStyle>
          <a:p>
            <a:fld id="{115AF504-4BBD-974B-BA0F-BFDC0B7A6CAF}" type="slidenum">
              <a:rPr lang="en-GB"/>
              <a:pPr/>
              <a:t>‹#›</a:t>
            </a:fld>
            <a:endParaRPr lang="en-GB"/>
          </a:p>
        </p:txBody>
      </p:sp>
    </p:spTree>
    <p:extLst>
      <p:ext uri="{BB962C8B-B14F-4D97-AF65-F5344CB8AC3E}">
        <p14:creationId xmlns:p14="http://schemas.microsoft.com/office/powerpoint/2010/main" val="2394317318"/>
      </p:ext>
    </p:extLst>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pPr/>
              <a:t>7/9/2026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pPr/>
              <a:t>‹#›</a:t>
            </a:fld>
            <a:endParaRPr lang="en-US"/>
          </a:p>
        </p:txBody>
      </p:sp>
    </p:spTree>
    <p:extLst>
      <p:ext uri="{BB962C8B-B14F-4D97-AF65-F5344CB8AC3E}">
        <p14:creationId xmlns:p14="http://schemas.microsoft.com/office/powerpoint/2010/main" val="3617631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pPr/>
              <a:t>7/9/2026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pPr/>
              <a:t>‹#›</a:t>
            </a:fld>
            <a:endParaRPr lang="en-US"/>
          </a:p>
        </p:txBody>
      </p:sp>
    </p:spTree>
    <p:extLst>
      <p:ext uri="{BB962C8B-B14F-4D97-AF65-F5344CB8AC3E}">
        <p14:creationId xmlns:p14="http://schemas.microsoft.com/office/powerpoint/2010/main" val="1246227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BFECD78-3C8E-49F2-8FAB-59489D168ABB}" type="datetimeFigureOut">
              <a:rPr lang="en-US" smtClean="0"/>
              <a:pPr/>
              <a:t>7/9/2026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pPr/>
              <a:t>‹#›</a:t>
            </a:fld>
            <a:endParaRPr lang="en-US"/>
          </a:p>
        </p:txBody>
      </p:sp>
    </p:spTree>
    <p:extLst>
      <p:ext uri="{BB962C8B-B14F-4D97-AF65-F5344CB8AC3E}">
        <p14:creationId xmlns:p14="http://schemas.microsoft.com/office/powerpoint/2010/main" val="2785804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6BFECD78-3C8E-49F2-8FAB-59489D168ABB}" type="datetimeFigureOut">
              <a:rPr lang="en-US" smtClean="0"/>
              <a:pPr/>
              <a:t>7/9/2026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pPr/>
              <a:t>‹#›</a:t>
            </a:fld>
            <a:endParaRPr lang="en-US"/>
          </a:p>
        </p:txBody>
      </p:sp>
    </p:spTree>
    <p:extLst>
      <p:ext uri="{BB962C8B-B14F-4D97-AF65-F5344CB8AC3E}">
        <p14:creationId xmlns:p14="http://schemas.microsoft.com/office/powerpoint/2010/main" val="1393842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6BFECD78-3C8E-49F2-8FAB-59489D168ABB}" type="datetimeFigureOut">
              <a:rPr lang="en-US" smtClean="0"/>
              <a:pPr/>
              <a:t>7/9/2026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FB56013-B943-42BA-886F-6F9D4EB85E9D}" type="slidenum">
              <a:rPr lang="en-US" smtClean="0"/>
              <a:pPr/>
              <a:t>‹#›</a:t>
            </a:fld>
            <a:endParaRPr lang="en-US"/>
          </a:p>
        </p:txBody>
      </p:sp>
    </p:spTree>
    <p:extLst>
      <p:ext uri="{BB962C8B-B14F-4D97-AF65-F5344CB8AC3E}">
        <p14:creationId xmlns:p14="http://schemas.microsoft.com/office/powerpoint/2010/main" val="733426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6BFECD78-3C8E-49F2-8FAB-59489D168ABB}" type="datetimeFigureOut">
              <a:rPr lang="en-US" smtClean="0"/>
              <a:pPr/>
              <a:t>7/9/2026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B56013-B943-42BA-886F-6F9D4EB85E9D}" type="slidenum">
              <a:rPr lang="en-US" smtClean="0"/>
              <a:pPr/>
              <a:t>‹#›</a:t>
            </a:fld>
            <a:endParaRPr lang="en-US"/>
          </a:p>
        </p:txBody>
      </p:sp>
    </p:spTree>
    <p:extLst>
      <p:ext uri="{BB962C8B-B14F-4D97-AF65-F5344CB8AC3E}">
        <p14:creationId xmlns:p14="http://schemas.microsoft.com/office/powerpoint/2010/main" val="834628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FECD78-3C8E-49F2-8FAB-59489D168ABB}" type="datetimeFigureOut">
              <a:rPr lang="en-US" smtClean="0"/>
              <a:pPr/>
              <a:t>7/9/2026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B56013-B943-42BA-886F-6F9D4EB85E9D}" type="slidenum">
              <a:rPr lang="en-US" smtClean="0"/>
              <a:pPr/>
              <a:t>‹#›</a:t>
            </a:fld>
            <a:endParaRPr lang="en-US"/>
          </a:p>
        </p:txBody>
      </p:sp>
    </p:spTree>
    <p:extLst>
      <p:ext uri="{BB962C8B-B14F-4D97-AF65-F5344CB8AC3E}">
        <p14:creationId xmlns:p14="http://schemas.microsoft.com/office/powerpoint/2010/main" val="184566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pPr/>
              <a:t>7/9/2026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pPr/>
              <a:t>‹#›</a:t>
            </a:fld>
            <a:endParaRPr lang="en-US"/>
          </a:p>
        </p:txBody>
      </p:sp>
    </p:spTree>
    <p:extLst>
      <p:ext uri="{BB962C8B-B14F-4D97-AF65-F5344CB8AC3E}">
        <p14:creationId xmlns:p14="http://schemas.microsoft.com/office/powerpoint/2010/main" val="3460795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pPr/>
              <a:t>7/9/2026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pPr/>
              <a:t>‹#›</a:t>
            </a:fld>
            <a:endParaRPr lang="en-US"/>
          </a:p>
        </p:txBody>
      </p:sp>
    </p:spTree>
    <p:extLst>
      <p:ext uri="{BB962C8B-B14F-4D97-AF65-F5344CB8AC3E}">
        <p14:creationId xmlns:p14="http://schemas.microsoft.com/office/powerpoint/2010/main" val="504934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pPr/>
              <a:t>7/9/2026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pPr/>
              <a:t>‹#›</a:t>
            </a:fld>
            <a:endParaRPr lang="en-US"/>
          </a:p>
        </p:txBody>
      </p:sp>
    </p:spTree>
    <p:extLst>
      <p:ext uri="{BB962C8B-B14F-4D97-AF65-F5344CB8AC3E}">
        <p14:creationId xmlns:p14="http://schemas.microsoft.com/office/powerpoint/2010/main" val="2448438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pPr/>
              <a:t>7/9/2026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pPr/>
              <a:t>‹#›</a:t>
            </a:fld>
            <a:endParaRPr lang="en-US"/>
          </a:p>
        </p:txBody>
      </p:sp>
    </p:spTree>
    <p:extLst>
      <p:ext uri="{BB962C8B-B14F-4D97-AF65-F5344CB8AC3E}">
        <p14:creationId xmlns:p14="http://schemas.microsoft.com/office/powerpoint/2010/main" val="4142578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GB"/>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Calibri" charset="0"/>
                <a:cs typeface="Arial" charset="0"/>
              </a:defRPr>
            </a:lvl1pPr>
          </a:lstStyle>
          <a:p>
            <a:pPr fontAlgn="base">
              <a:spcBef>
                <a:spcPct val="0"/>
              </a:spcBef>
              <a:spcAft>
                <a:spcPct val="0"/>
              </a:spcAft>
            </a:pPr>
            <a:fld id="{8ED07CAE-4A7E-FD47-B3A8-B0E0CD1E1512}" type="datetimeFigureOut">
              <a:rPr lang="en-US" smtClean="0">
                <a:ea typeface="MS PGothic" charset="0"/>
              </a:rPr>
              <a:pPr fontAlgn="base">
                <a:spcBef>
                  <a:spcPct val="0"/>
                </a:spcBef>
                <a:spcAft>
                  <a:spcPct val="0"/>
                </a:spcAft>
              </a:pPr>
              <a:t>7/9/2026</a:t>
            </a:fld>
            <a:endParaRPr lang="en-GB">
              <a:ea typeface="MS PGothic"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Calibri"/>
                <a:ea typeface="+mn-ea"/>
                <a:cs typeface="+mn-cs"/>
              </a:defRPr>
            </a:lvl1pPr>
          </a:lstStyle>
          <a:p>
            <a:pPr>
              <a:defRPr/>
            </a:pPr>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charset="0"/>
                <a:cs typeface="Arial" charset="0"/>
              </a:defRPr>
            </a:lvl1pPr>
          </a:lstStyle>
          <a:p>
            <a:pPr fontAlgn="base">
              <a:spcBef>
                <a:spcPct val="0"/>
              </a:spcBef>
              <a:spcAft>
                <a:spcPct val="0"/>
              </a:spcAft>
            </a:pPr>
            <a:fld id="{A583801D-A28E-D24A-8096-DF5D79AC74B2}" type="slidenum">
              <a:rPr lang="en-GB" smtClean="0">
                <a:ea typeface="MS PGothic" charset="0"/>
              </a:rPr>
              <a:pPr fontAlgn="base">
                <a:spcBef>
                  <a:spcPct val="0"/>
                </a:spcBef>
                <a:spcAft>
                  <a:spcPct val="0"/>
                </a:spcAft>
              </a:pPr>
              <a:t>‹#›</a:t>
            </a:fld>
            <a:endParaRPr lang="en-GB">
              <a:ea typeface="MS PGothic" charset="0"/>
            </a:endParaRPr>
          </a:p>
        </p:txBody>
      </p:sp>
    </p:spTree>
    <p:extLst>
      <p:ext uri="{BB962C8B-B14F-4D97-AF65-F5344CB8AC3E}">
        <p14:creationId xmlns:p14="http://schemas.microsoft.com/office/powerpoint/2010/main" val="34896583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med">
    <p:fade/>
  </p:transition>
  <p:txStyles>
    <p:titleStyle>
      <a:lvl1pPr algn="ctr" rtl="0" eaLnBrk="0" fontAlgn="base" hangingPunct="0">
        <a:spcBef>
          <a:spcPct val="0"/>
        </a:spcBef>
        <a:spcAft>
          <a:spcPct val="0"/>
        </a:spcAft>
        <a:defRPr sz="4400" kern="1200">
          <a:solidFill>
            <a:schemeClr val="tx1"/>
          </a:solidFill>
          <a:latin typeface="+mj-lt"/>
          <a:ea typeface="MS PGothic" panose="020B0600070205080204" pitchFamily="34" charset="-128"/>
          <a:cs typeface="MS PGothic" charset="0"/>
        </a:defRPr>
      </a:lvl1pPr>
      <a:lvl2pPr algn="ctr" rtl="0" eaLnBrk="0" fontAlgn="base" hangingPunct="0">
        <a:spcBef>
          <a:spcPct val="0"/>
        </a:spcBef>
        <a:spcAft>
          <a:spcPct val="0"/>
        </a:spcAft>
        <a:defRPr sz="4400">
          <a:solidFill>
            <a:schemeClr val="tx1"/>
          </a:solidFill>
          <a:latin typeface="Calibri" pitchFamily="34" charset="0"/>
          <a:ea typeface="MS PGothic" panose="020B0600070205080204" pitchFamily="34" charset="-128"/>
          <a:cs typeface="MS PGothic" charset="0"/>
        </a:defRPr>
      </a:lvl2pPr>
      <a:lvl3pPr algn="ctr" rtl="0" eaLnBrk="0" fontAlgn="base" hangingPunct="0">
        <a:spcBef>
          <a:spcPct val="0"/>
        </a:spcBef>
        <a:spcAft>
          <a:spcPct val="0"/>
        </a:spcAft>
        <a:defRPr sz="4400">
          <a:solidFill>
            <a:schemeClr val="tx1"/>
          </a:solidFill>
          <a:latin typeface="Calibri" pitchFamily="34" charset="0"/>
          <a:ea typeface="MS PGothic" panose="020B0600070205080204" pitchFamily="34" charset="-128"/>
          <a:cs typeface="MS PGothic" charset="0"/>
        </a:defRPr>
      </a:lvl3pPr>
      <a:lvl4pPr algn="ctr" rtl="0" eaLnBrk="0" fontAlgn="base" hangingPunct="0">
        <a:spcBef>
          <a:spcPct val="0"/>
        </a:spcBef>
        <a:spcAft>
          <a:spcPct val="0"/>
        </a:spcAft>
        <a:defRPr sz="4400">
          <a:solidFill>
            <a:schemeClr val="tx1"/>
          </a:solidFill>
          <a:latin typeface="Calibri" pitchFamily="34" charset="0"/>
          <a:ea typeface="MS PGothic" panose="020B0600070205080204" pitchFamily="34" charset="-128"/>
          <a:cs typeface="MS PGothic" charset="0"/>
        </a:defRPr>
      </a:lvl4pPr>
      <a:lvl5pPr algn="ctr" rtl="0" eaLnBrk="0" fontAlgn="base" hangingPunct="0">
        <a:spcBef>
          <a:spcPct val="0"/>
        </a:spcBef>
        <a:spcAft>
          <a:spcPct val="0"/>
        </a:spcAft>
        <a:defRPr sz="4400">
          <a:solidFill>
            <a:schemeClr val="tx1"/>
          </a:solidFill>
          <a:latin typeface="Calibri" pitchFamily="34" charset="0"/>
          <a:ea typeface="MS PGothic" panose="020B0600070205080204" pitchFamily="34" charset="-128"/>
          <a:cs typeface="MS PGothic"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S PGothic" panose="020B0600070205080204" pitchFamily="34" charset="-128"/>
          <a:cs typeface="MS PGothic"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S PGothic" panose="020B0600070205080204" pitchFamily="34" charset="-128"/>
          <a:cs typeface="MS PGothic" charset="0"/>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S PGothic" panose="020B0600070205080204" pitchFamily="34" charset="-128"/>
          <a:cs typeface="MS PGothic" charset="0"/>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S PGothic" panose="020B0600070205080204" pitchFamily="34" charset="-128"/>
          <a:cs typeface="MS PGothic" charset="0"/>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S PGothic" panose="020B0600070205080204" pitchFamily="34" charset="-128"/>
          <a:cs typeface="MS PGothic"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FECD78-3C8E-49F2-8FAB-59489D168ABB}" type="datetimeFigureOut">
              <a:rPr lang="en-US" smtClean="0"/>
              <a:pPr/>
              <a:t>7/9/2026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B56013-B943-42BA-886F-6F9D4EB85E9D}" type="slidenum">
              <a:rPr lang="en-US" smtClean="0"/>
              <a:pPr/>
              <a:t>‹#›</a:t>
            </a:fld>
            <a:endParaRPr lang="en-US"/>
          </a:p>
        </p:txBody>
      </p:sp>
    </p:spTree>
    <p:extLst>
      <p:ext uri="{BB962C8B-B14F-4D97-AF65-F5344CB8AC3E}">
        <p14:creationId xmlns:p14="http://schemas.microsoft.com/office/powerpoint/2010/main" val="1892369541"/>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hyperlink" Target="https://unsplash.com/@good_citizen?utm_source=unsplash&amp;utm_medium=referral&amp;utm_content=creditCopyText" TargetMode="External"/><Relationship Id="rId2" Type="http://schemas.openxmlformats.org/officeDocument/2006/relationships/notesSlide" Target="../notesSlides/notesSlide6.xml"/><Relationship Id="rId1" Type="http://schemas.openxmlformats.org/officeDocument/2006/relationships/slideLayout" Target="../slideLayouts/slideLayout18.xml"/><Relationship Id="rId5" Type="http://schemas.openxmlformats.org/officeDocument/2006/relationships/image" Target="../media/image9.jpeg"/><Relationship Id="rId4" Type="http://schemas.openxmlformats.org/officeDocument/2006/relationships/hyperlink" Target="https://unsplash.com/?utm_source=unsplash&amp;utm_medium=referral&amp;utm_content=creditCopyTex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CA7753-FEE8-9D48-C50E-B1CFCE68153F}"/>
            </a:ext>
          </a:extLst>
        </p:cNvPr>
        <p:cNvGrpSpPr/>
        <p:nvPr/>
      </p:nvGrpSpPr>
      <p:grpSpPr>
        <a:xfrm>
          <a:off x="0" y="0"/>
          <a:ext cx="0" cy="0"/>
          <a:chOff x="0" y="0"/>
          <a:chExt cx="0" cy="0"/>
        </a:xfrm>
      </p:grpSpPr>
      <p:pic>
        <p:nvPicPr>
          <p:cNvPr id="22530" name="Picture 2" descr="A close up of a logo&#10;&#10;Description automatically generated">
            <a:extLst>
              <a:ext uri="{FF2B5EF4-FFF2-40B4-BE49-F238E27FC236}">
                <a16:creationId xmlns:a16="http://schemas.microsoft.com/office/drawing/2014/main" id="{32E0C84A-609E-2C0F-CC1E-8065C57137E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031288" cy="6021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7987F643-0E14-DEA3-1E93-EE72A084F93A}"/>
              </a:ext>
            </a:extLst>
          </p:cNvPr>
          <p:cNvSpPr/>
          <p:nvPr/>
        </p:nvSpPr>
        <p:spPr>
          <a:xfrm>
            <a:off x="255588" y="5300663"/>
            <a:ext cx="8632825" cy="1108075"/>
          </a:xfrm>
          <a:prstGeom prst="rect">
            <a:avLst/>
          </a:prstGeom>
          <a:noFill/>
        </p:spPr>
        <p:txBody>
          <a:bodyPr wrap="none">
            <a:spAutoFit/>
          </a:bodyPr>
          <a:lstStyle/>
          <a:p>
            <a:pPr algn="ctr" eaLnBrk="1" fontAlgn="auto" hangingPunct="1">
              <a:spcBef>
                <a:spcPts val="0"/>
              </a:spcBef>
              <a:spcAft>
                <a:spcPts val="0"/>
              </a:spcAft>
              <a:defRPr/>
            </a:pPr>
            <a:r>
              <a:rPr lang="en-GB" sz="6600" b="1" dirty="0">
                <a:ln w="12700">
                  <a:noFill/>
                  <a:prstDash val="solid"/>
                </a:ln>
                <a:solidFill>
                  <a:schemeClr val="bg2">
                    <a:tint val="85000"/>
                    <a:satMod val="155000"/>
                  </a:schemeClr>
                </a:solidFill>
                <a:effectLst>
                  <a:glow rad="228600">
                    <a:srgbClr val="FF0000">
                      <a:alpha val="40000"/>
                    </a:srgbClr>
                  </a:glow>
                  <a:outerShdw blurRad="38100" dist="38100" dir="2700000" algn="tl">
                    <a:srgbClr val="000000">
                      <a:alpha val="43137"/>
                    </a:srgbClr>
                  </a:outerShdw>
                </a:effectLst>
                <a:latin typeface="Century Gothic"/>
                <a:ea typeface="+mn-ea"/>
                <a:cs typeface="Century Gothic"/>
              </a:rPr>
              <a:t>Count your blessings</a:t>
            </a:r>
          </a:p>
        </p:txBody>
      </p:sp>
      <p:sp>
        <p:nvSpPr>
          <p:cNvPr id="2" name="TextBox 1">
            <a:extLst>
              <a:ext uri="{FF2B5EF4-FFF2-40B4-BE49-F238E27FC236}">
                <a16:creationId xmlns:a16="http://schemas.microsoft.com/office/drawing/2014/main" id="{CA4F7AAC-55B9-D9BD-A806-D64BC0BA19F4}"/>
              </a:ext>
            </a:extLst>
          </p:cNvPr>
          <p:cNvSpPr txBox="1"/>
          <p:nvPr/>
        </p:nvSpPr>
        <p:spPr>
          <a:xfrm>
            <a:off x="5527255" y="6541036"/>
            <a:ext cx="3616962" cy="261610"/>
          </a:xfrm>
          <a:prstGeom prst="rect">
            <a:avLst/>
          </a:prstGeom>
          <a:noFill/>
        </p:spPr>
        <p:txBody>
          <a:bodyPr wrap="square" rtlCol="0">
            <a:spAutoFit/>
          </a:bodyPr>
          <a:lstStyle/>
          <a:p>
            <a:pPr algn="r"/>
            <a:r>
              <a:rPr lang="en-GB" sz="1100" i="1" dirty="0">
                <a:solidFill>
                  <a:schemeClr val="bg1"/>
                </a:solidFill>
                <a:latin typeface="Century Gothic" panose="020B0502020202020204" pitchFamily="34" charset="0"/>
              </a:rPr>
              <a:t>Images from </a:t>
            </a:r>
            <a:r>
              <a:rPr lang="en-GB" sz="1100" i="1" dirty="0" err="1">
                <a:solidFill>
                  <a:schemeClr val="bg1"/>
                </a:solidFill>
                <a:latin typeface="Century Gothic" panose="020B0502020202020204" pitchFamily="34" charset="0"/>
              </a:rPr>
              <a:t>pixabay</a:t>
            </a:r>
            <a:r>
              <a:rPr lang="en-GB" sz="1100" i="1" dirty="0">
                <a:solidFill>
                  <a:schemeClr val="bg1"/>
                </a:solidFill>
                <a:latin typeface="Century Gothic" panose="020B0502020202020204" pitchFamily="34" charset="0"/>
              </a:rPr>
              <a:t>, unless otherwise identified</a:t>
            </a:r>
          </a:p>
        </p:txBody>
      </p:sp>
      <p:sp>
        <p:nvSpPr>
          <p:cNvPr id="3" name="TextBox 2">
            <a:extLst>
              <a:ext uri="{FF2B5EF4-FFF2-40B4-BE49-F238E27FC236}">
                <a16:creationId xmlns:a16="http://schemas.microsoft.com/office/drawing/2014/main" id="{9BFEB3BB-95E8-FB9A-6F1F-CF1C24190620}"/>
              </a:ext>
            </a:extLst>
          </p:cNvPr>
          <p:cNvSpPr txBox="1"/>
          <p:nvPr/>
        </p:nvSpPr>
        <p:spPr>
          <a:xfrm>
            <a:off x="2899317" y="151434"/>
            <a:ext cx="6153245" cy="307777"/>
          </a:xfrm>
          <a:prstGeom prst="rect">
            <a:avLst/>
          </a:prstGeom>
          <a:noFill/>
        </p:spPr>
        <p:txBody>
          <a:bodyPr wrap="square">
            <a:spAutoFit/>
          </a:bodyPr>
          <a:lstStyle/>
          <a:p>
            <a:pPr algn="r"/>
            <a:r>
              <a:rPr lang="en-GB" sz="1400" b="1" i="1" dirty="0">
                <a:solidFill>
                  <a:schemeClr val="bg1"/>
                </a:solidFill>
                <a:latin typeface="Century Gothic" panose="020B0502020202020204" pitchFamily="34" charset="0"/>
              </a:rPr>
              <a:t>Today’s words can be found in Matthew 5:9</a:t>
            </a:r>
            <a:endParaRPr lang="en-GB" sz="1400" b="1" dirty="0">
              <a:solidFill>
                <a:schemeClr val="bg1"/>
              </a:solidFill>
              <a:latin typeface="Century Gothic" panose="020B0502020202020204" pitchFamily="34" charset="0"/>
            </a:endParaRPr>
          </a:p>
        </p:txBody>
      </p:sp>
      <p:pic>
        <p:nvPicPr>
          <p:cNvPr id="6" name="Picture 5">
            <a:extLst>
              <a:ext uri="{FF2B5EF4-FFF2-40B4-BE49-F238E27FC236}">
                <a16:creationId xmlns:a16="http://schemas.microsoft.com/office/drawing/2014/main" id="{119135E0-62DB-12C2-F28B-15BCFBA8FCFF}"/>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112712" y="83394"/>
            <a:ext cx="777358" cy="365868"/>
          </a:xfrm>
          <a:prstGeom prst="rect">
            <a:avLst/>
          </a:prstGeom>
        </p:spPr>
      </p:pic>
    </p:spTree>
    <p:extLst>
      <p:ext uri="{BB962C8B-B14F-4D97-AF65-F5344CB8AC3E}">
        <p14:creationId xmlns:p14="http://schemas.microsoft.com/office/powerpoint/2010/main" val="153284680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looking at a flower field&#10;&#10;Description automatically generated">
            <a:extLst>
              <a:ext uri="{FF2B5EF4-FFF2-40B4-BE49-F238E27FC236}">
                <a16:creationId xmlns:a16="http://schemas.microsoft.com/office/drawing/2014/main" id="{883C2B77-37FD-4E06-8489-ECE315FCEBF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409575"/>
            <a:ext cx="9144000" cy="6038850"/>
          </a:xfrm>
          <a:prstGeom prst="rect">
            <a:avLst/>
          </a:prstGeom>
          <a:ln>
            <a:solidFill>
              <a:schemeClr val="bg1"/>
            </a:solidFill>
          </a:ln>
        </p:spPr>
      </p:pic>
      <p:sp>
        <p:nvSpPr>
          <p:cNvPr id="2" name="TextBox 2">
            <a:extLst>
              <a:ext uri="{FF2B5EF4-FFF2-40B4-BE49-F238E27FC236}">
                <a16:creationId xmlns:a16="http://schemas.microsoft.com/office/drawing/2014/main" id="{76676D5B-733C-416B-ADF0-5A0CD2CF4C9D}"/>
              </a:ext>
            </a:extLst>
          </p:cNvPr>
          <p:cNvSpPr txBox="1">
            <a:spLocks noChangeArrowheads="1"/>
          </p:cNvSpPr>
          <p:nvPr/>
        </p:nvSpPr>
        <p:spPr bwMode="auto">
          <a:xfrm>
            <a:off x="4070500" y="3835497"/>
            <a:ext cx="4854840" cy="19389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Calibri" charset="0"/>
                <a:ea typeface="MS PGothic" charset="0"/>
                <a:cs typeface="MS PGothic" charset="0"/>
              </a:defRPr>
            </a:lvl1pPr>
            <a:lvl2pPr marL="742950" indent="-285750" eaLnBrk="0" hangingPunct="0">
              <a:defRPr>
                <a:solidFill>
                  <a:schemeClr val="tx1"/>
                </a:solidFill>
                <a:latin typeface="Calibri" charset="0"/>
                <a:ea typeface="MS PGothic" charset="0"/>
                <a:cs typeface="MS PGothic" charset="0"/>
              </a:defRPr>
            </a:lvl2pPr>
            <a:lvl3pPr marL="1143000" indent="-228600" eaLnBrk="0" hangingPunct="0">
              <a:defRPr>
                <a:solidFill>
                  <a:schemeClr val="tx1"/>
                </a:solidFill>
                <a:latin typeface="Calibri" charset="0"/>
                <a:ea typeface="MS PGothic" charset="0"/>
                <a:cs typeface="MS PGothic" charset="0"/>
              </a:defRPr>
            </a:lvl3pPr>
            <a:lvl4pPr marL="1600200" indent="-228600" eaLnBrk="0" hangingPunct="0">
              <a:defRPr>
                <a:solidFill>
                  <a:schemeClr val="tx1"/>
                </a:solidFill>
                <a:latin typeface="Calibri" charset="0"/>
                <a:ea typeface="MS PGothic" charset="0"/>
                <a:cs typeface="MS PGothic" charset="0"/>
              </a:defRPr>
            </a:lvl4pPr>
            <a:lvl5pPr marL="2057400" indent="-228600" eaLnBrk="0" hangingPunct="0">
              <a:defRPr>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Calibri" charset="0"/>
                <a:ea typeface="MS PGothic" charset="0"/>
                <a:cs typeface="MS PGothic" charset="0"/>
              </a:defRPr>
            </a:lvl9pPr>
          </a:lstStyle>
          <a:p>
            <a:pPr algn="ctr" eaLnBrk="1" hangingPunct="1"/>
            <a:r>
              <a:rPr lang="en-US" sz="4000" b="1" dirty="0">
                <a:solidFill>
                  <a:schemeClr val="bg1"/>
                </a:solidFill>
                <a:latin typeface="Century Gothic" charset="0"/>
              </a:rPr>
              <a:t>Should we always remember like this?</a:t>
            </a:r>
            <a:endParaRPr lang="en-US" sz="2400" b="1" i="1" dirty="0">
              <a:solidFill>
                <a:schemeClr val="bg1"/>
              </a:solidFill>
              <a:latin typeface="Century Gothic" charset="0"/>
            </a:endParaRPr>
          </a:p>
        </p:txBody>
      </p:sp>
      <p:pic>
        <p:nvPicPr>
          <p:cNvPr id="8" name="Picture 7">
            <a:extLst>
              <a:ext uri="{FF2B5EF4-FFF2-40B4-BE49-F238E27FC236}">
                <a16:creationId xmlns:a16="http://schemas.microsoft.com/office/drawing/2014/main" id="{575F0C93-FD50-593B-99A9-BCED0F8C94B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18661" y="3551652"/>
            <a:ext cx="3633177" cy="2724883"/>
          </a:xfrm>
          <a:prstGeom prst="rect">
            <a:avLst/>
          </a:prstGeom>
          <a:ln>
            <a:solidFill>
              <a:srgbClr val="FFFFFF"/>
            </a:solidFill>
          </a:ln>
        </p:spPr>
      </p:pic>
      <p:sp>
        <p:nvSpPr>
          <p:cNvPr id="10" name="TextBox 9">
            <a:extLst>
              <a:ext uri="{FF2B5EF4-FFF2-40B4-BE49-F238E27FC236}">
                <a16:creationId xmlns:a16="http://schemas.microsoft.com/office/drawing/2014/main" id="{D9B8D343-BB09-CDF6-E5D9-6AB3E7A78AAA}"/>
              </a:ext>
            </a:extLst>
          </p:cNvPr>
          <p:cNvSpPr txBox="1"/>
          <p:nvPr/>
        </p:nvSpPr>
        <p:spPr>
          <a:xfrm>
            <a:off x="3613299" y="5926791"/>
            <a:ext cx="4984048"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entury Gothic"/>
                <a:ea typeface="+mn-ea"/>
                <a:cs typeface="Century Gothic"/>
              </a:rPr>
              <a:t>Poppy Fields </a:t>
            </a:r>
            <a:r>
              <a:rPr kumimoji="0" lang="en-US" sz="1600" b="0" i="0" u="none" strike="noStrike" kern="1200" cap="none" spc="0" normalizeH="0" baseline="0" noProof="0" dirty="0">
                <a:ln>
                  <a:noFill/>
                </a:ln>
                <a:solidFill>
                  <a:srgbClr val="FFFFFF"/>
                </a:solidFill>
                <a:effectLst/>
                <a:uLnTx/>
                <a:uFillTx/>
                <a:latin typeface="Century Gothic"/>
                <a:ea typeface="+mn-ea"/>
                <a:cs typeface="Century Gothic"/>
              </a:rPr>
              <a:t>Guildford Cathedral, </a:t>
            </a:r>
            <a:r>
              <a:rPr kumimoji="0" lang="en-US" sz="1200" b="0" i="1" u="none" strike="noStrike" kern="1200" cap="none" spc="0" normalizeH="0" baseline="0" noProof="0" dirty="0">
                <a:ln>
                  <a:noFill/>
                </a:ln>
                <a:solidFill>
                  <a:srgbClr val="FFFFFF"/>
                </a:solidFill>
                <a:effectLst/>
                <a:uLnTx/>
                <a:uFillTx/>
                <a:latin typeface="Century Gothic"/>
                <a:ea typeface="+mn-ea"/>
                <a:cs typeface="Century Gothic"/>
              </a:rPr>
              <a:t>Oct 2018</a:t>
            </a:r>
          </a:p>
        </p:txBody>
      </p:sp>
    </p:spTree>
    <p:extLst>
      <p:ext uri="{BB962C8B-B14F-4D97-AF65-F5344CB8AC3E}">
        <p14:creationId xmlns:p14="http://schemas.microsoft.com/office/powerpoint/2010/main" val="2087212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Box 2"/>
          <p:cNvSpPr txBox="1">
            <a:spLocks noChangeArrowheads="1"/>
          </p:cNvSpPr>
          <p:nvPr/>
        </p:nvSpPr>
        <p:spPr bwMode="auto">
          <a:xfrm>
            <a:off x="308107" y="5864207"/>
            <a:ext cx="3379310" cy="8617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charset="0"/>
                <a:ea typeface="MS PGothic" charset="0"/>
                <a:cs typeface="MS PGothic" charset="0"/>
              </a:defRPr>
            </a:lvl1pPr>
            <a:lvl2pPr marL="742950" indent="-285750" eaLnBrk="0" hangingPunct="0">
              <a:defRPr>
                <a:solidFill>
                  <a:schemeClr val="tx1"/>
                </a:solidFill>
                <a:latin typeface="Calibri" charset="0"/>
                <a:ea typeface="MS PGothic" charset="0"/>
                <a:cs typeface="MS PGothic" charset="0"/>
              </a:defRPr>
            </a:lvl2pPr>
            <a:lvl3pPr marL="1143000" indent="-228600" eaLnBrk="0" hangingPunct="0">
              <a:defRPr>
                <a:solidFill>
                  <a:schemeClr val="tx1"/>
                </a:solidFill>
                <a:latin typeface="Calibri" charset="0"/>
                <a:ea typeface="MS PGothic" charset="0"/>
                <a:cs typeface="MS PGothic" charset="0"/>
              </a:defRPr>
            </a:lvl3pPr>
            <a:lvl4pPr marL="1600200" indent="-228600" eaLnBrk="0" hangingPunct="0">
              <a:defRPr>
                <a:solidFill>
                  <a:schemeClr val="tx1"/>
                </a:solidFill>
                <a:latin typeface="Calibri" charset="0"/>
                <a:ea typeface="MS PGothic" charset="0"/>
                <a:cs typeface="MS PGothic" charset="0"/>
              </a:defRPr>
            </a:lvl4pPr>
            <a:lvl5pPr marL="2057400" indent="-228600" eaLnBrk="0" hangingPunct="0">
              <a:defRPr>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Calibri" charset="0"/>
                <a:ea typeface="MS PGothic" charset="0"/>
                <a:cs typeface="MS PGothic"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FFFFFF"/>
                </a:solidFill>
                <a:effectLst/>
                <a:uLnTx/>
                <a:uFillTx/>
                <a:latin typeface="Century Gothic" charset="0"/>
                <a:ea typeface="MS PGothic" charset="0"/>
              </a:rPr>
              <a:t>Lance Corporal William Coltman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srgbClr val="FFFFFF"/>
                </a:solidFill>
                <a:effectLst/>
                <a:uLnTx/>
                <a:uFillTx/>
                <a:latin typeface="Century Gothic" charset="0"/>
                <a:ea typeface="MS PGothic" charset="0"/>
              </a:rPr>
              <a:t>(1891-1974)</a:t>
            </a:r>
          </a:p>
        </p:txBody>
      </p:sp>
      <p:pic>
        <p:nvPicPr>
          <p:cNvPr id="3075" name="Picture 4"/>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382656" y="346765"/>
            <a:ext cx="3673713" cy="5388113"/>
          </a:xfrm>
          <a:prstGeom prst="rect">
            <a:avLst/>
          </a:prstGeom>
          <a:noFill/>
          <a:ln>
            <a:solidFill>
              <a:schemeClr val="tx1"/>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 name="Picture 1">
            <a:extLst>
              <a:ext uri="{FF2B5EF4-FFF2-40B4-BE49-F238E27FC236}">
                <a16:creationId xmlns:a16="http://schemas.microsoft.com/office/drawing/2014/main" id="{70FCB531-A0EF-8C07-E678-1460B6DC867D}"/>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3812861" y="2802834"/>
            <a:ext cx="5122423" cy="3837609"/>
          </a:xfrm>
          <a:prstGeom prst="rect">
            <a:avLst/>
          </a:prstGeom>
          <a:noFill/>
          <a:ln>
            <a:solidFill>
              <a:schemeClr val="tx1"/>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TextBox 3">
            <a:extLst>
              <a:ext uri="{FF2B5EF4-FFF2-40B4-BE49-F238E27FC236}">
                <a16:creationId xmlns:a16="http://schemas.microsoft.com/office/drawing/2014/main" id="{5646CA81-A12B-E8AB-5480-70C184CBAA9C}"/>
              </a:ext>
            </a:extLst>
          </p:cNvPr>
          <p:cNvSpPr txBox="1"/>
          <p:nvPr/>
        </p:nvSpPr>
        <p:spPr>
          <a:xfrm>
            <a:off x="4273826" y="605304"/>
            <a:ext cx="4661458" cy="1938992"/>
          </a:xfrm>
          <a:prstGeom prst="rect">
            <a:avLst/>
          </a:prstGeom>
          <a:noFill/>
        </p:spPr>
        <p:txBody>
          <a:bodyPr wrap="square">
            <a:spAutoFit/>
          </a:bodyPr>
          <a:lstStyle/>
          <a:p>
            <a:pPr algn="ctr"/>
            <a:r>
              <a:rPr lang="en-GB" sz="2400" b="1" dirty="0">
                <a:effectLst/>
                <a:latin typeface="Century Gothic" panose="020B0502020202020204" pitchFamily="34" charset="0"/>
                <a:ea typeface="MS Mincho" panose="02020609040205080304" pitchFamily="49" charset="-128"/>
                <a:cs typeface="Times New Roman" panose="02020603050405020304" pitchFamily="18" charset="0"/>
              </a:rPr>
              <a:t>‘This very gallant NCO tended the wounded unceasingly for 48 hours….</a:t>
            </a:r>
            <a:r>
              <a:rPr lang="en-GB" sz="2400" b="1" dirty="0">
                <a:latin typeface="Century Gothic" panose="020B0502020202020204" pitchFamily="34" charset="0"/>
                <a:ea typeface="MS Mincho" panose="02020609040205080304" pitchFamily="49" charset="-128"/>
                <a:cs typeface="Times New Roman" panose="02020603050405020304" pitchFamily="18" charset="0"/>
              </a:rPr>
              <a:t>He won many other medals too, yet never fired a single bullet.’</a:t>
            </a:r>
            <a:r>
              <a:rPr lang="en-GB" sz="2400" b="1" dirty="0">
                <a:effectLst/>
                <a:latin typeface="Century Gothic" panose="020B0502020202020204" pitchFamily="34" charset="0"/>
                <a:ea typeface="MS Mincho" panose="02020609040205080304" pitchFamily="49" charset="-128"/>
                <a:cs typeface="Times New Roman" panose="02020603050405020304" pitchFamily="18" charset="0"/>
              </a:rPr>
              <a:t> </a:t>
            </a:r>
            <a:endParaRPr lang="en-GB" sz="2400" b="1" dirty="0">
              <a:latin typeface="Century Gothic" panose="020B0502020202020204" pitchFamily="34" charset="0"/>
            </a:endParaRPr>
          </a:p>
        </p:txBody>
      </p:sp>
    </p:spTree>
    <p:extLst>
      <p:ext uri="{BB962C8B-B14F-4D97-AF65-F5344CB8AC3E}">
        <p14:creationId xmlns:p14="http://schemas.microsoft.com/office/powerpoint/2010/main" val="888251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171" name="TextBox 2"/>
          <p:cNvSpPr txBox="1">
            <a:spLocks noChangeArrowheads="1"/>
          </p:cNvSpPr>
          <p:nvPr/>
        </p:nvSpPr>
        <p:spPr bwMode="auto">
          <a:xfrm>
            <a:off x="0" y="4383481"/>
            <a:ext cx="9143999" cy="23083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Calibri" charset="0"/>
                <a:ea typeface="MS PGothic" charset="0"/>
                <a:cs typeface="MS PGothic" charset="0"/>
              </a:defRPr>
            </a:lvl1pPr>
            <a:lvl2pPr marL="742950" indent="-285750" eaLnBrk="0" hangingPunct="0">
              <a:defRPr>
                <a:solidFill>
                  <a:schemeClr val="tx1"/>
                </a:solidFill>
                <a:latin typeface="Calibri" charset="0"/>
                <a:ea typeface="MS PGothic" charset="0"/>
                <a:cs typeface="MS PGothic" charset="0"/>
              </a:defRPr>
            </a:lvl2pPr>
            <a:lvl3pPr marL="1143000" indent="-228600" eaLnBrk="0" hangingPunct="0">
              <a:defRPr>
                <a:solidFill>
                  <a:schemeClr val="tx1"/>
                </a:solidFill>
                <a:latin typeface="Calibri" charset="0"/>
                <a:ea typeface="MS PGothic" charset="0"/>
                <a:cs typeface="MS PGothic" charset="0"/>
              </a:defRPr>
            </a:lvl3pPr>
            <a:lvl4pPr marL="1600200" indent="-228600" eaLnBrk="0" hangingPunct="0">
              <a:defRPr>
                <a:solidFill>
                  <a:schemeClr val="tx1"/>
                </a:solidFill>
                <a:latin typeface="Calibri" charset="0"/>
                <a:ea typeface="MS PGothic" charset="0"/>
                <a:cs typeface="MS PGothic" charset="0"/>
              </a:defRPr>
            </a:lvl4pPr>
            <a:lvl5pPr marL="2057400" indent="-228600" eaLnBrk="0" hangingPunct="0">
              <a:defRPr>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Calibri" charset="0"/>
                <a:ea typeface="MS PGothic" charset="0"/>
                <a:cs typeface="MS PGothic" charset="0"/>
              </a:defRPr>
            </a:lvl9pPr>
          </a:lstStyle>
          <a:p>
            <a:pPr algn="ctr" eaLnBrk="1" hangingPunct="1"/>
            <a:r>
              <a:rPr lang="is-IS" sz="4800" b="1" dirty="0">
                <a:latin typeface="Century Gothic" charset="0"/>
              </a:rPr>
              <a:t>‘At the going down of the sun, and in the morning, w</a:t>
            </a:r>
            <a:r>
              <a:rPr lang="en-US" sz="4800" b="1" dirty="0">
                <a:latin typeface="Century Gothic" charset="0"/>
              </a:rPr>
              <a:t>e will remember them…’</a:t>
            </a:r>
            <a:endParaRPr lang="en-US" sz="3200" b="1" i="1" dirty="0">
              <a:latin typeface="Century Gothic" charset="0"/>
            </a:endParaRPr>
          </a:p>
        </p:txBody>
      </p:sp>
    </p:spTree>
    <p:extLst>
      <p:ext uri="{BB962C8B-B14F-4D97-AF65-F5344CB8AC3E}">
        <p14:creationId xmlns:p14="http://schemas.microsoft.com/office/powerpoint/2010/main" val="3240957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3360" y="721712"/>
            <a:ext cx="9120640" cy="5126905"/>
          </a:xfrm>
          <a:prstGeom prst="rect">
            <a:avLst/>
          </a:prstGeom>
          <a:ln>
            <a:solidFill>
              <a:srgbClr val="FFFFFF"/>
            </a:solidFill>
          </a:ln>
        </p:spPr>
      </p:pic>
      <p:sp>
        <p:nvSpPr>
          <p:cNvPr id="2" name="TextBox 4">
            <a:extLst>
              <a:ext uri="{FF2B5EF4-FFF2-40B4-BE49-F238E27FC236}">
                <a16:creationId xmlns:a16="http://schemas.microsoft.com/office/drawing/2014/main" id="{E2E3DEB0-DE32-4D5C-9C8B-9609DD116074}"/>
              </a:ext>
            </a:extLst>
          </p:cNvPr>
          <p:cNvSpPr txBox="1">
            <a:spLocks noChangeArrowheads="1"/>
          </p:cNvSpPr>
          <p:nvPr/>
        </p:nvSpPr>
        <p:spPr bwMode="auto">
          <a:xfrm>
            <a:off x="23360" y="5990112"/>
            <a:ext cx="9120640" cy="7386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Calibri" charset="0"/>
                <a:ea typeface="MS PGothic" charset="0"/>
                <a:cs typeface="MS PGothic" charset="0"/>
              </a:defRPr>
            </a:lvl1pPr>
            <a:lvl2pPr marL="742950" indent="-285750" eaLnBrk="0" hangingPunct="0">
              <a:defRPr>
                <a:solidFill>
                  <a:schemeClr val="tx1"/>
                </a:solidFill>
                <a:latin typeface="Calibri" charset="0"/>
                <a:ea typeface="MS PGothic" charset="0"/>
                <a:cs typeface="MS PGothic" charset="0"/>
              </a:defRPr>
            </a:lvl2pPr>
            <a:lvl3pPr marL="1143000" indent="-228600" eaLnBrk="0" hangingPunct="0">
              <a:defRPr>
                <a:solidFill>
                  <a:schemeClr val="tx1"/>
                </a:solidFill>
                <a:latin typeface="Calibri" charset="0"/>
                <a:ea typeface="MS PGothic" charset="0"/>
                <a:cs typeface="MS PGothic" charset="0"/>
              </a:defRPr>
            </a:lvl3pPr>
            <a:lvl4pPr marL="1600200" indent="-228600" eaLnBrk="0" hangingPunct="0">
              <a:defRPr>
                <a:solidFill>
                  <a:schemeClr val="tx1"/>
                </a:solidFill>
                <a:latin typeface="Calibri" charset="0"/>
                <a:ea typeface="MS PGothic" charset="0"/>
                <a:cs typeface="MS PGothic" charset="0"/>
              </a:defRPr>
            </a:lvl4pPr>
            <a:lvl5pPr marL="2057400" indent="-228600" eaLnBrk="0" hangingPunct="0">
              <a:defRPr>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Calibri" charset="0"/>
                <a:ea typeface="MS PGothic" charset="0"/>
                <a:cs typeface="MS PGothic" charset="0"/>
              </a:defRPr>
            </a:lvl9pPr>
          </a:lstStyle>
          <a:p>
            <a:pPr algn="ctr" eaLnBrk="1" hangingPunct="1"/>
            <a:r>
              <a:rPr lang="en-US" sz="4200" b="1" dirty="0">
                <a:solidFill>
                  <a:srgbClr val="FFFFFF"/>
                </a:solidFill>
                <a:latin typeface="Century Gothic" charset="0"/>
              </a:rPr>
              <a:t>...Blessed are the peacemakers…</a:t>
            </a:r>
          </a:p>
        </p:txBody>
      </p:sp>
    </p:spTree>
    <p:extLst>
      <p:ext uri="{BB962C8B-B14F-4D97-AF65-F5344CB8AC3E}">
        <p14:creationId xmlns:p14="http://schemas.microsoft.com/office/powerpoint/2010/main" val="3066816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E5DC02E-823F-4A65-9894-B2F7E14E8F5D}"/>
              </a:ext>
            </a:extLst>
          </p:cNvPr>
          <p:cNvSpPr txBox="1"/>
          <p:nvPr/>
        </p:nvSpPr>
        <p:spPr>
          <a:xfrm>
            <a:off x="154112" y="-35898"/>
            <a:ext cx="4572000" cy="276999"/>
          </a:xfrm>
          <a:prstGeom prst="rect">
            <a:avLst/>
          </a:prstGeom>
          <a:noFill/>
        </p:spPr>
        <p:txBody>
          <a:bodyPr wrap="square">
            <a:spAutoFit/>
          </a:bodyPr>
          <a:lstStyle/>
          <a:p>
            <a:r>
              <a:rPr lang="en-US" sz="1200" dirty="0">
                <a:latin typeface="Century Gothic" panose="020B0502020202020204" pitchFamily="34" charset="0"/>
              </a:rPr>
              <a:t>Photo by </a:t>
            </a:r>
            <a:r>
              <a:rPr lang="en-US" sz="1200" dirty="0">
                <a:latin typeface="Century Gothic" panose="020B0502020202020204" pitchFamily="34" charset="0"/>
                <a:hlinkClick r:id="rId3">
                  <a:extLst>
                    <a:ext uri="{A12FA001-AC4F-418D-AE19-62706E023703}">
                      <ahyp:hlinkClr xmlns:ahyp="http://schemas.microsoft.com/office/drawing/2018/hyperlinkcolor" val="tx"/>
                    </a:ext>
                  </a:extLst>
                </a:hlinkClick>
              </a:rPr>
              <a:t>Humphrey </a:t>
            </a:r>
            <a:r>
              <a:rPr lang="en-US" sz="1200" dirty="0" err="1">
                <a:latin typeface="Century Gothic" panose="020B0502020202020204" pitchFamily="34" charset="0"/>
                <a:hlinkClick r:id="rId3">
                  <a:extLst>
                    <a:ext uri="{A12FA001-AC4F-418D-AE19-62706E023703}">
                      <ahyp:hlinkClr xmlns:ahyp="http://schemas.microsoft.com/office/drawing/2018/hyperlinkcolor" val="tx"/>
                    </a:ext>
                  </a:extLst>
                </a:hlinkClick>
              </a:rPr>
              <a:t>Muleba</a:t>
            </a:r>
            <a:r>
              <a:rPr lang="en-US" sz="1200" dirty="0">
                <a:latin typeface="Century Gothic" panose="020B0502020202020204" pitchFamily="34" charset="0"/>
              </a:rPr>
              <a:t> on </a:t>
            </a:r>
            <a:r>
              <a:rPr lang="en-US" sz="1200" dirty="0" err="1">
                <a:latin typeface="Century Gothic" panose="020B0502020202020204" pitchFamily="34" charset="0"/>
                <a:hlinkClick r:id="rId4">
                  <a:extLst>
                    <a:ext uri="{A12FA001-AC4F-418D-AE19-62706E023703}">
                      <ahyp:hlinkClr xmlns:ahyp="http://schemas.microsoft.com/office/drawing/2018/hyperlinkcolor" val="tx"/>
                    </a:ext>
                  </a:extLst>
                </a:hlinkClick>
              </a:rPr>
              <a:t>Unsplash</a:t>
            </a:r>
            <a:endParaRPr lang="en-GB" sz="1200" dirty="0">
              <a:latin typeface="Century Gothic" panose="020B0502020202020204" pitchFamily="34" charset="0"/>
            </a:endParaRPr>
          </a:p>
        </p:txBody>
      </p:sp>
      <p:pic>
        <p:nvPicPr>
          <p:cNvPr id="7" name="Picture 6" descr="Text&#10;&#10;Description automatically generated">
            <a:extLst>
              <a:ext uri="{FF2B5EF4-FFF2-40B4-BE49-F238E27FC236}">
                <a16:creationId xmlns:a16="http://schemas.microsoft.com/office/drawing/2014/main" id="{26624B73-E845-4FF3-931B-D23C21879062}"/>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8466" y="278258"/>
            <a:ext cx="9125534" cy="4961562"/>
          </a:xfrm>
          <a:prstGeom prst="rect">
            <a:avLst/>
          </a:prstGeom>
          <a:ln>
            <a:solidFill>
              <a:schemeClr val="tx1"/>
            </a:solidFill>
          </a:ln>
        </p:spPr>
      </p:pic>
      <p:sp>
        <p:nvSpPr>
          <p:cNvPr id="9" name="TextBox 8">
            <a:extLst>
              <a:ext uri="{FF2B5EF4-FFF2-40B4-BE49-F238E27FC236}">
                <a16:creationId xmlns:a16="http://schemas.microsoft.com/office/drawing/2014/main" id="{408A0645-3671-426E-BE66-616F7D7F467C}"/>
              </a:ext>
            </a:extLst>
          </p:cNvPr>
          <p:cNvSpPr txBox="1"/>
          <p:nvPr/>
        </p:nvSpPr>
        <p:spPr>
          <a:xfrm>
            <a:off x="18466" y="5266703"/>
            <a:ext cx="9125534" cy="1569660"/>
          </a:xfrm>
          <a:prstGeom prst="rect">
            <a:avLst/>
          </a:prstGeom>
          <a:noFill/>
        </p:spPr>
        <p:txBody>
          <a:bodyPr wrap="square">
            <a:spAutoFit/>
          </a:bodyPr>
          <a:lstStyle/>
          <a:p>
            <a:pPr algn="ctr"/>
            <a:r>
              <a:rPr lang="en-US" sz="2400" dirty="0">
                <a:effectLst/>
                <a:latin typeface="Century Gothic" panose="020B0502020202020204" pitchFamily="34" charset="0"/>
                <a:ea typeface="Calibri" panose="020F0502020204030204" pitchFamily="34" charset="0"/>
                <a:cs typeface="Times New Roman" panose="02020603050405020304" pitchFamily="18" charset="0"/>
              </a:rPr>
              <a:t>For peacemakers and peacekeepers, who seek to keep  our world secure and free; may God give peace.</a:t>
            </a:r>
            <a:endParaRPr lang="en-GB" sz="3200" dirty="0">
              <a:effectLst/>
              <a:latin typeface="Century Gothic" panose="020B0502020202020204" pitchFamily="34" charset="0"/>
              <a:ea typeface="Calibri" panose="020F0502020204030204" pitchFamily="34" charset="0"/>
              <a:cs typeface="Times New Roman" panose="02020603050405020304" pitchFamily="18" charset="0"/>
            </a:endParaRPr>
          </a:p>
          <a:p>
            <a:pPr algn="ctr"/>
            <a:r>
              <a:rPr lang="en-US" sz="2400" b="1" dirty="0">
                <a:effectLst/>
                <a:latin typeface="Century Gothic" panose="020B0502020202020204" pitchFamily="34" charset="0"/>
                <a:ea typeface="Calibri" panose="020F0502020204030204" pitchFamily="34" charset="0"/>
                <a:cs typeface="Times New Roman" panose="02020603050405020304" pitchFamily="18" charset="0"/>
              </a:rPr>
              <a:t>God give peace.</a:t>
            </a:r>
            <a:endParaRPr lang="en-GB" sz="3200" dirty="0">
              <a:effectLst/>
              <a:latin typeface="Century Gothic" panose="020B0502020202020204" pitchFamily="34" charset="0"/>
              <a:ea typeface="Calibri" panose="020F0502020204030204" pitchFamily="34" charset="0"/>
              <a:cs typeface="Times New Roman" panose="02020603050405020304" pitchFamily="18" charset="0"/>
            </a:endParaRPr>
          </a:p>
          <a:p>
            <a:pPr algn="ctr"/>
            <a:r>
              <a:rPr lang="en-US" sz="2400" b="1" dirty="0">
                <a:effectLst/>
                <a:latin typeface="Century Gothic" panose="020B0502020202020204" pitchFamily="34" charset="0"/>
                <a:ea typeface="MS Mincho" panose="02020609040205080304" pitchFamily="49" charset="-128"/>
                <a:cs typeface="Times New Roman" panose="02020603050405020304" pitchFamily="18" charset="0"/>
              </a:rPr>
              <a:t>Amen </a:t>
            </a:r>
            <a:endParaRPr lang="en-GB" sz="2400" b="1" dirty="0">
              <a:latin typeface="Century Gothic" panose="020B0502020202020204" pitchFamily="34" charset="0"/>
            </a:endParaRPr>
          </a:p>
        </p:txBody>
      </p:sp>
    </p:spTree>
    <p:extLst>
      <p:ext uri="{BB962C8B-B14F-4D97-AF65-F5344CB8AC3E}">
        <p14:creationId xmlns:p14="http://schemas.microsoft.com/office/powerpoint/2010/main" val="3373653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4402</TotalTime>
  <Words>1258</Words>
  <Application>Microsoft Office PowerPoint</Application>
  <PresentationFormat>On-screen Show (4:3)</PresentationFormat>
  <Paragraphs>67</Paragraphs>
  <Slides>6</Slides>
  <Notes>6</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6</vt:i4>
      </vt:variant>
    </vt:vector>
  </HeadingPairs>
  <TitlesOfParts>
    <vt:vector size="13" baseType="lpstr">
      <vt:lpstr>Arial</vt:lpstr>
      <vt:lpstr>Avenir Next LT Pro</vt:lpstr>
      <vt:lpstr>Calibri</vt:lpstr>
      <vt:lpstr>Cambria</vt:lpstr>
      <vt:lpstr>Century Gothic</vt:lpstr>
      <vt:lpstr>1_Office Theme</vt:lpstr>
      <vt:lpstr> Black </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Rachel Boxer</dc:creator>
  <cp:lastModifiedBy>Rachel Boxer</cp:lastModifiedBy>
  <cp:revision>49</cp:revision>
  <dcterms:created xsi:type="dcterms:W3CDTF">2018-10-01T18:11:34Z</dcterms:created>
  <dcterms:modified xsi:type="dcterms:W3CDTF">2026-07-09T21:54:29Z</dcterms:modified>
</cp:coreProperties>
</file>