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6" r:id="rId2"/>
  </p:sldMasterIdLst>
  <p:notesMasterIdLst>
    <p:notesMasterId r:id="rId8"/>
  </p:notesMasterIdLst>
  <p:sldIdLst>
    <p:sldId id="434" r:id="rId3"/>
    <p:sldId id="316" r:id="rId4"/>
    <p:sldId id="435" r:id="rId5"/>
    <p:sldId id="256" r:id="rId6"/>
    <p:sldId id="436"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CDFF"/>
    <a:srgbClr val="66FFFF"/>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7FE990-A1B6-4083-80FB-3E849E732ED9}" v="128" dt="2026-07-18T13:49:36.6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3108" autoAdjust="0"/>
  </p:normalViewPr>
  <p:slideViewPr>
    <p:cSldViewPr snapToGrid="0" snapToObjects="1">
      <p:cViewPr varScale="1">
        <p:scale>
          <a:sx n="54" d="100"/>
          <a:sy n="54" d="100"/>
        </p:scale>
        <p:origin x="2236"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undo custSel addSld delSld modSld sldOrd delMainMaster">
      <pc:chgData name="Rachel Boxer" userId="6da37c9f42e40059" providerId="LiveId" clId="{0E13CC8D-59C2-4409-A640-E738E4606E44}" dt="2026-07-18T13:49:42.925" v="6090" actId="20577"/>
      <pc:docMkLst>
        <pc:docMk/>
      </pc:docMkLst>
      <pc:sldChg chg="addSp delSp modSp add mod ord modAnim modNotesTx">
        <pc:chgData name="Rachel Boxer" userId="6da37c9f42e40059" providerId="LiveId" clId="{0E13CC8D-59C2-4409-A640-E738E4606E44}" dt="2026-07-18T13:48:05.362" v="5959" actId="20577"/>
        <pc:sldMkLst>
          <pc:docMk/>
          <pc:sldMk cId="0" sldId="256"/>
        </pc:sldMkLst>
        <pc:spChg chg="mod">
          <ac:chgData name="Rachel Boxer" userId="6da37c9f42e40059" providerId="LiveId" clId="{0E13CC8D-59C2-4409-A640-E738E4606E44}" dt="2026-07-18T13:08:24.189" v="3807" actId="255"/>
          <ac:spMkLst>
            <pc:docMk/>
            <pc:sldMk cId="0" sldId="256"/>
            <ac:spMk id="26627" creationId="{8F03C611-73AE-6ADD-1ADD-085715846D9F}"/>
          </ac:spMkLst>
        </pc:spChg>
        <pc:picChg chg="add del mod">
          <ac:chgData name="Rachel Boxer" userId="6da37c9f42e40059" providerId="LiveId" clId="{0E13CC8D-59C2-4409-A640-E738E4606E44}" dt="2026-07-18T12:37:52.397" v="1090" actId="478"/>
          <ac:picMkLst>
            <pc:docMk/>
            <pc:sldMk cId="0" sldId="256"/>
            <ac:picMk id="3" creationId="{42C6E2CE-3569-F2CE-D545-B6ABC1B9D326}"/>
          </ac:picMkLst>
        </pc:picChg>
        <pc:picChg chg="mod">
          <ac:chgData name="Rachel Boxer" userId="6da37c9f42e40059" providerId="LiveId" clId="{0E13CC8D-59C2-4409-A640-E738E4606E44}" dt="2026-07-18T13:05:33.316" v="3548" actId="732"/>
          <ac:picMkLst>
            <pc:docMk/>
            <pc:sldMk cId="0" sldId="256"/>
            <ac:picMk id="26626" creationId="{EA33F82E-E6EB-82E2-C96C-D8F91C7343AB}"/>
          </ac:picMkLst>
        </pc:picChg>
      </pc:sldChg>
      <pc:sldChg chg="add del">
        <pc:chgData name="Rachel Boxer" userId="6da37c9f42e40059" providerId="LiveId" clId="{0E13CC8D-59C2-4409-A640-E738E4606E44}" dt="2026-07-18T13:22:40.505" v="4912" actId="47"/>
        <pc:sldMkLst>
          <pc:docMk/>
          <pc:sldMk cId="0" sldId="258"/>
        </pc:sldMkLst>
      </pc:sldChg>
      <pc:sldChg chg="del">
        <pc:chgData name="Rachel Boxer" userId="6da37c9f42e40059" providerId="LiveId" clId="{0E13CC8D-59C2-4409-A640-E738E4606E44}" dt="2026-07-18T12:11:54.726" v="3" actId="47"/>
        <pc:sldMkLst>
          <pc:docMk/>
          <pc:sldMk cId="3066816288" sldId="290"/>
        </pc:sldMkLst>
      </pc:sldChg>
      <pc:sldChg chg="del">
        <pc:chgData name="Rachel Boxer" userId="6da37c9f42e40059" providerId="LiveId" clId="{0E13CC8D-59C2-4409-A640-E738E4606E44}" dt="2026-07-18T12:11:53.515" v="1" actId="47"/>
        <pc:sldMkLst>
          <pc:docMk/>
          <pc:sldMk cId="888251903" sldId="293"/>
        </pc:sldMkLst>
      </pc:sldChg>
      <pc:sldChg chg="addSp modSp add del mod modAnim modNotesTx">
        <pc:chgData name="Rachel Boxer" userId="6da37c9f42e40059" providerId="LiveId" clId="{0E13CC8D-59C2-4409-A640-E738E4606E44}" dt="2026-07-18T12:42:32.194" v="1301" actId="20577"/>
        <pc:sldMkLst>
          <pc:docMk/>
          <pc:sldMk cId="0" sldId="316"/>
        </pc:sldMkLst>
        <pc:spChg chg="add mod">
          <ac:chgData name="Rachel Boxer" userId="6da37c9f42e40059" providerId="LiveId" clId="{0E13CC8D-59C2-4409-A640-E738E4606E44}" dt="2026-07-18T12:41:45.674" v="1277" actId="1076"/>
          <ac:spMkLst>
            <pc:docMk/>
            <pc:sldMk cId="0" sldId="316"/>
            <ac:spMk id="3" creationId="{3FA3EB2D-6791-F134-F90E-EF642A3EF4E3}"/>
          </ac:spMkLst>
        </pc:spChg>
        <pc:spChg chg="mod">
          <ac:chgData name="Rachel Boxer" userId="6da37c9f42e40059" providerId="LiveId" clId="{0E13CC8D-59C2-4409-A640-E738E4606E44}" dt="2026-07-18T12:42:22.367" v="1298" actId="14100"/>
          <ac:spMkLst>
            <pc:docMk/>
            <pc:sldMk cId="0" sldId="316"/>
            <ac:spMk id="4" creationId="{B5E55C5C-C86E-0C4E-5915-2F610077D777}"/>
          </ac:spMkLst>
        </pc:spChg>
        <pc:picChg chg="mod">
          <ac:chgData name="Rachel Boxer" userId="6da37c9f42e40059" providerId="LiveId" clId="{0E13CC8D-59C2-4409-A640-E738E4606E44}" dt="2026-07-18T12:41:31.913" v="1275" actId="1076"/>
          <ac:picMkLst>
            <pc:docMk/>
            <pc:sldMk cId="0" sldId="316"/>
            <ac:picMk id="6146" creationId="{2A5D5974-5F7D-5690-9C0D-9626140EC023}"/>
          </ac:picMkLst>
        </pc:picChg>
      </pc:sldChg>
      <pc:sldChg chg="del">
        <pc:chgData name="Rachel Boxer" userId="6da37c9f42e40059" providerId="LiveId" clId="{0E13CC8D-59C2-4409-A640-E738E4606E44}" dt="2026-07-18T12:11:53.347" v="0" actId="47"/>
        <pc:sldMkLst>
          <pc:docMk/>
          <pc:sldMk cId="2087212241" sldId="316"/>
        </pc:sldMkLst>
      </pc:sldChg>
      <pc:sldChg chg="del">
        <pc:chgData name="Rachel Boxer" userId="6da37c9f42e40059" providerId="LiveId" clId="{0E13CC8D-59C2-4409-A640-E738E4606E44}" dt="2026-07-18T12:11:53.842" v="2" actId="47"/>
        <pc:sldMkLst>
          <pc:docMk/>
          <pc:sldMk cId="3240957955" sldId="321"/>
        </pc:sldMkLst>
      </pc:sldChg>
      <pc:sldChg chg="del">
        <pc:chgData name="Rachel Boxer" userId="6da37c9f42e40059" providerId="LiveId" clId="{0E13CC8D-59C2-4409-A640-E738E4606E44}" dt="2026-07-18T13:41:41.364" v="5505" actId="47"/>
        <pc:sldMkLst>
          <pc:docMk/>
          <pc:sldMk cId="3373653931" sldId="322"/>
        </pc:sldMkLst>
      </pc:sldChg>
      <pc:sldChg chg="modSp mod modNotesTx">
        <pc:chgData name="Rachel Boxer" userId="6da37c9f42e40059" providerId="LiveId" clId="{0E13CC8D-59C2-4409-A640-E738E4606E44}" dt="2026-07-18T13:49:42.925" v="6090" actId="20577"/>
        <pc:sldMkLst>
          <pc:docMk/>
          <pc:sldMk cId="1532846805" sldId="434"/>
        </pc:sldMkLst>
        <pc:spChg chg="mod">
          <ac:chgData name="Rachel Boxer" userId="6da37c9f42e40059" providerId="LiveId" clId="{0E13CC8D-59C2-4409-A640-E738E4606E44}" dt="2026-07-18T12:16:27.915" v="246" actId="20577"/>
          <ac:spMkLst>
            <pc:docMk/>
            <pc:sldMk cId="1532846805" sldId="434"/>
            <ac:spMk id="3" creationId="{9BFEB3BB-95E8-FB9A-6F1F-CF1C24190620}"/>
          </ac:spMkLst>
        </pc:spChg>
      </pc:sldChg>
      <pc:sldChg chg="addSp delSp modSp new mod modAnim modNotesTx">
        <pc:chgData name="Rachel Boxer" userId="6da37c9f42e40059" providerId="LiveId" clId="{0E13CC8D-59C2-4409-A640-E738E4606E44}" dt="2026-07-18T13:42:31.547" v="5568" actId="20577"/>
        <pc:sldMkLst>
          <pc:docMk/>
          <pc:sldMk cId="3225731512" sldId="435"/>
        </pc:sldMkLst>
        <pc:spChg chg="add mod">
          <ac:chgData name="Rachel Boxer" userId="6da37c9f42e40059" providerId="LiveId" clId="{0E13CC8D-59C2-4409-A640-E738E4606E44}" dt="2026-07-18T12:38:11.498" v="1091" actId="1076"/>
          <ac:spMkLst>
            <pc:docMk/>
            <pc:sldMk cId="3225731512" sldId="435"/>
            <ac:spMk id="7" creationId="{EAB27064-A264-290D-679E-9FFCFB4BBBA0}"/>
          </ac:spMkLst>
        </pc:spChg>
        <pc:spChg chg="add mod">
          <ac:chgData name="Rachel Boxer" userId="6da37c9f42e40059" providerId="LiveId" clId="{0E13CC8D-59C2-4409-A640-E738E4606E44}" dt="2026-07-18T12:49:42.978" v="2111" actId="14100"/>
          <ac:spMkLst>
            <pc:docMk/>
            <pc:sldMk cId="3225731512" sldId="435"/>
            <ac:spMk id="15" creationId="{E203ACFF-DB1B-0975-021F-A70B84D728ED}"/>
          </ac:spMkLst>
        </pc:spChg>
        <pc:spChg chg="add del mod">
          <ac:chgData name="Rachel Boxer" userId="6da37c9f42e40059" providerId="LiveId" clId="{0E13CC8D-59C2-4409-A640-E738E4606E44}" dt="2026-07-18T12:36:43.250" v="1050" actId="478"/>
          <ac:spMkLst>
            <pc:docMk/>
            <pc:sldMk cId="3225731512" sldId="435"/>
            <ac:spMk id="17" creationId="{C5C29C15-0ACC-5718-6C66-51852A119FC3}"/>
          </ac:spMkLst>
        </pc:spChg>
        <pc:spChg chg="add mod">
          <ac:chgData name="Rachel Boxer" userId="6da37c9f42e40059" providerId="LiveId" clId="{0E13CC8D-59C2-4409-A640-E738E4606E44}" dt="2026-07-18T12:49:34.798" v="2109" actId="14100"/>
          <ac:spMkLst>
            <pc:docMk/>
            <pc:sldMk cId="3225731512" sldId="435"/>
            <ac:spMk id="18" creationId="{080060CD-2111-ECF8-B4FA-D4D716FD93AD}"/>
          </ac:spMkLst>
        </pc:spChg>
        <pc:picChg chg="add mod">
          <ac:chgData name="Rachel Boxer" userId="6da37c9f42e40059" providerId="LiveId" clId="{0E13CC8D-59C2-4409-A640-E738E4606E44}" dt="2026-07-18T12:30:10.886" v="985" actId="208"/>
          <ac:picMkLst>
            <pc:docMk/>
            <pc:sldMk cId="3225731512" sldId="435"/>
            <ac:picMk id="3" creationId="{1003640B-8141-357E-5AEB-55E031A72DD4}"/>
          </ac:picMkLst>
        </pc:picChg>
        <pc:picChg chg="add mod modCrop">
          <ac:chgData name="Rachel Boxer" userId="6da37c9f42e40059" providerId="LiveId" clId="{0E13CC8D-59C2-4409-A640-E738E4606E44}" dt="2026-07-18T12:30:09.196" v="984" actId="208"/>
          <ac:picMkLst>
            <pc:docMk/>
            <pc:sldMk cId="3225731512" sldId="435"/>
            <ac:picMk id="5" creationId="{B9A9F6AE-FA38-28EC-BCC6-C5D00DF91FA2}"/>
          </ac:picMkLst>
        </pc:picChg>
        <pc:picChg chg="add del">
          <ac:chgData name="Rachel Boxer" userId="6da37c9f42e40059" providerId="LiveId" clId="{0E13CC8D-59C2-4409-A640-E738E4606E44}" dt="2026-07-18T12:30:25.879" v="987" actId="22"/>
          <ac:picMkLst>
            <pc:docMk/>
            <pc:sldMk cId="3225731512" sldId="435"/>
            <ac:picMk id="9" creationId="{DE35D2F6-F5F9-0F9B-672D-1FF14F41E426}"/>
          </ac:picMkLst>
        </pc:picChg>
        <pc:picChg chg="add del">
          <ac:chgData name="Rachel Boxer" userId="6da37c9f42e40059" providerId="LiveId" clId="{0E13CC8D-59C2-4409-A640-E738E4606E44}" dt="2026-07-18T12:30:25.879" v="987" actId="22"/>
          <ac:picMkLst>
            <pc:docMk/>
            <pc:sldMk cId="3225731512" sldId="435"/>
            <ac:picMk id="11" creationId="{EA7396E2-6112-FF40-7872-F9F5959E1B48}"/>
          </ac:picMkLst>
        </pc:picChg>
        <pc:picChg chg="add mod">
          <ac:chgData name="Rachel Boxer" userId="6da37c9f42e40059" providerId="LiveId" clId="{0E13CC8D-59C2-4409-A640-E738E4606E44}" dt="2026-07-18T12:30:32.172" v="990" actId="1076"/>
          <ac:picMkLst>
            <pc:docMk/>
            <pc:sldMk cId="3225731512" sldId="435"/>
            <ac:picMk id="13" creationId="{01F3BF39-4F2D-61DB-C68D-03C23B393A36}"/>
          </ac:picMkLst>
        </pc:picChg>
        <pc:picChg chg="add del mod">
          <ac:chgData name="Rachel Boxer" userId="6da37c9f42e40059" providerId="LiveId" clId="{0E13CC8D-59C2-4409-A640-E738E4606E44}" dt="2026-07-18T13:25:16.233" v="4919" actId="478"/>
          <ac:picMkLst>
            <pc:docMk/>
            <pc:sldMk cId="3225731512" sldId="435"/>
            <ac:picMk id="20" creationId="{A2C03E8C-C639-9F9C-B320-EDCADE0C4015}"/>
          </ac:picMkLst>
        </pc:picChg>
      </pc:sldChg>
      <pc:sldChg chg="addSp delSp modSp new mod modNotesTx">
        <pc:chgData name="Rachel Boxer" userId="6da37c9f42e40059" providerId="LiveId" clId="{0E13CC8D-59C2-4409-A640-E738E4606E44}" dt="2026-07-18T13:44:57.039" v="5690" actId="5793"/>
        <pc:sldMkLst>
          <pc:docMk/>
          <pc:sldMk cId="1171990851" sldId="436"/>
        </pc:sldMkLst>
        <pc:spChg chg="add del">
          <ac:chgData name="Rachel Boxer" userId="6da37c9f42e40059" providerId="LiveId" clId="{0E13CC8D-59C2-4409-A640-E738E4606E44}" dt="2026-07-18T13:25:39.782" v="4923" actId="478"/>
          <ac:spMkLst>
            <pc:docMk/>
            <pc:sldMk cId="1171990851" sldId="436"/>
            <ac:spMk id="5" creationId="{433CB009-2139-D3B7-645F-86C50ADFC3E5}"/>
          </ac:spMkLst>
        </pc:spChg>
        <pc:picChg chg="add mod">
          <ac:chgData name="Rachel Boxer" userId="6da37c9f42e40059" providerId="LiveId" clId="{0E13CC8D-59C2-4409-A640-E738E4606E44}" dt="2026-07-18T13:42:00.357" v="5548" actId="208"/>
          <ac:picMkLst>
            <pc:docMk/>
            <pc:sldMk cId="1171990851" sldId="436"/>
            <ac:picMk id="3" creationId="{B6DE65B0-3163-1A13-607A-2C63EDA645B2}"/>
          </ac:picMkLst>
        </pc:picChg>
      </pc:sldChg>
      <pc:sldMasterChg chg="del delSldLayout">
        <pc:chgData name="Rachel Boxer" userId="6da37c9f42e40059" providerId="LiveId" clId="{0E13CC8D-59C2-4409-A640-E738E4606E44}" dt="2026-07-18T13:41:41.364" v="5505" actId="47"/>
        <pc:sldMasterMkLst>
          <pc:docMk/>
          <pc:sldMasterMk cId="1892369541" sldId="2147483684"/>
        </pc:sldMasterMkLst>
        <pc:sldLayoutChg chg="del">
          <pc:chgData name="Rachel Boxer" userId="6da37c9f42e40059" providerId="LiveId" clId="{0E13CC8D-59C2-4409-A640-E738E4606E44}" dt="2026-07-18T13:41:41.364" v="5505" actId="47"/>
          <pc:sldLayoutMkLst>
            <pc:docMk/>
            <pc:sldMasterMk cId="1892369541" sldId="2147483684"/>
            <pc:sldLayoutMk cId="3617631824" sldId="2147483685"/>
          </pc:sldLayoutMkLst>
        </pc:sldLayoutChg>
        <pc:sldLayoutChg chg="del">
          <pc:chgData name="Rachel Boxer" userId="6da37c9f42e40059" providerId="LiveId" clId="{0E13CC8D-59C2-4409-A640-E738E4606E44}" dt="2026-07-18T13:41:41.364" v="5505" actId="47"/>
          <pc:sldLayoutMkLst>
            <pc:docMk/>
            <pc:sldMasterMk cId="1892369541" sldId="2147483684"/>
            <pc:sldLayoutMk cId="1246227445" sldId="2147483686"/>
          </pc:sldLayoutMkLst>
        </pc:sldLayoutChg>
        <pc:sldLayoutChg chg="del">
          <pc:chgData name="Rachel Boxer" userId="6da37c9f42e40059" providerId="LiveId" clId="{0E13CC8D-59C2-4409-A640-E738E4606E44}" dt="2026-07-18T13:41:41.364" v="5505" actId="47"/>
          <pc:sldLayoutMkLst>
            <pc:docMk/>
            <pc:sldMasterMk cId="1892369541" sldId="2147483684"/>
            <pc:sldLayoutMk cId="2785804137" sldId="2147483687"/>
          </pc:sldLayoutMkLst>
        </pc:sldLayoutChg>
        <pc:sldLayoutChg chg="del">
          <pc:chgData name="Rachel Boxer" userId="6da37c9f42e40059" providerId="LiveId" clId="{0E13CC8D-59C2-4409-A640-E738E4606E44}" dt="2026-07-18T13:41:41.364" v="5505" actId="47"/>
          <pc:sldLayoutMkLst>
            <pc:docMk/>
            <pc:sldMasterMk cId="1892369541" sldId="2147483684"/>
            <pc:sldLayoutMk cId="1393842559" sldId="2147483688"/>
          </pc:sldLayoutMkLst>
        </pc:sldLayoutChg>
        <pc:sldLayoutChg chg="del">
          <pc:chgData name="Rachel Boxer" userId="6da37c9f42e40059" providerId="LiveId" clId="{0E13CC8D-59C2-4409-A640-E738E4606E44}" dt="2026-07-18T13:41:41.364" v="5505" actId="47"/>
          <pc:sldLayoutMkLst>
            <pc:docMk/>
            <pc:sldMasterMk cId="1892369541" sldId="2147483684"/>
            <pc:sldLayoutMk cId="733426457" sldId="2147483689"/>
          </pc:sldLayoutMkLst>
        </pc:sldLayoutChg>
        <pc:sldLayoutChg chg="del">
          <pc:chgData name="Rachel Boxer" userId="6da37c9f42e40059" providerId="LiveId" clId="{0E13CC8D-59C2-4409-A640-E738E4606E44}" dt="2026-07-18T13:41:41.364" v="5505" actId="47"/>
          <pc:sldLayoutMkLst>
            <pc:docMk/>
            <pc:sldMasterMk cId="1892369541" sldId="2147483684"/>
            <pc:sldLayoutMk cId="834628454" sldId="2147483690"/>
          </pc:sldLayoutMkLst>
        </pc:sldLayoutChg>
        <pc:sldLayoutChg chg="del">
          <pc:chgData name="Rachel Boxer" userId="6da37c9f42e40059" providerId="LiveId" clId="{0E13CC8D-59C2-4409-A640-E738E4606E44}" dt="2026-07-18T13:41:41.364" v="5505" actId="47"/>
          <pc:sldLayoutMkLst>
            <pc:docMk/>
            <pc:sldMasterMk cId="1892369541" sldId="2147483684"/>
            <pc:sldLayoutMk cId="184566306" sldId="2147483691"/>
          </pc:sldLayoutMkLst>
        </pc:sldLayoutChg>
        <pc:sldLayoutChg chg="del">
          <pc:chgData name="Rachel Boxer" userId="6da37c9f42e40059" providerId="LiveId" clId="{0E13CC8D-59C2-4409-A640-E738E4606E44}" dt="2026-07-18T13:41:41.364" v="5505" actId="47"/>
          <pc:sldLayoutMkLst>
            <pc:docMk/>
            <pc:sldMasterMk cId="1892369541" sldId="2147483684"/>
            <pc:sldLayoutMk cId="3460795318" sldId="2147483692"/>
          </pc:sldLayoutMkLst>
        </pc:sldLayoutChg>
        <pc:sldLayoutChg chg="del">
          <pc:chgData name="Rachel Boxer" userId="6da37c9f42e40059" providerId="LiveId" clId="{0E13CC8D-59C2-4409-A640-E738E4606E44}" dt="2026-07-18T13:41:41.364" v="5505" actId="47"/>
          <pc:sldLayoutMkLst>
            <pc:docMk/>
            <pc:sldMasterMk cId="1892369541" sldId="2147483684"/>
            <pc:sldLayoutMk cId="504934062" sldId="2147483693"/>
          </pc:sldLayoutMkLst>
        </pc:sldLayoutChg>
        <pc:sldLayoutChg chg="del">
          <pc:chgData name="Rachel Boxer" userId="6da37c9f42e40059" providerId="LiveId" clId="{0E13CC8D-59C2-4409-A640-E738E4606E44}" dt="2026-07-18T13:41:41.364" v="5505" actId="47"/>
          <pc:sldLayoutMkLst>
            <pc:docMk/>
            <pc:sldMasterMk cId="1892369541" sldId="2147483684"/>
            <pc:sldLayoutMk cId="2448438723" sldId="2147483694"/>
          </pc:sldLayoutMkLst>
        </pc:sldLayoutChg>
        <pc:sldLayoutChg chg="del">
          <pc:chgData name="Rachel Boxer" userId="6da37c9f42e40059" providerId="LiveId" clId="{0E13CC8D-59C2-4409-A640-E738E4606E44}" dt="2026-07-18T13:41:41.364" v="5505" actId="47"/>
          <pc:sldLayoutMkLst>
            <pc:docMk/>
            <pc:sldMasterMk cId="1892369541" sldId="2147483684"/>
            <pc:sldLayoutMk cId="4142578201" sldId="214748369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9A9576-9F7D-024D-B78A-53113DCB2CA7}" type="datetimeFigureOut">
              <a:rPr lang="en-US" smtClean="0"/>
              <a:t>7/18/2026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7FF5B0-4147-E448-A7BF-414C5AE9FC7D}" type="slidenum">
              <a:rPr lang="en-US" smtClean="0"/>
              <a:t>‹#›</a:t>
            </a:fld>
            <a:endParaRPr lang="en-US"/>
          </a:p>
        </p:txBody>
      </p:sp>
    </p:spTree>
    <p:extLst>
      <p:ext uri="{BB962C8B-B14F-4D97-AF65-F5344CB8AC3E}">
        <p14:creationId xmlns:p14="http://schemas.microsoft.com/office/powerpoint/2010/main" val="23909659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ED8A9-1138-6B66-7795-0615B814E396}"/>
            </a:ext>
          </a:extLst>
        </p:cNvPr>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717A3003-0975-52ED-FCB3-A5ADD352F5C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B47D7FCE-7459-DEC9-F7BB-C6D72F8BB2E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b="1" dirty="0"/>
              <a:t>‘Count Your Blessings’ – Autumn term 2026      These resources are ©The Diocese of Guildford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These form part of the collective worship resources created to support Secondary schools in the Diocese of Guildford. </a:t>
            </a:r>
            <a:r>
              <a:rPr lang="en-GB" sz="1200" kern="1200" dirty="0">
                <a:solidFill>
                  <a:schemeClr val="tx1"/>
                </a:solidFill>
                <a:effectLst/>
                <a:latin typeface="+mn-lt"/>
                <a:ea typeface="+mn-ea"/>
                <a:cs typeface="+mn-cs"/>
              </a:rPr>
              <a:t>Research reveals the importance of gratitude even in the midst of adversity: that being aware of each day’s ‘blessings’ can counteract anxiety, and so this term, we want to encourage schools to highlight this especially in their collective worship. As always, each week’s materials link with Biblical content, whilst also ensuring that they are inclusive for pupils and adults of all faiths, or none.</a:t>
            </a:r>
            <a:r>
              <a:rPr lang="en-GB" dirty="0"/>
              <a:t> Over this short series ‘Count your blessings’, we will highlight things that we might consider to be ‘blessings’ and will refer to this in the </a:t>
            </a:r>
            <a:r>
              <a:rPr lang="en-GB" b="1" i="1" dirty="0"/>
              <a:t>‘Going deeper: responding and words for worship’ </a:t>
            </a:r>
            <a:r>
              <a:rPr lang="en-GB" b="0" i="0" dirty="0"/>
              <a:t>section each week.</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The materials in this PPT pick up on some ideas about gratitude and remembrance, focusing on a command from God to the people of Israel at the end of their 40-year long desert journey to ‘Remember that….’ This is a common thread in Judaism today, where many of the calendar events are centred around re-enacting past events to inspire both gratitude and compassion. Within this resource, there is an option to build a classroom ‘cairn’ </a:t>
            </a:r>
            <a:r>
              <a:rPr lang="en-GB" b="1"/>
              <a:t>with pebbles (</a:t>
            </a:r>
            <a:r>
              <a:rPr lang="en-GB" b="1" dirty="0"/>
              <a:t>see slide </a:t>
            </a:r>
            <a:r>
              <a:rPr lang="en-GB" b="1"/>
              <a:t>5).</a:t>
            </a: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Notes for the teacher: </a:t>
            </a:r>
            <a:r>
              <a:rPr lang="en-GB" i="1" dirty="0"/>
              <a:t>This resource is to be used for collective worship during tutor times or in other groupings that work for your setting. There may be enough material here to resource more than one tutor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Each resource contains some images and words to support the spiritual development of students, with a script for the leader written under the slides.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Any </a:t>
            </a:r>
            <a:r>
              <a:rPr lang="en-GB" b="1" i="1" dirty="0"/>
              <a:t>bold </a:t>
            </a:r>
            <a:r>
              <a:rPr lang="en-GB" b="0" i="1" dirty="0"/>
              <a:t>text indicates when a click will animate either text or an image for students to ponder, and italic text contains pointers for the leader.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Especially important is the slide denoted as </a:t>
            </a:r>
            <a:r>
              <a:rPr lang="en-GB" b="1" i="1" dirty="0"/>
              <a:t>‘Going deeper: responding and words for worship’, </a:t>
            </a:r>
            <a:r>
              <a:rPr lang="en-GB" b="0" i="1" dirty="0"/>
              <a:t>which ensures that the resource meets the requirement for daily collective worship in your Church school. The words are invitational, and prayer is optional.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You may wish to light a candle at the beginning as a sign that you are entering this different space in the school day.</a:t>
            </a:r>
          </a:p>
          <a:p>
            <a:endParaRPr lang="en-GB" b="0" i="1" dirty="0"/>
          </a:p>
          <a:p>
            <a:r>
              <a:rPr lang="en-GB" b="1" i="1" dirty="0"/>
              <a:t>Today’s words come from Joshua 4:6-7 </a:t>
            </a:r>
            <a:r>
              <a:rPr lang="en-GB" b="0" i="1" dirty="0"/>
              <a:t>and describe a very special ‘cairn’ that God commanded Joshua to build as a way to remember. You might like to do this for yourselves, using pebbles that can be bought very cheaply from garden centres.</a:t>
            </a:r>
            <a:endParaRPr lang="en-GB" altLang="en-US" dirty="0">
              <a:ea typeface="Calibri" panose="020F0502020204030204" pitchFamily="34" charset="0"/>
              <a:cs typeface="Times New Roman" panose="02020603050405020304" pitchFamily="18" charset="0"/>
            </a:endParaRPr>
          </a:p>
        </p:txBody>
      </p:sp>
      <p:sp>
        <p:nvSpPr>
          <p:cNvPr id="23556" name="Slide Number Placeholder 3">
            <a:extLst>
              <a:ext uri="{FF2B5EF4-FFF2-40B4-BE49-F238E27FC236}">
                <a16:creationId xmlns:a16="http://schemas.microsoft.com/office/drawing/2014/main" id="{9DA004C0-D235-6D73-52BF-1D357714628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EEDF4793-1BFF-4839-9DF9-B85DA178CFB8}" type="slidenum">
              <a:rPr lang="en-GB" altLang="en-US" smtClean="0"/>
              <a:pPr/>
              <a:t>1</a:t>
            </a:fld>
            <a:endParaRPr lang="en-GB" altLang="en-US"/>
          </a:p>
        </p:txBody>
      </p:sp>
    </p:spTree>
    <p:extLst>
      <p:ext uri="{BB962C8B-B14F-4D97-AF65-F5344CB8AC3E}">
        <p14:creationId xmlns:p14="http://schemas.microsoft.com/office/powerpoint/2010/main" val="2173969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5C6D97D2-5B5E-5AF1-BCEE-C94A34B96B0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61C77BE8-0638-1500-5B58-CA09A3FFE4C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Engaging: How does remembering help us to be grateful?</a:t>
            </a:r>
          </a:p>
          <a:p>
            <a:pPr eaLnBrk="1" hangingPunct="1"/>
            <a:r>
              <a:rPr lang="en-GB" altLang="en-US" sz="1800" b="0" dirty="0">
                <a:latin typeface="Avenir Next LT Pro" panose="020B0504020202020204" pitchFamily="34" charset="0"/>
                <a:ea typeface="MS Mincho" panose="02020609040205080304" pitchFamily="49" charset="-128"/>
                <a:cs typeface="Times New Roman" panose="02020603050405020304" pitchFamily="18" charset="0"/>
              </a:rPr>
              <a:t>Lead a short discussion to begin this time.</a:t>
            </a:r>
          </a:p>
          <a:p>
            <a:pPr eaLnBrk="1" hangingPunct="1"/>
            <a:endParaRPr lang="en-GB" altLang="en-US" sz="1800" b="0" dirty="0">
              <a:latin typeface="Avenir Next LT Pro" panose="020B0504020202020204" pitchFamily="34" charset="0"/>
              <a:ea typeface="MS Mincho" panose="02020609040205080304" pitchFamily="49" charset="-128"/>
              <a:cs typeface="Times New Roman" panose="02020603050405020304" pitchFamily="18" charset="0"/>
            </a:endParaRPr>
          </a:p>
          <a:p>
            <a:pPr eaLnBrk="1" hangingPunct="1"/>
            <a:r>
              <a:rPr lang="en-GB" altLang="en-US" sz="1800" b="0" dirty="0">
                <a:latin typeface="Avenir Next LT Pro" panose="020B0504020202020204" pitchFamily="34" charset="0"/>
                <a:ea typeface="MS Mincho" panose="02020609040205080304" pitchFamily="49" charset="-128"/>
                <a:cs typeface="Times New Roman" panose="02020603050405020304" pitchFamily="18" charset="0"/>
              </a:rPr>
              <a:t>What sorts of things should we remember – and be grateful for? </a:t>
            </a:r>
          </a:p>
          <a:p>
            <a:pPr eaLnBrk="1" hangingPunct="1"/>
            <a:r>
              <a:rPr lang="en-GB" altLang="en-US" sz="1800" b="0" dirty="0">
                <a:latin typeface="Avenir Next LT Pro" panose="020B0504020202020204" pitchFamily="34" charset="0"/>
                <a:ea typeface="MS Mincho" panose="02020609040205080304" pitchFamily="49" charset="-128"/>
                <a:cs typeface="Times New Roman" panose="02020603050405020304" pitchFamily="18" charset="0"/>
              </a:rPr>
              <a:t>Use the sentence starter…… </a:t>
            </a:r>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Remember that…..</a:t>
            </a:r>
            <a:endParaRPr lang="en-GB" altLang="en-US" sz="1800" b="0" dirty="0">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GB" altLang="en-US" dirty="0">
              <a:ea typeface="MS Mincho" panose="02020609040205080304" pitchFamily="49" charset="-128"/>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35377555-A706-CDB4-02E3-A1F582CCB9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566CAF8-91EC-4968-8A26-FFF808C429C7}"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Engaging: Remembering in Judaism</a:t>
            </a:r>
          </a:p>
          <a:p>
            <a:r>
              <a:rPr lang="en-GB" b="0" dirty="0"/>
              <a:t>In the history of the Jewish people, God repeatedly reminded them to ‘Remember that….’ so that events like the Exodus and God’s provision for them on the 40-year-long desert journey would not be forgotten. </a:t>
            </a:r>
          </a:p>
          <a:p>
            <a:r>
              <a:rPr lang="en-GB" b="0" dirty="0"/>
              <a:t>Within the celebration of Passover, and the seder meal, there are commands to remember that ‘</a:t>
            </a:r>
            <a:r>
              <a:rPr lang="en-GB" b="1" dirty="0"/>
              <a:t>God brought you out of Egypt’</a:t>
            </a:r>
            <a:r>
              <a:rPr lang="en-GB" b="0" dirty="0"/>
              <a:t>, and in building shelters for the Autumn festival of Sukkot, Jewish people today still remember that ‘</a:t>
            </a:r>
            <a:r>
              <a:rPr lang="en-GB" b="1" dirty="0"/>
              <a:t>all Israel lived in sukkahs’ </a:t>
            </a:r>
            <a:r>
              <a:rPr lang="en-GB" b="0" dirty="0"/>
              <a:t>as they travelled through the desert.</a:t>
            </a:r>
          </a:p>
          <a:p>
            <a:endParaRPr lang="en-GB" b="0" dirty="0"/>
          </a:p>
          <a:p>
            <a:r>
              <a:rPr lang="en-GB" b="0" i="1" dirty="0"/>
              <a:t>Talk together using some of these questions:</a:t>
            </a:r>
          </a:p>
          <a:p>
            <a:pPr marL="171450" indent="-171450">
              <a:buFont typeface="Arial" panose="020B0604020202020204" pitchFamily="34" charset="0"/>
              <a:buChar char="•"/>
            </a:pPr>
            <a:r>
              <a:rPr lang="en-GB" b="0" i="1" dirty="0"/>
              <a:t>Why do you think God wanted the Jewish people to ‘remember’?</a:t>
            </a:r>
          </a:p>
          <a:p>
            <a:pPr marL="171450" indent="-171450">
              <a:buFont typeface="Arial" panose="020B0604020202020204" pitchFamily="34" charset="0"/>
              <a:buChar char="•"/>
            </a:pPr>
            <a:r>
              <a:rPr lang="en-GB" b="0" i="1" dirty="0"/>
              <a:t>How might remembering help Jewish people today feel connected with their ancestors?</a:t>
            </a:r>
          </a:p>
          <a:p>
            <a:pPr marL="171450" indent="-171450">
              <a:buFont typeface="Arial" panose="020B0604020202020204" pitchFamily="34" charset="0"/>
              <a:buChar char="•"/>
            </a:pPr>
            <a:r>
              <a:rPr lang="en-GB" b="0" i="1" dirty="0"/>
              <a:t>Are there events in your own life that you might want to remember in this way?</a:t>
            </a:r>
          </a:p>
          <a:p>
            <a:pPr marL="171450" indent="-171450">
              <a:buFont typeface="Arial" panose="020B0604020202020204" pitchFamily="34" charset="0"/>
              <a:buChar char="•"/>
            </a:pPr>
            <a:r>
              <a:rPr lang="en-GB" b="0" i="1" dirty="0"/>
              <a:t>What might you use to help you to ‘remember that….’? </a:t>
            </a:r>
          </a:p>
          <a:p>
            <a:pPr marL="171450" indent="-171450">
              <a:buFont typeface="Arial" panose="020B0604020202020204" pitchFamily="34" charset="0"/>
              <a:buChar char="•"/>
            </a:pPr>
            <a:r>
              <a:rPr lang="en-GB" b="0" i="1" dirty="0"/>
              <a:t>God also asked the people to ‘remember that’ they were slaves in Egypt. Why do you think he did this?</a:t>
            </a:r>
          </a:p>
          <a:p>
            <a:pPr marL="171450" indent="-171450">
              <a:buFont typeface="Arial" panose="020B0604020202020204" pitchFamily="34" charset="0"/>
              <a:buChar char="•"/>
            </a:pPr>
            <a:r>
              <a:rPr lang="en-GB" b="0" i="1" dirty="0"/>
              <a:t>Can remembering even a painful event be helpful?</a:t>
            </a:r>
          </a:p>
        </p:txBody>
      </p:sp>
      <p:sp>
        <p:nvSpPr>
          <p:cNvPr id="4" name="Slide Number Placeholder 3"/>
          <p:cNvSpPr>
            <a:spLocks noGrp="1"/>
          </p:cNvSpPr>
          <p:nvPr>
            <p:ph type="sldNum" sz="quarter" idx="5"/>
          </p:nvPr>
        </p:nvSpPr>
        <p:spPr/>
        <p:txBody>
          <a:bodyPr/>
          <a:lstStyle/>
          <a:p>
            <a:fld id="{AB7FF5B0-4147-E448-A7BF-414C5AE9FC7D}" type="slidenum">
              <a:rPr lang="en-US" smtClean="0"/>
              <a:t>3</a:t>
            </a:fld>
            <a:endParaRPr lang="en-US"/>
          </a:p>
        </p:txBody>
      </p:sp>
    </p:spTree>
    <p:extLst>
      <p:ext uri="{BB962C8B-B14F-4D97-AF65-F5344CB8AC3E}">
        <p14:creationId xmlns:p14="http://schemas.microsoft.com/office/powerpoint/2010/main" val="3846810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82B604A4-B44B-275E-8AC9-FC79A5B8DDD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C6181B64-CEC3-D432-A255-BA56CFC5689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Going deeper and words for worship: Joshua 4:6-7</a:t>
            </a:r>
          </a:p>
          <a:p>
            <a:pPr eaLnBrk="1" hangingPunct="1"/>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At the very end of the journey to freedom and a new home, God gave a further command to the people as they crossed the River Jordan. As he had parted the Red Sea in Egypt, he also parted the Jordan to allow the people to cross on dry land. Each leader of the 12 tribes of Israel was instructed to pick up a large stone from the river-bed and create a monument on the bank where they had stepped into this new part of their story. </a:t>
            </a:r>
          </a:p>
          <a:p>
            <a:pPr eaLnBrk="1" hangingPunct="1"/>
            <a:endParaRPr lang="en-GB" altLang="en-US" sz="1800" dirty="0">
              <a:latin typeface="Avenir Next LT Pro" panose="020B0504020202020204" pitchFamily="34" charset="0"/>
              <a:ea typeface="MS Mincho" panose="02020609040205080304" pitchFamily="49" charset="-128"/>
              <a:cs typeface="Times New Roman" panose="02020603050405020304" pitchFamily="18" charset="0"/>
            </a:endParaRPr>
          </a:p>
          <a:p>
            <a:pPr eaLnBrk="1" hangingPunct="1"/>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God told them: </a:t>
            </a:r>
            <a:r>
              <a:rPr lang="en-GB" sz="1200" b="1" i="0" kern="1200" baseline="30000" dirty="0">
                <a:solidFill>
                  <a:schemeClr val="tx1"/>
                </a:solidFill>
                <a:effectLst/>
                <a:latin typeface="+mn-lt"/>
                <a:ea typeface="+mn-ea"/>
                <a:cs typeface="+mn-cs"/>
              </a:rPr>
              <a:t>‘</a:t>
            </a:r>
            <a:r>
              <a:rPr lang="en-GB" sz="1200" b="0" i="0" kern="1200" dirty="0">
                <a:solidFill>
                  <a:schemeClr val="tx1"/>
                </a:solidFill>
                <a:effectLst/>
                <a:latin typeface="+mn-lt"/>
                <a:ea typeface="+mn-ea"/>
                <a:cs typeface="+mn-cs"/>
              </a:rPr>
              <a:t>Someday your children will ask, “Why are these rocks here?” Then you can tell them how the water stopped flowing when the chest* was being carried across the river. </a:t>
            </a:r>
            <a:r>
              <a:rPr lang="en-GB" sz="1200" b="1" i="0" kern="1200" dirty="0">
                <a:solidFill>
                  <a:schemeClr val="tx1"/>
                </a:solidFill>
                <a:effectLst/>
                <a:latin typeface="+mn-lt"/>
                <a:ea typeface="+mn-ea"/>
                <a:cs typeface="+mn-cs"/>
              </a:rPr>
              <a:t>These rocks will always remind our people of what happened here today.’ </a:t>
            </a:r>
            <a:r>
              <a:rPr lang="en-GB" sz="1200" b="0" i="1" kern="1200" dirty="0">
                <a:solidFill>
                  <a:schemeClr val="tx1"/>
                </a:solidFill>
                <a:effectLst/>
                <a:latin typeface="+mn-lt"/>
                <a:ea typeface="+mn-ea"/>
                <a:cs typeface="+mn-cs"/>
              </a:rPr>
              <a:t>[CEV Bible translation]</a:t>
            </a:r>
            <a:endPar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endParaRPr>
          </a:p>
          <a:p>
            <a:pPr eaLnBrk="1" hangingPunct="1"/>
            <a:endParaRPr lang="en-GB" altLang="en-US" sz="1800" dirty="0">
              <a:latin typeface="Avenir Next LT Pro" panose="020B0504020202020204" pitchFamily="34" charset="0"/>
              <a:ea typeface="MS Mincho" panose="02020609040205080304" pitchFamily="49" charset="-128"/>
              <a:cs typeface="Times New Roman" panose="02020603050405020304" pitchFamily="18" charset="0"/>
            </a:endParaRPr>
          </a:p>
          <a:p>
            <a:pPr eaLnBrk="1" hangingPunct="1"/>
            <a:r>
              <a:rPr lang="en-GB" altLang="en-US" dirty="0">
                <a:ea typeface="MS Mincho" panose="02020609040205080304" pitchFamily="49" charset="-128"/>
                <a:cs typeface="Times New Roman" panose="02020603050405020304" pitchFamily="18" charset="0"/>
              </a:rPr>
              <a:t>As you look at the pile of stones, think about what they might have represented for God’s people…..</a:t>
            </a:r>
          </a:p>
          <a:p>
            <a:pPr eaLnBrk="1" hangingPunct="1"/>
            <a:r>
              <a:rPr lang="en-GB" altLang="en-US" dirty="0">
                <a:ea typeface="MS Mincho" panose="02020609040205080304" pitchFamily="49" charset="-128"/>
                <a:cs typeface="Times New Roman" panose="02020603050405020304" pitchFamily="18" charset="0"/>
              </a:rPr>
              <a:t>….I wonder why God chose </a:t>
            </a:r>
            <a:r>
              <a:rPr lang="en-GB" altLang="en-US" i="1" u="sng" dirty="0">
                <a:ea typeface="MS Mincho" panose="02020609040205080304" pitchFamily="49" charset="-128"/>
                <a:cs typeface="Times New Roman" panose="02020603050405020304" pitchFamily="18" charset="0"/>
              </a:rPr>
              <a:t>stones</a:t>
            </a:r>
            <a:r>
              <a:rPr lang="en-GB" altLang="en-US" dirty="0">
                <a:ea typeface="MS Mincho" panose="02020609040205080304" pitchFamily="49" charset="-128"/>
                <a:cs typeface="Times New Roman" panose="02020603050405020304" pitchFamily="18" charset="0"/>
              </a:rPr>
              <a:t> to represent this event in the history of his people?....and why in this place?....</a:t>
            </a:r>
          </a:p>
          <a:p>
            <a:pPr eaLnBrk="1" hangingPunct="1"/>
            <a:r>
              <a:rPr lang="en-GB" altLang="en-US" dirty="0">
                <a:ea typeface="MS Mincho" panose="02020609040205080304" pitchFamily="49" charset="-128"/>
                <a:cs typeface="Times New Roman" panose="02020603050405020304" pitchFamily="18" charset="0"/>
              </a:rPr>
              <a:t>.…I wonder what events might have happened in your life that you might want to remember in this way?....</a:t>
            </a:r>
          </a:p>
          <a:p>
            <a:pPr marL="0" marR="0" lvl="0" indent="0" algn="l" defTabSz="457200" rtl="0" eaLnBrk="1" fontAlgn="auto" latinLnBrk="0" hangingPunct="1">
              <a:lnSpc>
                <a:spcPct val="100000"/>
              </a:lnSpc>
              <a:spcBef>
                <a:spcPts val="0"/>
              </a:spcBef>
              <a:spcAft>
                <a:spcPts val="0"/>
              </a:spcAft>
              <a:buClrTx/>
              <a:buSzTx/>
              <a:buFontTx/>
              <a:buNone/>
              <a:tabLst/>
              <a:defRPr/>
            </a:pPr>
            <a:r>
              <a:rPr lang="en-GB" altLang="en-US" dirty="0">
                <a:ea typeface="MS Mincho" panose="02020609040205080304" pitchFamily="49" charset="-128"/>
                <a:cs typeface="Times New Roman" panose="02020603050405020304" pitchFamily="18" charset="0"/>
              </a:rPr>
              <a:t>….What – or who – might the stone represent for you?....</a:t>
            </a:r>
          </a:p>
          <a:p>
            <a:pPr eaLnBrk="1" hangingPunct="1"/>
            <a:r>
              <a:rPr lang="en-GB" altLang="en-US" dirty="0">
                <a:ea typeface="MS Mincho" panose="02020609040205080304" pitchFamily="49" charset="-128"/>
                <a:cs typeface="Times New Roman" panose="02020603050405020304" pitchFamily="18" charset="0"/>
              </a:rPr>
              <a:t>….If God has been a part of your journey, do you have experiences like the people did that you might want to remember?....</a:t>
            </a:r>
          </a:p>
          <a:p>
            <a:pPr eaLnBrk="1" hangingPunct="1"/>
            <a:endParaRPr lang="en-GB" altLang="en-US" dirty="0">
              <a:ea typeface="MS Mincho" panose="02020609040205080304" pitchFamily="49" charset="-128"/>
              <a:cs typeface="Times New Roman" panose="02020603050405020304" pitchFamily="18" charset="0"/>
            </a:endParaRPr>
          </a:p>
          <a:p>
            <a:pPr eaLnBrk="1" hangingPunct="1"/>
            <a:r>
              <a:rPr lang="en-GB" altLang="en-US" i="1" dirty="0">
                <a:ea typeface="MS Mincho" panose="02020609040205080304" pitchFamily="49" charset="-128"/>
                <a:cs typeface="Times New Roman" panose="02020603050405020304" pitchFamily="18" charset="0"/>
              </a:rPr>
              <a:t>*This is the </a:t>
            </a:r>
            <a:r>
              <a:rPr lang="en-GB" sz="1200" b="0" i="1" kern="1200" dirty="0">
                <a:solidFill>
                  <a:schemeClr val="tx1"/>
                </a:solidFill>
                <a:effectLst/>
                <a:latin typeface="+mn-lt"/>
                <a:ea typeface="+mn-ea"/>
                <a:cs typeface="+mn-cs"/>
              </a:rPr>
              <a:t>Ark of the Covenant, the symbol of God’s presence with his people. It had been carried with the people throughout their journey – and is still symbolically represented within synagogues as the Ark – the cupboard where the Torah resides.</a:t>
            </a:r>
            <a:endParaRPr lang="en-GB" altLang="en-US" i="1" dirty="0">
              <a:ea typeface="MS Mincho" panose="02020609040205080304" pitchFamily="49" charset="-128"/>
              <a:cs typeface="Times New Roman" panose="02020603050405020304" pitchFamily="18" charset="0"/>
            </a:endParaRPr>
          </a:p>
        </p:txBody>
      </p:sp>
      <p:sp>
        <p:nvSpPr>
          <p:cNvPr id="27652" name="Slide Number Placeholder 3">
            <a:extLst>
              <a:ext uri="{FF2B5EF4-FFF2-40B4-BE49-F238E27FC236}">
                <a16:creationId xmlns:a16="http://schemas.microsoft.com/office/drawing/2014/main" id="{5DE3AFD2-67D6-FBEA-FFB4-2F9AE16B52E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8F4E14E0-89A2-44AF-AE61-9DC9214A8783}" type="slidenum">
              <a:rPr lang="en-GB" altLang="en-US" smtClean="0"/>
              <a:pPr/>
              <a:t>4</a:t>
            </a:fld>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sz="1200" b="1" i="0" kern="1200" dirty="0">
                <a:solidFill>
                  <a:schemeClr val="tx1"/>
                </a:solidFill>
                <a:effectLst/>
                <a:latin typeface="+mn-lt"/>
                <a:ea typeface="+mn-ea"/>
                <a:cs typeface="+mn-cs"/>
              </a:rPr>
              <a:t>Prayer and Sending: </a:t>
            </a:r>
            <a:r>
              <a:rPr lang="en-GB" altLang="en-US" i="1" dirty="0">
                <a:ea typeface="MS Mincho" panose="02020609040205080304" pitchFamily="49" charset="-128"/>
                <a:cs typeface="Times New Roman" panose="02020603050405020304" pitchFamily="18" charset="0"/>
              </a:rPr>
              <a:t>If you have provided pebbles, students could build a classroom ‘cairn’ as a way of marking a special memory for them.</a:t>
            </a:r>
          </a:p>
          <a:p>
            <a:pPr eaLnBrk="1" hangingPunct="1"/>
            <a:r>
              <a:rPr lang="en-GB" altLang="en-US" i="1" dirty="0">
                <a:ea typeface="MS Mincho" panose="02020609040205080304" pitchFamily="49" charset="-128"/>
                <a:cs typeface="Times New Roman" panose="02020603050405020304" pitchFamily="18" charset="0"/>
              </a:rPr>
              <a:t>Invite them to hold the stone in their hand and reflect or pray quietly about what it represents. </a:t>
            </a:r>
          </a:p>
          <a:p>
            <a:pPr eaLnBrk="1" hangingPunct="1"/>
            <a:r>
              <a:rPr lang="en-GB" altLang="en-US" i="1" dirty="0">
                <a:ea typeface="MS Mincho" panose="02020609040205080304" pitchFamily="49" charset="-128"/>
                <a:cs typeface="Times New Roman" panose="02020603050405020304" pitchFamily="18" charset="0"/>
              </a:rPr>
              <a:t>Ask them to place their stone on the ‘cairn’ as they leave the room, as a way of ending the worship today.</a:t>
            </a:r>
          </a:p>
          <a:p>
            <a:endParaRPr lang="en-GB" dirty="0"/>
          </a:p>
          <a:p>
            <a:r>
              <a:rPr lang="en-GB" i="1" dirty="0"/>
              <a:t>If you’re not using real stones, then turn this into a metaphorical cairn as you end this time of worship.</a:t>
            </a:r>
          </a:p>
        </p:txBody>
      </p:sp>
      <p:sp>
        <p:nvSpPr>
          <p:cNvPr id="4" name="Slide Number Placeholder 3"/>
          <p:cNvSpPr>
            <a:spLocks noGrp="1"/>
          </p:cNvSpPr>
          <p:nvPr>
            <p:ph type="sldNum" sz="quarter" idx="5"/>
          </p:nvPr>
        </p:nvSpPr>
        <p:spPr/>
        <p:txBody>
          <a:bodyPr/>
          <a:lstStyle/>
          <a:p>
            <a:fld id="{AB7FF5B0-4147-E448-A7BF-414C5AE9FC7D}" type="slidenum">
              <a:rPr lang="en-US" smtClean="0"/>
              <a:t>5</a:t>
            </a:fld>
            <a:endParaRPr lang="en-US"/>
          </a:p>
        </p:txBody>
      </p:sp>
    </p:spTree>
    <p:extLst>
      <p:ext uri="{BB962C8B-B14F-4D97-AF65-F5344CB8AC3E}">
        <p14:creationId xmlns:p14="http://schemas.microsoft.com/office/powerpoint/2010/main" val="3508832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lgn="ctr" eaLnBrk="0" hangingPunct="0">
              <a:defRPr/>
            </a:lvl1pPr>
          </a:lstStyle>
          <a:p>
            <a:fld id="{4D063909-43AC-A845-A4DB-ED913A91CFFE}" type="datetimeFigureOut">
              <a:rPr lang="en-US"/>
              <a:pPr/>
              <a:t>7/18/2026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419153F0-BACD-2245-8D26-2BA2E5D2F796}" type="slidenum">
              <a:rPr lang="en-GB"/>
              <a:pPr/>
              <a:t>‹#›</a:t>
            </a:fld>
            <a:endParaRPr lang="en-GB"/>
          </a:p>
        </p:txBody>
      </p:sp>
    </p:spTree>
    <p:extLst>
      <p:ext uri="{BB962C8B-B14F-4D97-AF65-F5344CB8AC3E}">
        <p14:creationId xmlns:p14="http://schemas.microsoft.com/office/powerpoint/2010/main" val="3212725618"/>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lgn="ctr" eaLnBrk="0" hangingPunct="0">
              <a:defRPr/>
            </a:lvl1pPr>
          </a:lstStyle>
          <a:p>
            <a:fld id="{E1F72F95-5EDD-5A44-9E89-661D0F4787CF}" type="datetimeFigureOut">
              <a:rPr lang="en-US"/>
              <a:pPr/>
              <a:t>7/18/2026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0AE62740-AF3D-C846-9436-782AAF981217}" type="slidenum">
              <a:rPr lang="en-GB"/>
              <a:pPr/>
              <a:t>‹#›</a:t>
            </a:fld>
            <a:endParaRPr lang="en-GB"/>
          </a:p>
        </p:txBody>
      </p:sp>
    </p:spTree>
    <p:extLst>
      <p:ext uri="{BB962C8B-B14F-4D97-AF65-F5344CB8AC3E}">
        <p14:creationId xmlns:p14="http://schemas.microsoft.com/office/powerpoint/2010/main" val="359573868"/>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lgn="ctr" eaLnBrk="0" hangingPunct="0">
              <a:defRPr/>
            </a:lvl1pPr>
          </a:lstStyle>
          <a:p>
            <a:fld id="{E0E59815-0A9A-924E-8BEF-9EAF3F8039B4}" type="datetimeFigureOut">
              <a:rPr lang="en-US"/>
              <a:pPr/>
              <a:t>7/18/2026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7B234202-7B57-A144-AC1E-86698AC4B0E2}" type="slidenum">
              <a:rPr lang="en-GB"/>
              <a:pPr/>
              <a:t>‹#›</a:t>
            </a:fld>
            <a:endParaRPr lang="en-GB"/>
          </a:p>
        </p:txBody>
      </p:sp>
    </p:spTree>
    <p:extLst>
      <p:ext uri="{BB962C8B-B14F-4D97-AF65-F5344CB8AC3E}">
        <p14:creationId xmlns:p14="http://schemas.microsoft.com/office/powerpoint/2010/main" val="2189669743"/>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lgn="ctr" eaLnBrk="0" hangingPunct="0">
              <a:defRPr/>
            </a:lvl1pPr>
          </a:lstStyle>
          <a:p>
            <a:fld id="{E2BB7D0A-DB5A-7744-B585-2D1FFEF571D0}" type="datetimeFigureOut">
              <a:rPr lang="en-US"/>
              <a:pPr/>
              <a:t>7/18/2026</a:t>
            </a:fld>
            <a:endParaRPr lang="en-GB"/>
          </a:p>
        </p:txBody>
      </p:sp>
      <p:sp>
        <p:nvSpPr>
          <p:cNvPr id="6" name="Footer Placeholder 4"/>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p:cNvSpPr>
            <a:spLocks noGrp="1"/>
          </p:cNvSpPr>
          <p:nvPr>
            <p:ph type="sldNum" sz="quarter" idx="12"/>
          </p:nvPr>
        </p:nvSpPr>
        <p:spPr/>
        <p:txBody>
          <a:bodyPr/>
          <a:lstStyle>
            <a:lvl1pPr eaLnBrk="0" hangingPunct="0">
              <a:defRPr/>
            </a:lvl1pPr>
          </a:lstStyle>
          <a:p>
            <a:fld id="{120EECCA-8BEA-1746-B4A1-9D462C8510F1}" type="slidenum">
              <a:rPr lang="en-GB"/>
              <a:pPr/>
              <a:t>‹#›</a:t>
            </a:fld>
            <a:endParaRPr lang="en-GB"/>
          </a:p>
        </p:txBody>
      </p:sp>
    </p:spTree>
    <p:extLst>
      <p:ext uri="{BB962C8B-B14F-4D97-AF65-F5344CB8AC3E}">
        <p14:creationId xmlns:p14="http://schemas.microsoft.com/office/powerpoint/2010/main" val="1983274395"/>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lgn="ctr" eaLnBrk="0" hangingPunct="0">
              <a:defRPr/>
            </a:lvl1pPr>
          </a:lstStyle>
          <a:p>
            <a:fld id="{26303B51-930C-944D-9800-AF7559733A7D}" type="datetimeFigureOut">
              <a:rPr lang="en-US"/>
              <a:pPr/>
              <a:t>7/18/2026</a:t>
            </a:fld>
            <a:endParaRPr lang="en-GB"/>
          </a:p>
        </p:txBody>
      </p:sp>
      <p:sp>
        <p:nvSpPr>
          <p:cNvPr id="8" name="Footer Placeholder 4"/>
          <p:cNvSpPr>
            <a:spLocks noGrp="1"/>
          </p:cNvSpPr>
          <p:nvPr>
            <p:ph type="ftr" sz="quarter" idx="11"/>
          </p:nvPr>
        </p:nvSpPr>
        <p:spPr/>
        <p:txBody>
          <a:bodyPr/>
          <a:lstStyle>
            <a:lvl1pPr eaLnBrk="0" hangingPunct="0">
              <a:defRPr/>
            </a:lvl1pPr>
          </a:lstStyle>
          <a:p>
            <a:pPr>
              <a:defRPr/>
            </a:pPr>
            <a:endParaRPr lang="en-GB"/>
          </a:p>
        </p:txBody>
      </p:sp>
      <p:sp>
        <p:nvSpPr>
          <p:cNvPr id="9" name="Slide Number Placeholder 5"/>
          <p:cNvSpPr>
            <a:spLocks noGrp="1"/>
          </p:cNvSpPr>
          <p:nvPr>
            <p:ph type="sldNum" sz="quarter" idx="12"/>
          </p:nvPr>
        </p:nvSpPr>
        <p:spPr/>
        <p:txBody>
          <a:bodyPr/>
          <a:lstStyle>
            <a:lvl1pPr eaLnBrk="0" hangingPunct="0">
              <a:defRPr/>
            </a:lvl1pPr>
          </a:lstStyle>
          <a:p>
            <a:fld id="{792A0E96-E177-1E4D-9890-080B0427E613}" type="slidenum">
              <a:rPr lang="en-GB"/>
              <a:pPr/>
              <a:t>‹#›</a:t>
            </a:fld>
            <a:endParaRPr lang="en-GB"/>
          </a:p>
        </p:txBody>
      </p:sp>
    </p:spTree>
    <p:extLst>
      <p:ext uri="{BB962C8B-B14F-4D97-AF65-F5344CB8AC3E}">
        <p14:creationId xmlns:p14="http://schemas.microsoft.com/office/powerpoint/2010/main" val="3640694596"/>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lgn="ctr" eaLnBrk="0" hangingPunct="0">
              <a:defRPr/>
            </a:lvl1pPr>
          </a:lstStyle>
          <a:p>
            <a:fld id="{97B2A8A5-314E-1349-AED6-F33459888C19}" type="datetimeFigureOut">
              <a:rPr lang="en-US"/>
              <a:pPr/>
              <a:t>7/18/2026</a:t>
            </a:fld>
            <a:endParaRPr lang="en-GB"/>
          </a:p>
        </p:txBody>
      </p:sp>
      <p:sp>
        <p:nvSpPr>
          <p:cNvPr id="4" name="Footer Placeholder 4"/>
          <p:cNvSpPr>
            <a:spLocks noGrp="1"/>
          </p:cNvSpPr>
          <p:nvPr>
            <p:ph type="ftr" sz="quarter" idx="11"/>
          </p:nvPr>
        </p:nvSpPr>
        <p:spPr/>
        <p:txBody>
          <a:bodyPr/>
          <a:lstStyle>
            <a:lvl1pPr eaLnBrk="0" hangingPunct="0">
              <a:defRPr/>
            </a:lvl1pPr>
          </a:lstStyle>
          <a:p>
            <a:pPr>
              <a:defRPr/>
            </a:pPr>
            <a:endParaRPr lang="en-GB"/>
          </a:p>
        </p:txBody>
      </p:sp>
      <p:sp>
        <p:nvSpPr>
          <p:cNvPr id="5" name="Slide Number Placeholder 5"/>
          <p:cNvSpPr>
            <a:spLocks noGrp="1"/>
          </p:cNvSpPr>
          <p:nvPr>
            <p:ph type="sldNum" sz="quarter" idx="12"/>
          </p:nvPr>
        </p:nvSpPr>
        <p:spPr/>
        <p:txBody>
          <a:bodyPr/>
          <a:lstStyle>
            <a:lvl1pPr eaLnBrk="0" hangingPunct="0">
              <a:defRPr/>
            </a:lvl1pPr>
          </a:lstStyle>
          <a:p>
            <a:fld id="{A288615A-6BF1-9F48-8AC0-327BCA1CC496}" type="slidenum">
              <a:rPr lang="en-GB"/>
              <a:pPr/>
              <a:t>‹#›</a:t>
            </a:fld>
            <a:endParaRPr lang="en-GB"/>
          </a:p>
        </p:txBody>
      </p:sp>
    </p:spTree>
    <p:extLst>
      <p:ext uri="{BB962C8B-B14F-4D97-AF65-F5344CB8AC3E}">
        <p14:creationId xmlns:p14="http://schemas.microsoft.com/office/powerpoint/2010/main" val="453222923"/>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lgn="ctr" eaLnBrk="0" hangingPunct="0">
              <a:defRPr/>
            </a:lvl1pPr>
          </a:lstStyle>
          <a:p>
            <a:fld id="{75F7D9D7-8936-4945-B51F-6D4C30978F1C}" type="datetimeFigureOut">
              <a:rPr lang="en-US"/>
              <a:pPr/>
              <a:t>7/18/2026</a:t>
            </a:fld>
            <a:endParaRPr lang="en-GB"/>
          </a:p>
        </p:txBody>
      </p:sp>
      <p:sp>
        <p:nvSpPr>
          <p:cNvPr id="3" name="Footer Placeholder 4"/>
          <p:cNvSpPr>
            <a:spLocks noGrp="1"/>
          </p:cNvSpPr>
          <p:nvPr>
            <p:ph type="ftr" sz="quarter" idx="11"/>
          </p:nvPr>
        </p:nvSpPr>
        <p:spPr/>
        <p:txBody>
          <a:bodyPr/>
          <a:lstStyle>
            <a:lvl1pPr eaLnBrk="0" hangingPunct="0">
              <a:defRPr/>
            </a:lvl1pPr>
          </a:lstStyle>
          <a:p>
            <a:pPr>
              <a:defRPr/>
            </a:pPr>
            <a:endParaRPr lang="en-GB"/>
          </a:p>
        </p:txBody>
      </p:sp>
      <p:sp>
        <p:nvSpPr>
          <p:cNvPr id="4" name="Slide Number Placeholder 5"/>
          <p:cNvSpPr>
            <a:spLocks noGrp="1"/>
          </p:cNvSpPr>
          <p:nvPr>
            <p:ph type="sldNum" sz="quarter" idx="12"/>
          </p:nvPr>
        </p:nvSpPr>
        <p:spPr/>
        <p:txBody>
          <a:bodyPr/>
          <a:lstStyle>
            <a:lvl1pPr eaLnBrk="0" hangingPunct="0">
              <a:defRPr/>
            </a:lvl1pPr>
          </a:lstStyle>
          <a:p>
            <a:fld id="{F5AEE7F0-FE59-DE42-838A-0113B77F438A}" type="slidenum">
              <a:rPr lang="en-GB"/>
              <a:pPr/>
              <a:t>‹#›</a:t>
            </a:fld>
            <a:endParaRPr lang="en-GB"/>
          </a:p>
        </p:txBody>
      </p:sp>
    </p:spTree>
    <p:extLst>
      <p:ext uri="{BB962C8B-B14F-4D97-AF65-F5344CB8AC3E}">
        <p14:creationId xmlns:p14="http://schemas.microsoft.com/office/powerpoint/2010/main" val="3105619999"/>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lgn="ctr" eaLnBrk="0" hangingPunct="0">
              <a:defRPr/>
            </a:lvl1pPr>
          </a:lstStyle>
          <a:p>
            <a:fld id="{43B42D8C-C339-504D-B897-B23F8688545D}" type="datetimeFigureOut">
              <a:rPr lang="en-US"/>
              <a:pPr/>
              <a:t>7/18/2026</a:t>
            </a:fld>
            <a:endParaRPr lang="en-GB"/>
          </a:p>
        </p:txBody>
      </p:sp>
      <p:sp>
        <p:nvSpPr>
          <p:cNvPr id="6" name="Footer Placeholder 4"/>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p:cNvSpPr>
            <a:spLocks noGrp="1"/>
          </p:cNvSpPr>
          <p:nvPr>
            <p:ph type="sldNum" sz="quarter" idx="12"/>
          </p:nvPr>
        </p:nvSpPr>
        <p:spPr/>
        <p:txBody>
          <a:bodyPr/>
          <a:lstStyle>
            <a:lvl1pPr eaLnBrk="0" hangingPunct="0">
              <a:defRPr/>
            </a:lvl1pPr>
          </a:lstStyle>
          <a:p>
            <a:fld id="{C39900D9-AB8C-9F44-9DD5-EE355853BED3}" type="slidenum">
              <a:rPr lang="en-GB"/>
              <a:pPr/>
              <a:t>‹#›</a:t>
            </a:fld>
            <a:endParaRPr lang="en-GB"/>
          </a:p>
        </p:txBody>
      </p:sp>
    </p:spTree>
    <p:extLst>
      <p:ext uri="{BB962C8B-B14F-4D97-AF65-F5344CB8AC3E}">
        <p14:creationId xmlns:p14="http://schemas.microsoft.com/office/powerpoint/2010/main" val="860633391"/>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lgn="ctr" eaLnBrk="0" hangingPunct="0">
              <a:defRPr/>
            </a:lvl1pPr>
          </a:lstStyle>
          <a:p>
            <a:fld id="{753A8785-FF7E-2745-90A4-1A4997B60BD2}" type="datetimeFigureOut">
              <a:rPr lang="en-US"/>
              <a:pPr/>
              <a:t>7/18/2026</a:t>
            </a:fld>
            <a:endParaRPr lang="en-GB"/>
          </a:p>
        </p:txBody>
      </p:sp>
      <p:sp>
        <p:nvSpPr>
          <p:cNvPr id="6" name="Footer Placeholder 4"/>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p:cNvSpPr>
            <a:spLocks noGrp="1"/>
          </p:cNvSpPr>
          <p:nvPr>
            <p:ph type="sldNum" sz="quarter" idx="12"/>
          </p:nvPr>
        </p:nvSpPr>
        <p:spPr/>
        <p:txBody>
          <a:bodyPr/>
          <a:lstStyle>
            <a:lvl1pPr eaLnBrk="0" hangingPunct="0">
              <a:defRPr/>
            </a:lvl1pPr>
          </a:lstStyle>
          <a:p>
            <a:fld id="{17D70788-F9C6-5D44-8532-6868908FD060}" type="slidenum">
              <a:rPr lang="en-GB"/>
              <a:pPr/>
              <a:t>‹#›</a:t>
            </a:fld>
            <a:endParaRPr lang="en-GB"/>
          </a:p>
        </p:txBody>
      </p:sp>
    </p:spTree>
    <p:extLst>
      <p:ext uri="{BB962C8B-B14F-4D97-AF65-F5344CB8AC3E}">
        <p14:creationId xmlns:p14="http://schemas.microsoft.com/office/powerpoint/2010/main" val="1385517246"/>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lgn="ctr" eaLnBrk="0" hangingPunct="0">
              <a:defRPr/>
            </a:lvl1pPr>
          </a:lstStyle>
          <a:p>
            <a:fld id="{BC13FA18-E2C9-0048-8B65-01CC37D29E41}" type="datetimeFigureOut">
              <a:rPr lang="en-US"/>
              <a:pPr/>
              <a:t>7/18/2026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FA50A785-63BA-4344-913F-4121AB67293E}" type="slidenum">
              <a:rPr lang="en-GB"/>
              <a:pPr/>
              <a:t>‹#›</a:t>
            </a:fld>
            <a:endParaRPr lang="en-GB"/>
          </a:p>
        </p:txBody>
      </p:sp>
    </p:spTree>
    <p:extLst>
      <p:ext uri="{BB962C8B-B14F-4D97-AF65-F5344CB8AC3E}">
        <p14:creationId xmlns:p14="http://schemas.microsoft.com/office/powerpoint/2010/main" val="1953378363"/>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lgn="ctr" eaLnBrk="0" hangingPunct="0">
              <a:defRPr/>
            </a:lvl1pPr>
          </a:lstStyle>
          <a:p>
            <a:fld id="{7FCECDA2-1FBE-4A43-8110-3744A9F3BDE0}" type="datetimeFigureOut">
              <a:rPr lang="en-US"/>
              <a:pPr/>
              <a:t>7/18/2026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115AF504-4BBD-974B-BA0F-BFDC0B7A6CAF}" type="slidenum">
              <a:rPr lang="en-GB"/>
              <a:pPr/>
              <a:t>‹#›</a:t>
            </a:fld>
            <a:endParaRPr lang="en-GB"/>
          </a:p>
        </p:txBody>
      </p:sp>
    </p:spTree>
    <p:extLst>
      <p:ext uri="{BB962C8B-B14F-4D97-AF65-F5344CB8AC3E}">
        <p14:creationId xmlns:p14="http://schemas.microsoft.com/office/powerpoint/2010/main" val="2394317318"/>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796171F-8EF9-077F-49CC-E664CDD6F504}"/>
              </a:ext>
            </a:extLst>
          </p:cNvPr>
          <p:cNvSpPr>
            <a:spLocks noGrp="1"/>
          </p:cNvSpPr>
          <p:nvPr>
            <p:ph type="dt" sz="half" idx="10"/>
          </p:nvPr>
        </p:nvSpPr>
        <p:spPr/>
        <p:txBody>
          <a:bodyPr/>
          <a:lstStyle>
            <a:lvl1pPr>
              <a:defRPr/>
            </a:lvl1pPr>
          </a:lstStyle>
          <a:p>
            <a:pPr>
              <a:defRPr/>
            </a:pPr>
            <a:fld id="{17C7D9C8-6175-44A8-A2C8-F635863A5016}" type="datetimeFigureOut">
              <a:rPr lang="en-US" altLang="en-US"/>
              <a:pPr>
                <a:defRPr/>
              </a:pPr>
              <a:t>7/18/2026</a:t>
            </a:fld>
            <a:endParaRPr lang="en-US" altLang="en-US" dirty="0"/>
          </a:p>
        </p:txBody>
      </p:sp>
      <p:sp>
        <p:nvSpPr>
          <p:cNvPr id="5" name="Footer Placeholder 4">
            <a:extLst>
              <a:ext uri="{FF2B5EF4-FFF2-40B4-BE49-F238E27FC236}">
                <a16:creationId xmlns:a16="http://schemas.microsoft.com/office/drawing/2014/main" id="{B4A76E14-2BA2-33CD-EA74-55F8DA0633C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CB46486-B6F8-72E8-331B-278D8D21C120}"/>
              </a:ext>
            </a:extLst>
          </p:cNvPr>
          <p:cNvSpPr>
            <a:spLocks noGrp="1"/>
          </p:cNvSpPr>
          <p:nvPr>
            <p:ph type="sldNum" sz="quarter" idx="12"/>
          </p:nvPr>
        </p:nvSpPr>
        <p:spPr/>
        <p:txBody>
          <a:bodyPr/>
          <a:lstStyle>
            <a:lvl1pPr>
              <a:defRPr/>
            </a:lvl1pPr>
          </a:lstStyle>
          <a:p>
            <a:pPr>
              <a:defRPr/>
            </a:pPr>
            <a:fld id="{118AE92C-7DAC-4B5E-AA22-76A444E2AF7C}" type="slidenum">
              <a:rPr lang="en-US" altLang="en-US"/>
              <a:pPr>
                <a:defRPr/>
              </a:pPr>
              <a:t>‹#›</a:t>
            </a:fld>
            <a:endParaRPr lang="en-US" altLang="en-US" dirty="0"/>
          </a:p>
        </p:txBody>
      </p:sp>
    </p:spTree>
    <p:extLst>
      <p:ext uri="{BB962C8B-B14F-4D97-AF65-F5344CB8AC3E}">
        <p14:creationId xmlns:p14="http://schemas.microsoft.com/office/powerpoint/2010/main" val="802661651"/>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F35F4B3-51E2-47D9-EB25-F89A9851868A}"/>
              </a:ext>
            </a:extLst>
          </p:cNvPr>
          <p:cNvSpPr>
            <a:spLocks noGrp="1"/>
          </p:cNvSpPr>
          <p:nvPr>
            <p:ph type="dt" sz="half" idx="10"/>
          </p:nvPr>
        </p:nvSpPr>
        <p:spPr/>
        <p:txBody>
          <a:bodyPr/>
          <a:lstStyle>
            <a:lvl1pPr>
              <a:defRPr/>
            </a:lvl1pPr>
          </a:lstStyle>
          <a:p>
            <a:pPr>
              <a:defRPr/>
            </a:pPr>
            <a:fld id="{C0194491-5A29-4871-B22C-B377FA2443CA}" type="datetimeFigureOut">
              <a:rPr lang="en-US" altLang="en-US"/>
              <a:pPr>
                <a:defRPr/>
              </a:pPr>
              <a:t>7/18/2026</a:t>
            </a:fld>
            <a:endParaRPr lang="en-US" altLang="en-US" dirty="0"/>
          </a:p>
        </p:txBody>
      </p:sp>
      <p:sp>
        <p:nvSpPr>
          <p:cNvPr id="5" name="Footer Placeholder 4">
            <a:extLst>
              <a:ext uri="{FF2B5EF4-FFF2-40B4-BE49-F238E27FC236}">
                <a16:creationId xmlns:a16="http://schemas.microsoft.com/office/drawing/2014/main" id="{0EED1D93-E715-9773-697F-0795805ADB1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A0119CF-5230-4EAD-EEE4-D161F20B8254}"/>
              </a:ext>
            </a:extLst>
          </p:cNvPr>
          <p:cNvSpPr>
            <a:spLocks noGrp="1"/>
          </p:cNvSpPr>
          <p:nvPr>
            <p:ph type="sldNum" sz="quarter" idx="12"/>
          </p:nvPr>
        </p:nvSpPr>
        <p:spPr/>
        <p:txBody>
          <a:bodyPr/>
          <a:lstStyle>
            <a:lvl1pPr>
              <a:defRPr/>
            </a:lvl1pPr>
          </a:lstStyle>
          <a:p>
            <a:pPr>
              <a:defRPr/>
            </a:pPr>
            <a:fld id="{6162095A-79B9-4877-AA52-3026AEFAED1B}" type="slidenum">
              <a:rPr lang="en-US" altLang="en-US"/>
              <a:pPr>
                <a:defRPr/>
              </a:pPr>
              <a:t>‹#›</a:t>
            </a:fld>
            <a:endParaRPr lang="en-US" altLang="en-US" dirty="0"/>
          </a:p>
        </p:txBody>
      </p:sp>
    </p:spTree>
    <p:extLst>
      <p:ext uri="{BB962C8B-B14F-4D97-AF65-F5344CB8AC3E}">
        <p14:creationId xmlns:p14="http://schemas.microsoft.com/office/powerpoint/2010/main" val="4110077393"/>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B14FCD9-FB60-E60A-5DD7-E2A9CF001C02}"/>
              </a:ext>
            </a:extLst>
          </p:cNvPr>
          <p:cNvSpPr>
            <a:spLocks noGrp="1"/>
          </p:cNvSpPr>
          <p:nvPr>
            <p:ph type="dt" sz="half" idx="10"/>
          </p:nvPr>
        </p:nvSpPr>
        <p:spPr/>
        <p:txBody>
          <a:bodyPr/>
          <a:lstStyle>
            <a:lvl1pPr>
              <a:defRPr/>
            </a:lvl1pPr>
          </a:lstStyle>
          <a:p>
            <a:pPr>
              <a:defRPr/>
            </a:pPr>
            <a:fld id="{DF341153-3655-4952-8A6D-E85A7A005712}" type="datetimeFigureOut">
              <a:rPr lang="en-US" altLang="en-US"/>
              <a:pPr>
                <a:defRPr/>
              </a:pPr>
              <a:t>7/18/2026</a:t>
            </a:fld>
            <a:endParaRPr lang="en-US" altLang="en-US" dirty="0"/>
          </a:p>
        </p:txBody>
      </p:sp>
      <p:sp>
        <p:nvSpPr>
          <p:cNvPr id="5" name="Footer Placeholder 4">
            <a:extLst>
              <a:ext uri="{FF2B5EF4-FFF2-40B4-BE49-F238E27FC236}">
                <a16:creationId xmlns:a16="http://schemas.microsoft.com/office/drawing/2014/main" id="{5CE44A6E-2D70-0E42-E6B3-E0CC61A16EA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4392A38-74CB-626A-81D9-9A837896F18D}"/>
              </a:ext>
            </a:extLst>
          </p:cNvPr>
          <p:cNvSpPr>
            <a:spLocks noGrp="1"/>
          </p:cNvSpPr>
          <p:nvPr>
            <p:ph type="sldNum" sz="quarter" idx="12"/>
          </p:nvPr>
        </p:nvSpPr>
        <p:spPr/>
        <p:txBody>
          <a:bodyPr/>
          <a:lstStyle>
            <a:lvl1pPr>
              <a:defRPr/>
            </a:lvl1pPr>
          </a:lstStyle>
          <a:p>
            <a:pPr>
              <a:defRPr/>
            </a:pPr>
            <a:fld id="{D3B9A3B3-F7F7-498F-A5ED-2978879C6C7E}" type="slidenum">
              <a:rPr lang="en-US" altLang="en-US"/>
              <a:pPr>
                <a:defRPr/>
              </a:pPr>
              <a:t>‹#›</a:t>
            </a:fld>
            <a:endParaRPr lang="en-US" altLang="en-US" dirty="0"/>
          </a:p>
        </p:txBody>
      </p:sp>
    </p:spTree>
    <p:extLst>
      <p:ext uri="{BB962C8B-B14F-4D97-AF65-F5344CB8AC3E}">
        <p14:creationId xmlns:p14="http://schemas.microsoft.com/office/powerpoint/2010/main" val="2735003181"/>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E74A7135-F2CA-C8AA-A455-85A9595F1FE3}"/>
              </a:ext>
            </a:extLst>
          </p:cNvPr>
          <p:cNvSpPr>
            <a:spLocks noGrp="1"/>
          </p:cNvSpPr>
          <p:nvPr>
            <p:ph type="dt" sz="half" idx="10"/>
          </p:nvPr>
        </p:nvSpPr>
        <p:spPr/>
        <p:txBody>
          <a:bodyPr/>
          <a:lstStyle>
            <a:lvl1pPr>
              <a:defRPr/>
            </a:lvl1pPr>
          </a:lstStyle>
          <a:p>
            <a:pPr>
              <a:defRPr/>
            </a:pPr>
            <a:fld id="{B7B984A0-10C4-490B-B8E3-277C785E6281}" type="datetimeFigureOut">
              <a:rPr lang="en-US" altLang="en-US"/>
              <a:pPr>
                <a:defRPr/>
              </a:pPr>
              <a:t>7/18/2026</a:t>
            </a:fld>
            <a:endParaRPr lang="en-US" altLang="en-US" dirty="0"/>
          </a:p>
        </p:txBody>
      </p:sp>
      <p:sp>
        <p:nvSpPr>
          <p:cNvPr id="6" name="Footer Placeholder 4">
            <a:extLst>
              <a:ext uri="{FF2B5EF4-FFF2-40B4-BE49-F238E27FC236}">
                <a16:creationId xmlns:a16="http://schemas.microsoft.com/office/drawing/2014/main" id="{F7076177-1CF4-B1C5-B267-87725E24960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C1ED488-528D-EAD8-5DC6-CD88ABFF2693}"/>
              </a:ext>
            </a:extLst>
          </p:cNvPr>
          <p:cNvSpPr>
            <a:spLocks noGrp="1"/>
          </p:cNvSpPr>
          <p:nvPr>
            <p:ph type="sldNum" sz="quarter" idx="12"/>
          </p:nvPr>
        </p:nvSpPr>
        <p:spPr/>
        <p:txBody>
          <a:bodyPr/>
          <a:lstStyle>
            <a:lvl1pPr>
              <a:defRPr/>
            </a:lvl1pPr>
          </a:lstStyle>
          <a:p>
            <a:pPr>
              <a:defRPr/>
            </a:pPr>
            <a:fld id="{01282DC5-7C35-4FE8-A145-AAAE2DA7998D}" type="slidenum">
              <a:rPr lang="en-US" altLang="en-US"/>
              <a:pPr>
                <a:defRPr/>
              </a:pPr>
              <a:t>‹#›</a:t>
            </a:fld>
            <a:endParaRPr lang="en-US" altLang="en-US" dirty="0"/>
          </a:p>
        </p:txBody>
      </p:sp>
    </p:spTree>
    <p:extLst>
      <p:ext uri="{BB962C8B-B14F-4D97-AF65-F5344CB8AC3E}">
        <p14:creationId xmlns:p14="http://schemas.microsoft.com/office/powerpoint/2010/main" val="1773557330"/>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0BC47DCC-76D8-56D2-F258-FC9C62383687}"/>
              </a:ext>
            </a:extLst>
          </p:cNvPr>
          <p:cNvSpPr>
            <a:spLocks noGrp="1"/>
          </p:cNvSpPr>
          <p:nvPr>
            <p:ph type="dt" sz="half" idx="10"/>
          </p:nvPr>
        </p:nvSpPr>
        <p:spPr/>
        <p:txBody>
          <a:bodyPr/>
          <a:lstStyle>
            <a:lvl1pPr>
              <a:defRPr/>
            </a:lvl1pPr>
          </a:lstStyle>
          <a:p>
            <a:pPr>
              <a:defRPr/>
            </a:pPr>
            <a:fld id="{4DBDD2D0-95CA-4750-AABA-27C6834D895B}" type="datetimeFigureOut">
              <a:rPr lang="en-US" altLang="en-US"/>
              <a:pPr>
                <a:defRPr/>
              </a:pPr>
              <a:t>7/18/2026</a:t>
            </a:fld>
            <a:endParaRPr lang="en-US" altLang="en-US" dirty="0"/>
          </a:p>
        </p:txBody>
      </p:sp>
      <p:sp>
        <p:nvSpPr>
          <p:cNvPr id="8" name="Footer Placeholder 4">
            <a:extLst>
              <a:ext uri="{FF2B5EF4-FFF2-40B4-BE49-F238E27FC236}">
                <a16:creationId xmlns:a16="http://schemas.microsoft.com/office/drawing/2014/main" id="{A769D9A7-3004-9D99-4131-E4CC0312EF9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886011A-9DBD-88A2-5FF3-D21C27FBC9D6}"/>
              </a:ext>
            </a:extLst>
          </p:cNvPr>
          <p:cNvSpPr>
            <a:spLocks noGrp="1"/>
          </p:cNvSpPr>
          <p:nvPr>
            <p:ph type="sldNum" sz="quarter" idx="12"/>
          </p:nvPr>
        </p:nvSpPr>
        <p:spPr/>
        <p:txBody>
          <a:bodyPr/>
          <a:lstStyle>
            <a:lvl1pPr>
              <a:defRPr/>
            </a:lvl1pPr>
          </a:lstStyle>
          <a:p>
            <a:pPr>
              <a:defRPr/>
            </a:pPr>
            <a:fld id="{A48E0F86-D9E7-4A20-81CA-81327B514C0A}" type="slidenum">
              <a:rPr lang="en-US" altLang="en-US"/>
              <a:pPr>
                <a:defRPr/>
              </a:pPr>
              <a:t>‹#›</a:t>
            </a:fld>
            <a:endParaRPr lang="en-US" altLang="en-US" dirty="0"/>
          </a:p>
        </p:txBody>
      </p:sp>
    </p:spTree>
    <p:extLst>
      <p:ext uri="{BB962C8B-B14F-4D97-AF65-F5344CB8AC3E}">
        <p14:creationId xmlns:p14="http://schemas.microsoft.com/office/powerpoint/2010/main" val="3502584369"/>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807C2F51-0E05-A697-2465-F99F59E7D770}"/>
              </a:ext>
            </a:extLst>
          </p:cNvPr>
          <p:cNvSpPr>
            <a:spLocks noGrp="1"/>
          </p:cNvSpPr>
          <p:nvPr>
            <p:ph type="dt" sz="half" idx="10"/>
          </p:nvPr>
        </p:nvSpPr>
        <p:spPr/>
        <p:txBody>
          <a:bodyPr/>
          <a:lstStyle>
            <a:lvl1pPr>
              <a:defRPr/>
            </a:lvl1pPr>
          </a:lstStyle>
          <a:p>
            <a:pPr>
              <a:defRPr/>
            </a:pPr>
            <a:fld id="{4069576B-BF45-4532-A793-C9115F60CD72}" type="datetimeFigureOut">
              <a:rPr lang="en-US" altLang="en-US"/>
              <a:pPr>
                <a:defRPr/>
              </a:pPr>
              <a:t>7/18/2026</a:t>
            </a:fld>
            <a:endParaRPr lang="en-US" altLang="en-US" dirty="0"/>
          </a:p>
        </p:txBody>
      </p:sp>
      <p:sp>
        <p:nvSpPr>
          <p:cNvPr id="4" name="Footer Placeholder 4">
            <a:extLst>
              <a:ext uri="{FF2B5EF4-FFF2-40B4-BE49-F238E27FC236}">
                <a16:creationId xmlns:a16="http://schemas.microsoft.com/office/drawing/2014/main" id="{2CC959BE-5D8D-777A-739F-CBAB02850232}"/>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26D49D5-B273-8CA8-F860-7028A78ADB3C}"/>
              </a:ext>
            </a:extLst>
          </p:cNvPr>
          <p:cNvSpPr>
            <a:spLocks noGrp="1"/>
          </p:cNvSpPr>
          <p:nvPr>
            <p:ph type="sldNum" sz="quarter" idx="12"/>
          </p:nvPr>
        </p:nvSpPr>
        <p:spPr/>
        <p:txBody>
          <a:bodyPr/>
          <a:lstStyle>
            <a:lvl1pPr>
              <a:defRPr/>
            </a:lvl1pPr>
          </a:lstStyle>
          <a:p>
            <a:pPr>
              <a:defRPr/>
            </a:pPr>
            <a:fld id="{9F091AA8-4EB7-4D67-A84A-85D42EC4619D}" type="slidenum">
              <a:rPr lang="en-US" altLang="en-US"/>
              <a:pPr>
                <a:defRPr/>
              </a:pPr>
              <a:t>‹#›</a:t>
            </a:fld>
            <a:endParaRPr lang="en-US" altLang="en-US" dirty="0"/>
          </a:p>
        </p:txBody>
      </p:sp>
    </p:spTree>
    <p:extLst>
      <p:ext uri="{BB962C8B-B14F-4D97-AF65-F5344CB8AC3E}">
        <p14:creationId xmlns:p14="http://schemas.microsoft.com/office/powerpoint/2010/main" val="2824387296"/>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D3BAEB9-9C6E-724A-4DD3-0D3989089212}"/>
              </a:ext>
            </a:extLst>
          </p:cNvPr>
          <p:cNvSpPr>
            <a:spLocks noGrp="1"/>
          </p:cNvSpPr>
          <p:nvPr>
            <p:ph type="dt" sz="half" idx="10"/>
          </p:nvPr>
        </p:nvSpPr>
        <p:spPr/>
        <p:txBody>
          <a:bodyPr/>
          <a:lstStyle>
            <a:lvl1pPr>
              <a:defRPr/>
            </a:lvl1pPr>
          </a:lstStyle>
          <a:p>
            <a:pPr>
              <a:defRPr/>
            </a:pPr>
            <a:fld id="{A6E2779E-1789-4BF5-AADB-1EAD0CBC9C29}" type="datetimeFigureOut">
              <a:rPr lang="en-US" altLang="en-US"/>
              <a:pPr>
                <a:defRPr/>
              </a:pPr>
              <a:t>7/18/2026</a:t>
            </a:fld>
            <a:endParaRPr lang="en-US" altLang="en-US" dirty="0"/>
          </a:p>
        </p:txBody>
      </p:sp>
      <p:sp>
        <p:nvSpPr>
          <p:cNvPr id="3" name="Footer Placeholder 4">
            <a:extLst>
              <a:ext uri="{FF2B5EF4-FFF2-40B4-BE49-F238E27FC236}">
                <a16:creationId xmlns:a16="http://schemas.microsoft.com/office/drawing/2014/main" id="{142E1EE7-C71E-9799-A79E-70654AE83E81}"/>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D90AB667-08F8-0618-0EAC-3C0D46BB47CC}"/>
              </a:ext>
            </a:extLst>
          </p:cNvPr>
          <p:cNvSpPr>
            <a:spLocks noGrp="1"/>
          </p:cNvSpPr>
          <p:nvPr>
            <p:ph type="sldNum" sz="quarter" idx="12"/>
          </p:nvPr>
        </p:nvSpPr>
        <p:spPr/>
        <p:txBody>
          <a:bodyPr/>
          <a:lstStyle>
            <a:lvl1pPr>
              <a:defRPr/>
            </a:lvl1pPr>
          </a:lstStyle>
          <a:p>
            <a:pPr>
              <a:defRPr/>
            </a:pPr>
            <a:fld id="{5D4E86AC-9F34-4341-BD98-093336782B2E}" type="slidenum">
              <a:rPr lang="en-US" altLang="en-US"/>
              <a:pPr>
                <a:defRPr/>
              </a:pPr>
              <a:t>‹#›</a:t>
            </a:fld>
            <a:endParaRPr lang="en-US" altLang="en-US" dirty="0"/>
          </a:p>
        </p:txBody>
      </p:sp>
    </p:spTree>
    <p:extLst>
      <p:ext uri="{BB962C8B-B14F-4D97-AF65-F5344CB8AC3E}">
        <p14:creationId xmlns:p14="http://schemas.microsoft.com/office/powerpoint/2010/main" val="1637444915"/>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4EC0AA86-06B7-854D-3B8A-BF7BB34899E7}"/>
              </a:ext>
            </a:extLst>
          </p:cNvPr>
          <p:cNvSpPr>
            <a:spLocks noGrp="1"/>
          </p:cNvSpPr>
          <p:nvPr>
            <p:ph type="dt" sz="half" idx="10"/>
          </p:nvPr>
        </p:nvSpPr>
        <p:spPr/>
        <p:txBody>
          <a:bodyPr/>
          <a:lstStyle>
            <a:lvl1pPr>
              <a:defRPr/>
            </a:lvl1pPr>
          </a:lstStyle>
          <a:p>
            <a:pPr>
              <a:defRPr/>
            </a:pPr>
            <a:fld id="{F4DF25AA-BCD0-4CE2-B0E1-17BC04E70AC8}" type="datetimeFigureOut">
              <a:rPr lang="en-US" altLang="en-US"/>
              <a:pPr>
                <a:defRPr/>
              </a:pPr>
              <a:t>7/18/2026</a:t>
            </a:fld>
            <a:endParaRPr lang="en-US" altLang="en-US" dirty="0"/>
          </a:p>
        </p:txBody>
      </p:sp>
      <p:sp>
        <p:nvSpPr>
          <p:cNvPr id="6" name="Footer Placeholder 4">
            <a:extLst>
              <a:ext uri="{FF2B5EF4-FFF2-40B4-BE49-F238E27FC236}">
                <a16:creationId xmlns:a16="http://schemas.microsoft.com/office/drawing/2014/main" id="{5E2F7A84-E24E-8FEA-3A00-9B66AF44655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EB26BE6-67D7-8673-17F5-6AE3411F7E55}"/>
              </a:ext>
            </a:extLst>
          </p:cNvPr>
          <p:cNvSpPr>
            <a:spLocks noGrp="1"/>
          </p:cNvSpPr>
          <p:nvPr>
            <p:ph type="sldNum" sz="quarter" idx="12"/>
          </p:nvPr>
        </p:nvSpPr>
        <p:spPr/>
        <p:txBody>
          <a:bodyPr/>
          <a:lstStyle>
            <a:lvl1pPr>
              <a:defRPr/>
            </a:lvl1pPr>
          </a:lstStyle>
          <a:p>
            <a:pPr>
              <a:defRPr/>
            </a:pPr>
            <a:fld id="{6BF7938E-807B-4964-A322-3F934D36C150}" type="slidenum">
              <a:rPr lang="en-US" altLang="en-US"/>
              <a:pPr>
                <a:defRPr/>
              </a:pPr>
              <a:t>‹#›</a:t>
            </a:fld>
            <a:endParaRPr lang="en-US" altLang="en-US" dirty="0"/>
          </a:p>
        </p:txBody>
      </p:sp>
    </p:spTree>
    <p:extLst>
      <p:ext uri="{BB962C8B-B14F-4D97-AF65-F5344CB8AC3E}">
        <p14:creationId xmlns:p14="http://schemas.microsoft.com/office/powerpoint/2010/main" val="2190701913"/>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dirty="0"/>
              <a:t>Drag picture to placeholder or click icon to add</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2C0A9185-3627-D2B7-B43C-5D9C7772C78A}"/>
              </a:ext>
            </a:extLst>
          </p:cNvPr>
          <p:cNvSpPr>
            <a:spLocks noGrp="1"/>
          </p:cNvSpPr>
          <p:nvPr>
            <p:ph type="dt" sz="half" idx="10"/>
          </p:nvPr>
        </p:nvSpPr>
        <p:spPr/>
        <p:txBody>
          <a:bodyPr/>
          <a:lstStyle>
            <a:lvl1pPr>
              <a:defRPr/>
            </a:lvl1pPr>
          </a:lstStyle>
          <a:p>
            <a:pPr>
              <a:defRPr/>
            </a:pPr>
            <a:fld id="{ACEC500F-E153-4905-87ED-3620322A4D17}" type="datetimeFigureOut">
              <a:rPr lang="en-US" altLang="en-US"/>
              <a:pPr>
                <a:defRPr/>
              </a:pPr>
              <a:t>7/18/2026</a:t>
            </a:fld>
            <a:endParaRPr lang="en-US" altLang="en-US" dirty="0"/>
          </a:p>
        </p:txBody>
      </p:sp>
      <p:sp>
        <p:nvSpPr>
          <p:cNvPr id="6" name="Footer Placeholder 4">
            <a:extLst>
              <a:ext uri="{FF2B5EF4-FFF2-40B4-BE49-F238E27FC236}">
                <a16:creationId xmlns:a16="http://schemas.microsoft.com/office/drawing/2014/main" id="{F070FDDD-684B-F41F-4ADB-65EBE9AA590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71871A5-8182-1AB3-B156-3F4F03D6FCC4}"/>
              </a:ext>
            </a:extLst>
          </p:cNvPr>
          <p:cNvSpPr>
            <a:spLocks noGrp="1"/>
          </p:cNvSpPr>
          <p:nvPr>
            <p:ph type="sldNum" sz="quarter" idx="12"/>
          </p:nvPr>
        </p:nvSpPr>
        <p:spPr/>
        <p:txBody>
          <a:bodyPr/>
          <a:lstStyle>
            <a:lvl1pPr>
              <a:defRPr/>
            </a:lvl1pPr>
          </a:lstStyle>
          <a:p>
            <a:pPr>
              <a:defRPr/>
            </a:pPr>
            <a:fld id="{CAF7A1F0-BE3E-4E0D-A8DB-9407A7060C38}" type="slidenum">
              <a:rPr lang="en-US" altLang="en-US"/>
              <a:pPr>
                <a:defRPr/>
              </a:pPr>
              <a:t>‹#›</a:t>
            </a:fld>
            <a:endParaRPr lang="en-US" altLang="en-US" dirty="0"/>
          </a:p>
        </p:txBody>
      </p:sp>
    </p:spTree>
    <p:extLst>
      <p:ext uri="{BB962C8B-B14F-4D97-AF65-F5344CB8AC3E}">
        <p14:creationId xmlns:p14="http://schemas.microsoft.com/office/powerpoint/2010/main" val="1587864646"/>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156DC6A-F8EF-6B5A-8CC9-208F5B811319}"/>
              </a:ext>
            </a:extLst>
          </p:cNvPr>
          <p:cNvSpPr>
            <a:spLocks noGrp="1"/>
          </p:cNvSpPr>
          <p:nvPr>
            <p:ph type="dt" sz="half" idx="10"/>
          </p:nvPr>
        </p:nvSpPr>
        <p:spPr/>
        <p:txBody>
          <a:bodyPr/>
          <a:lstStyle>
            <a:lvl1pPr>
              <a:defRPr/>
            </a:lvl1pPr>
          </a:lstStyle>
          <a:p>
            <a:pPr>
              <a:defRPr/>
            </a:pPr>
            <a:fld id="{133B17F4-8655-4D1E-9978-6BBBBD500F08}" type="datetimeFigureOut">
              <a:rPr lang="en-US" altLang="en-US"/>
              <a:pPr>
                <a:defRPr/>
              </a:pPr>
              <a:t>7/18/2026</a:t>
            </a:fld>
            <a:endParaRPr lang="en-US" altLang="en-US" dirty="0"/>
          </a:p>
        </p:txBody>
      </p:sp>
      <p:sp>
        <p:nvSpPr>
          <p:cNvPr id="5" name="Footer Placeholder 4">
            <a:extLst>
              <a:ext uri="{FF2B5EF4-FFF2-40B4-BE49-F238E27FC236}">
                <a16:creationId xmlns:a16="http://schemas.microsoft.com/office/drawing/2014/main" id="{974F4136-8885-395D-1C5E-99EC888FE46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9D66ACD-6321-6C3A-F28E-C771C1EF5F1A}"/>
              </a:ext>
            </a:extLst>
          </p:cNvPr>
          <p:cNvSpPr>
            <a:spLocks noGrp="1"/>
          </p:cNvSpPr>
          <p:nvPr>
            <p:ph type="sldNum" sz="quarter" idx="12"/>
          </p:nvPr>
        </p:nvSpPr>
        <p:spPr/>
        <p:txBody>
          <a:bodyPr/>
          <a:lstStyle>
            <a:lvl1pPr>
              <a:defRPr/>
            </a:lvl1pPr>
          </a:lstStyle>
          <a:p>
            <a:pPr>
              <a:defRPr/>
            </a:pPr>
            <a:fld id="{7C34F8B4-A67C-4C51-9453-6CE4C8134ACD}" type="slidenum">
              <a:rPr lang="en-US" altLang="en-US"/>
              <a:pPr>
                <a:defRPr/>
              </a:pPr>
              <a:t>‹#›</a:t>
            </a:fld>
            <a:endParaRPr lang="en-US" altLang="en-US" dirty="0"/>
          </a:p>
        </p:txBody>
      </p:sp>
    </p:spTree>
    <p:extLst>
      <p:ext uri="{BB962C8B-B14F-4D97-AF65-F5344CB8AC3E}">
        <p14:creationId xmlns:p14="http://schemas.microsoft.com/office/powerpoint/2010/main" val="3863097187"/>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AF6B386-AE8B-85B8-1732-352CBB7499C2}"/>
              </a:ext>
            </a:extLst>
          </p:cNvPr>
          <p:cNvSpPr>
            <a:spLocks noGrp="1"/>
          </p:cNvSpPr>
          <p:nvPr>
            <p:ph type="dt" sz="half" idx="10"/>
          </p:nvPr>
        </p:nvSpPr>
        <p:spPr/>
        <p:txBody>
          <a:bodyPr/>
          <a:lstStyle>
            <a:lvl1pPr>
              <a:defRPr/>
            </a:lvl1pPr>
          </a:lstStyle>
          <a:p>
            <a:pPr>
              <a:defRPr/>
            </a:pPr>
            <a:fld id="{5B843C3F-43F3-44EA-8649-8C50FC1AEE2A}" type="datetimeFigureOut">
              <a:rPr lang="en-US" altLang="en-US"/>
              <a:pPr>
                <a:defRPr/>
              </a:pPr>
              <a:t>7/18/2026</a:t>
            </a:fld>
            <a:endParaRPr lang="en-US" altLang="en-US" dirty="0"/>
          </a:p>
        </p:txBody>
      </p:sp>
      <p:sp>
        <p:nvSpPr>
          <p:cNvPr id="5" name="Footer Placeholder 4">
            <a:extLst>
              <a:ext uri="{FF2B5EF4-FFF2-40B4-BE49-F238E27FC236}">
                <a16:creationId xmlns:a16="http://schemas.microsoft.com/office/drawing/2014/main" id="{CC98256A-A302-E05F-8F56-2F0109B3693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8BC61D5-294A-0B90-44D5-518A16BA8ACA}"/>
              </a:ext>
            </a:extLst>
          </p:cNvPr>
          <p:cNvSpPr>
            <a:spLocks noGrp="1"/>
          </p:cNvSpPr>
          <p:nvPr>
            <p:ph type="sldNum" sz="quarter" idx="12"/>
          </p:nvPr>
        </p:nvSpPr>
        <p:spPr/>
        <p:txBody>
          <a:bodyPr/>
          <a:lstStyle>
            <a:lvl1pPr>
              <a:defRPr/>
            </a:lvl1pPr>
          </a:lstStyle>
          <a:p>
            <a:pPr>
              <a:defRPr/>
            </a:pPr>
            <a:fld id="{D73ACADF-3D6F-4DCB-8AF8-288A695FB069}" type="slidenum">
              <a:rPr lang="en-US" altLang="en-US"/>
              <a:pPr>
                <a:defRPr/>
              </a:pPr>
              <a:t>‹#›</a:t>
            </a:fld>
            <a:endParaRPr lang="en-US" altLang="en-US" dirty="0"/>
          </a:p>
        </p:txBody>
      </p:sp>
    </p:spTree>
    <p:extLst>
      <p:ext uri="{BB962C8B-B14F-4D97-AF65-F5344CB8AC3E}">
        <p14:creationId xmlns:p14="http://schemas.microsoft.com/office/powerpoint/2010/main" val="4029220610"/>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cs typeface="Arial" charset="0"/>
              </a:defRPr>
            </a:lvl1pPr>
          </a:lstStyle>
          <a:p>
            <a:pPr fontAlgn="base">
              <a:spcBef>
                <a:spcPct val="0"/>
              </a:spcBef>
              <a:spcAft>
                <a:spcPct val="0"/>
              </a:spcAft>
            </a:pPr>
            <a:fld id="{8ED07CAE-4A7E-FD47-B3A8-B0E0CD1E1512}" type="datetimeFigureOut">
              <a:rPr lang="en-US" smtClean="0">
                <a:ea typeface="MS PGothic" charset="0"/>
              </a:rPr>
              <a:pPr fontAlgn="base">
                <a:spcBef>
                  <a:spcPct val="0"/>
                </a:spcBef>
                <a:spcAft>
                  <a:spcPct val="0"/>
                </a:spcAft>
              </a:pPr>
              <a:t>7/18/2026</a:t>
            </a:fld>
            <a:endParaRPr lang="en-GB">
              <a:ea typeface="MS PGothic"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ea typeface="+mn-ea"/>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charset="0"/>
                <a:cs typeface="Arial" charset="0"/>
              </a:defRPr>
            </a:lvl1pPr>
          </a:lstStyle>
          <a:p>
            <a:pPr fontAlgn="base">
              <a:spcBef>
                <a:spcPct val="0"/>
              </a:spcBef>
              <a:spcAft>
                <a:spcPct val="0"/>
              </a:spcAft>
            </a:pPr>
            <a:fld id="{A583801D-A28E-D24A-8096-DF5D79AC74B2}" type="slidenum">
              <a:rPr lang="en-GB" smtClean="0">
                <a:ea typeface="MS PGothic" charset="0"/>
              </a:rPr>
              <a:pPr fontAlgn="base">
                <a:spcBef>
                  <a:spcPct val="0"/>
                </a:spcBef>
                <a:spcAft>
                  <a:spcPct val="0"/>
                </a:spcAft>
              </a:pPr>
              <a:t>‹#›</a:t>
            </a:fld>
            <a:endParaRPr lang="en-GB">
              <a:ea typeface="MS PGothic" charset="0"/>
            </a:endParaRPr>
          </a:p>
        </p:txBody>
      </p:sp>
    </p:spTree>
    <p:extLst>
      <p:ext uri="{BB962C8B-B14F-4D97-AF65-F5344CB8AC3E}">
        <p14:creationId xmlns:p14="http://schemas.microsoft.com/office/powerpoint/2010/main" val="3489658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0C5A1D2-7497-E296-A250-C6A12A08C54F}"/>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A226459F-8482-8DB3-FC31-1755701C82EA}"/>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A44D187B-9BA4-C39B-D54F-9BEF98E6B438}"/>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FFFFFF"/>
                </a:solidFill>
              </a:defRPr>
            </a:lvl1pPr>
          </a:lstStyle>
          <a:p>
            <a:pPr>
              <a:defRPr/>
            </a:pPr>
            <a:fld id="{54BD6B07-8099-4C91-97AA-E3416E3A16B5}" type="datetimeFigureOut">
              <a:rPr lang="en-US" altLang="en-US"/>
              <a:pPr>
                <a:defRPr/>
              </a:pPr>
              <a:t>7/18/2026</a:t>
            </a:fld>
            <a:endParaRPr lang="en-US" altLang="en-US" dirty="0"/>
          </a:p>
        </p:txBody>
      </p:sp>
      <p:sp>
        <p:nvSpPr>
          <p:cNvPr id="5" name="Footer Placeholder 4">
            <a:extLst>
              <a:ext uri="{FF2B5EF4-FFF2-40B4-BE49-F238E27FC236}">
                <a16:creationId xmlns:a16="http://schemas.microsoft.com/office/drawing/2014/main" id="{BC76B292-B1AA-EA5F-B28F-B50D110A30FB}"/>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95F43C5E-8661-7797-BC80-510E8E05DF20}"/>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pPr>
              <a:defRPr/>
            </a:pPr>
            <a:fld id="{2449DAE7-FE82-47A4-848E-30F04FD68B6D}" type="slidenum">
              <a:rPr lang="en-US" altLang="en-US"/>
              <a:pPr>
                <a:defRPr/>
              </a:pPr>
              <a:t>‹#›</a:t>
            </a:fld>
            <a:endParaRPr lang="en-US" altLang="en-US" dirty="0"/>
          </a:p>
        </p:txBody>
      </p:sp>
    </p:spTree>
    <p:extLst>
      <p:ext uri="{BB962C8B-B14F-4D97-AF65-F5344CB8AC3E}">
        <p14:creationId xmlns:p14="http://schemas.microsoft.com/office/powerpoint/2010/main" val="358756431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med">
    <p:fade/>
  </p:transition>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A7753-FEE8-9D48-C50E-B1CFCE68153F}"/>
            </a:ext>
          </a:extLst>
        </p:cNvPr>
        <p:cNvGrpSpPr/>
        <p:nvPr/>
      </p:nvGrpSpPr>
      <p:grpSpPr>
        <a:xfrm>
          <a:off x="0" y="0"/>
          <a:ext cx="0" cy="0"/>
          <a:chOff x="0" y="0"/>
          <a:chExt cx="0" cy="0"/>
        </a:xfrm>
      </p:grpSpPr>
      <p:pic>
        <p:nvPicPr>
          <p:cNvPr id="22530" name="Picture 2" descr="A close up of a logo&#10;&#10;Description automatically generated">
            <a:extLst>
              <a:ext uri="{FF2B5EF4-FFF2-40B4-BE49-F238E27FC236}">
                <a16:creationId xmlns:a16="http://schemas.microsoft.com/office/drawing/2014/main" id="{32E0C84A-609E-2C0F-CC1E-8065C57137E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031288" cy="602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7987F643-0E14-DEA3-1E93-EE72A084F93A}"/>
              </a:ext>
            </a:extLst>
          </p:cNvPr>
          <p:cNvSpPr/>
          <p:nvPr/>
        </p:nvSpPr>
        <p:spPr>
          <a:xfrm>
            <a:off x="255588" y="5300663"/>
            <a:ext cx="8632825" cy="1108075"/>
          </a:xfrm>
          <a:prstGeom prst="rect">
            <a:avLst/>
          </a:prstGeom>
          <a:noFill/>
        </p:spPr>
        <p:txBody>
          <a:bodyPr wrap="none">
            <a:spAutoFit/>
          </a:bodyPr>
          <a:lstStyle/>
          <a:p>
            <a:pPr algn="ctr" eaLnBrk="1" fontAlgn="auto" hangingPunct="1">
              <a:spcBef>
                <a:spcPts val="0"/>
              </a:spcBef>
              <a:spcAft>
                <a:spcPts val="0"/>
              </a:spcAft>
              <a:defRPr/>
            </a:pPr>
            <a:r>
              <a:rPr lang="en-GB" sz="6600" b="1" dirty="0">
                <a:ln w="12700">
                  <a:noFill/>
                  <a:prstDash val="solid"/>
                </a:ln>
                <a:solidFill>
                  <a:schemeClr val="bg2">
                    <a:tint val="85000"/>
                    <a:satMod val="155000"/>
                  </a:schemeClr>
                </a:solidFill>
                <a:effectLst>
                  <a:glow rad="228600">
                    <a:srgbClr val="FF0000">
                      <a:alpha val="40000"/>
                    </a:srgbClr>
                  </a:glow>
                  <a:outerShdw blurRad="38100" dist="38100" dir="2700000" algn="tl">
                    <a:srgbClr val="000000">
                      <a:alpha val="43137"/>
                    </a:srgbClr>
                  </a:outerShdw>
                </a:effectLst>
                <a:latin typeface="Century Gothic"/>
                <a:ea typeface="+mn-ea"/>
                <a:cs typeface="Century Gothic"/>
              </a:rPr>
              <a:t>Count your blessings</a:t>
            </a:r>
          </a:p>
        </p:txBody>
      </p:sp>
      <p:sp>
        <p:nvSpPr>
          <p:cNvPr id="2" name="TextBox 1">
            <a:extLst>
              <a:ext uri="{FF2B5EF4-FFF2-40B4-BE49-F238E27FC236}">
                <a16:creationId xmlns:a16="http://schemas.microsoft.com/office/drawing/2014/main" id="{CA4F7AAC-55B9-D9BD-A806-D64BC0BA19F4}"/>
              </a:ext>
            </a:extLst>
          </p:cNvPr>
          <p:cNvSpPr txBox="1"/>
          <p:nvPr/>
        </p:nvSpPr>
        <p:spPr>
          <a:xfrm>
            <a:off x="5527255" y="6541036"/>
            <a:ext cx="3616962" cy="261610"/>
          </a:xfrm>
          <a:prstGeom prst="rect">
            <a:avLst/>
          </a:prstGeom>
          <a:noFill/>
        </p:spPr>
        <p:txBody>
          <a:bodyPr wrap="square" rtlCol="0">
            <a:spAutoFit/>
          </a:bodyPr>
          <a:lstStyle/>
          <a:p>
            <a:pPr algn="r"/>
            <a:r>
              <a:rPr lang="en-GB" sz="1100" i="1" dirty="0">
                <a:solidFill>
                  <a:schemeClr val="bg1"/>
                </a:solidFill>
                <a:latin typeface="Century Gothic" panose="020B0502020202020204" pitchFamily="34" charset="0"/>
              </a:rPr>
              <a:t>Images from </a:t>
            </a:r>
            <a:r>
              <a:rPr lang="en-GB" sz="1100" i="1" dirty="0" err="1">
                <a:solidFill>
                  <a:schemeClr val="bg1"/>
                </a:solidFill>
                <a:latin typeface="Century Gothic" panose="020B0502020202020204" pitchFamily="34" charset="0"/>
              </a:rPr>
              <a:t>pixabay</a:t>
            </a:r>
            <a:r>
              <a:rPr lang="en-GB" sz="1100" i="1" dirty="0">
                <a:solidFill>
                  <a:schemeClr val="bg1"/>
                </a:solidFill>
                <a:latin typeface="Century Gothic" panose="020B0502020202020204" pitchFamily="34" charset="0"/>
              </a:rPr>
              <a:t>, unless otherwise identified</a:t>
            </a:r>
          </a:p>
        </p:txBody>
      </p:sp>
      <p:sp>
        <p:nvSpPr>
          <p:cNvPr id="3" name="TextBox 2">
            <a:extLst>
              <a:ext uri="{FF2B5EF4-FFF2-40B4-BE49-F238E27FC236}">
                <a16:creationId xmlns:a16="http://schemas.microsoft.com/office/drawing/2014/main" id="{9BFEB3BB-95E8-FB9A-6F1F-CF1C24190620}"/>
              </a:ext>
            </a:extLst>
          </p:cNvPr>
          <p:cNvSpPr txBox="1"/>
          <p:nvPr/>
        </p:nvSpPr>
        <p:spPr>
          <a:xfrm>
            <a:off x="2899317" y="151434"/>
            <a:ext cx="6153245" cy="307777"/>
          </a:xfrm>
          <a:prstGeom prst="rect">
            <a:avLst/>
          </a:prstGeom>
          <a:noFill/>
        </p:spPr>
        <p:txBody>
          <a:bodyPr wrap="square">
            <a:spAutoFit/>
          </a:bodyPr>
          <a:lstStyle/>
          <a:p>
            <a:pPr algn="r"/>
            <a:r>
              <a:rPr lang="en-GB" sz="1400" b="1" i="1" dirty="0">
                <a:solidFill>
                  <a:schemeClr val="bg1"/>
                </a:solidFill>
                <a:latin typeface="Century Gothic" panose="020B0502020202020204" pitchFamily="34" charset="0"/>
              </a:rPr>
              <a:t>Today’s words can be found in Joshua 4:6-7</a:t>
            </a:r>
            <a:endParaRPr lang="en-GB" sz="1400" b="1" dirty="0">
              <a:solidFill>
                <a:schemeClr val="bg1"/>
              </a:solidFill>
              <a:latin typeface="Century Gothic" panose="020B0502020202020204" pitchFamily="34" charset="0"/>
            </a:endParaRPr>
          </a:p>
        </p:txBody>
      </p:sp>
      <p:pic>
        <p:nvPicPr>
          <p:cNvPr id="6" name="Picture 5">
            <a:extLst>
              <a:ext uri="{FF2B5EF4-FFF2-40B4-BE49-F238E27FC236}">
                <a16:creationId xmlns:a16="http://schemas.microsoft.com/office/drawing/2014/main" id="{119135E0-62DB-12C2-F28B-15BCFBA8FCFF}"/>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12712" y="83394"/>
            <a:ext cx="777358" cy="365868"/>
          </a:xfrm>
          <a:prstGeom prst="rect">
            <a:avLst/>
          </a:prstGeom>
        </p:spPr>
      </p:pic>
    </p:spTree>
    <p:extLst>
      <p:ext uri="{BB962C8B-B14F-4D97-AF65-F5344CB8AC3E}">
        <p14:creationId xmlns:p14="http://schemas.microsoft.com/office/powerpoint/2010/main" val="153284680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Graphic 2" descr="Head with gears">
            <a:extLst>
              <a:ext uri="{FF2B5EF4-FFF2-40B4-BE49-F238E27FC236}">
                <a16:creationId xmlns:a16="http://schemas.microsoft.com/office/drawing/2014/main" id="{2A5D5974-5F7D-5690-9C0D-9626140EC02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89194" y="3354522"/>
            <a:ext cx="3495531" cy="349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hought Bubble: Cloud 3">
            <a:extLst>
              <a:ext uri="{FF2B5EF4-FFF2-40B4-BE49-F238E27FC236}">
                <a16:creationId xmlns:a16="http://schemas.microsoft.com/office/drawing/2014/main" id="{B5E55C5C-C86E-0C4E-5915-2F610077D777}"/>
              </a:ext>
            </a:extLst>
          </p:cNvPr>
          <p:cNvSpPr/>
          <p:nvPr/>
        </p:nvSpPr>
        <p:spPr>
          <a:xfrm>
            <a:off x="795648" y="246064"/>
            <a:ext cx="7386452" cy="2663392"/>
          </a:xfrm>
          <a:prstGeom prst="cloudCallout">
            <a:avLst>
              <a:gd name="adj1" fmla="val -29612"/>
              <a:gd name="adj2" fmla="val 7624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GB" sz="4000" b="1" dirty="0">
                <a:solidFill>
                  <a:prstClr val="black"/>
                </a:solidFill>
                <a:latin typeface="Century Gothic" panose="020B0502020202020204" pitchFamily="34" charset="0"/>
              </a:rPr>
              <a:t>How does</a:t>
            </a:r>
            <a:r>
              <a:rPr kumimoji="0" lang="en-GB" sz="4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remembering help us to be grateful?</a:t>
            </a:r>
          </a:p>
        </p:txBody>
      </p:sp>
      <p:sp>
        <p:nvSpPr>
          <p:cNvPr id="3" name="Thought Bubble: Cloud 2">
            <a:extLst>
              <a:ext uri="{FF2B5EF4-FFF2-40B4-BE49-F238E27FC236}">
                <a16:creationId xmlns:a16="http://schemas.microsoft.com/office/drawing/2014/main" id="{3FA3EB2D-6791-F134-F90E-EF642A3EF4E3}"/>
              </a:ext>
            </a:extLst>
          </p:cNvPr>
          <p:cNvSpPr/>
          <p:nvPr/>
        </p:nvSpPr>
        <p:spPr>
          <a:xfrm>
            <a:off x="2973843" y="3354522"/>
            <a:ext cx="5927644" cy="2663392"/>
          </a:xfrm>
          <a:prstGeom prst="cloudCallout">
            <a:avLst>
              <a:gd name="adj1" fmla="val 42987"/>
              <a:gd name="adj2" fmla="val 7357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5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Remember that….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03640B-8141-357E-5AEB-55E031A72DD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7354" y="267958"/>
            <a:ext cx="4001984" cy="4001984"/>
          </a:xfrm>
          <a:prstGeom prst="rect">
            <a:avLst/>
          </a:prstGeom>
          <a:ln>
            <a:solidFill>
              <a:schemeClr val="tx1"/>
            </a:solidFill>
          </a:ln>
        </p:spPr>
      </p:pic>
      <p:pic>
        <p:nvPicPr>
          <p:cNvPr id="5" name="Picture 4">
            <a:extLst>
              <a:ext uri="{FF2B5EF4-FFF2-40B4-BE49-F238E27FC236}">
                <a16:creationId xmlns:a16="http://schemas.microsoft.com/office/drawing/2014/main" id="{B9A9F6AE-FA38-28EC-BCC6-C5D00DF91FA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248893" y="1306286"/>
            <a:ext cx="3645725" cy="5171702"/>
          </a:xfrm>
          <a:prstGeom prst="rect">
            <a:avLst/>
          </a:prstGeom>
          <a:ln>
            <a:solidFill>
              <a:schemeClr val="tx1"/>
            </a:solidFill>
          </a:ln>
        </p:spPr>
      </p:pic>
      <p:sp>
        <p:nvSpPr>
          <p:cNvPr id="7" name="TextBox 2">
            <a:extLst>
              <a:ext uri="{FF2B5EF4-FFF2-40B4-BE49-F238E27FC236}">
                <a16:creationId xmlns:a16="http://schemas.microsoft.com/office/drawing/2014/main" id="{EAB27064-A264-290D-679E-9FFCFB4BBBA0}"/>
              </a:ext>
            </a:extLst>
          </p:cNvPr>
          <p:cNvSpPr txBox="1">
            <a:spLocks noChangeArrowheads="1"/>
          </p:cNvSpPr>
          <p:nvPr/>
        </p:nvSpPr>
        <p:spPr bwMode="auto">
          <a:xfrm>
            <a:off x="4572000" y="232334"/>
            <a:ext cx="4322618" cy="646331"/>
          </a:xfrm>
          <a:prstGeom prst="rect">
            <a:avLst/>
          </a:prstGeom>
          <a:solidFill>
            <a:schemeClr val="tx1">
              <a:alpha val="6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3600" b="1" dirty="0">
                <a:solidFill>
                  <a:schemeClr val="bg1"/>
                </a:solidFill>
                <a:latin typeface="Century Gothic" panose="020B0502020202020204" pitchFamily="34" charset="0"/>
              </a:rPr>
              <a:t>Remember that…</a:t>
            </a:r>
          </a:p>
        </p:txBody>
      </p:sp>
      <p:pic>
        <p:nvPicPr>
          <p:cNvPr id="13" name="Picture 12">
            <a:extLst>
              <a:ext uri="{FF2B5EF4-FFF2-40B4-BE49-F238E27FC236}">
                <a16:creationId xmlns:a16="http://schemas.microsoft.com/office/drawing/2014/main" id="{01F3BF39-4F2D-61DB-C68D-03C23B393A3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19256" y="5405149"/>
            <a:ext cx="2027234" cy="1253323"/>
          </a:xfrm>
          <a:prstGeom prst="rect">
            <a:avLst/>
          </a:prstGeom>
        </p:spPr>
      </p:pic>
      <p:sp>
        <p:nvSpPr>
          <p:cNvPr id="15" name="Rectangle 14">
            <a:extLst>
              <a:ext uri="{FF2B5EF4-FFF2-40B4-BE49-F238E27FC236}">
                <a16:creationId xmlns:a16="http://schemas.microsoft.com/office/drawing/2014/main" id="{E203ACFF-DB1B-0975-021F-A70B84D728ED}"/>
              </a:ext>
            </a:extLst>
          </p:cNvPr>
          <p:cNvSpPr/>
          <p:nvPr/>
        </p:nvSpPr>
        <p:spPr>
          <a:xfrm>
            <a:off x="347353" y="4445867"/>
            <a:ext cx="4001985" cy="954107"/>
          </a:xfrm>
          <a:prstGeom prst="rect">
            <a:avLst/>
          </a:prstGeom>
          <a:noFill/>
        </p:spPr>
        <p:txBody>
          <a:bodyPr wrap="square">
            <a:spAutoFit/>
          </a:bodyPr>
          <a:lstStyle/>
          <a:p>
            <a:pPr algn="ctr" eaLnBrk="1" fontAlgn="auto" hangingPunct="1">
              <a:spcBef>
                <a:spcPts val="0"/>
              </a:spcBef>
              <a:spcAft>
                <a:spcPts val="0"/>
              </a:spcAft>
              <a:defRPr/>
            </a:pPr>
            <a:r>
              <a:rPr lang="en-US" sz="2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Century Gothic" panose="020B0502020202020204" pitchFamily="34" charset="0"/>
                <a:ea typeface="+mn-ea"/>
              </a:rPr>
              <a:t>….God brought you out of Egypt…</a:t>
            </a:r>
          </a:p>
        </p:txBody>
      </p:sp>
      <p:sp>
        <p:nvSpPr>
          <p:cNvPr id="18" name="Rectangle 17">
            <a:extLst>
              <a:ext uri="{FF2B5EF4-FFF2-40B4-BE49-F238E27FC236}">
                <a16:creationId xmlns:a16="http://schemas.microsoft.com/office/drawing/2014/main" id="{080060CD-2111-ECF8-B4FA-D4D716FD93AD}"/>
              </a:ext>
            </a:extLst>
          </p:cNvPr>
          <p:cNvSpPr/>
          <p:nvPr/>
        </p:nvSpPr>
        <p:spPr>
          <a:xfrm>
            <a:off x="23512" y="5575899"/>
            <a:ext cx="4973509" cy="954107"/>
          </a:xfrm>
          <a:prstGeom prst="rect">
            <a:avLst/>
          </a:prstGeom>
          <a:noFill/>
        </p:spPr>
        <p:txBody>
          <a:bodyPr wrap="square">
            <a:spAutoFit/>
          </a:bodyPr>
          <a:lstStyle/>
          <a:p>
            <a:pPr algn="r" eaLnBrk="1" fontAlgn="auto" hangingPunct="1">
              <a:spcBef>
                <a:spcPts val="0"/>
              </a:spcBef>
              <a:spcAft>
                <a:spcPts val="0"/>
              </a:spcAft>
              <a:defRPr/>
            </a:pPr>
            <a:r>
              <a:rPr lang="en-US" sz="2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Century Gothic" panose="020B0502020202020204" pitchFamily="34" charset="0"/>
                <a:ea typeface="+mn-ea"/>
              </a:rPr>
              <a:t>….all Israel lived in sukkahs….</a:t>
            </a:r>
          </a:p>
        </p:txBody>
      </p:sp>
    </p:spTree>
    <p:extLst>
      <p:ext uri="{BB962C8B-B14F-4D97-AF65-F5344CB8AC3E}">
        <p14:creationId xmlns:p14="http://schemas.microsoft.com/office/powerpoint/2010/main" val="322573151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
            <a:extLst>
              <a:ext uri="{FF2B5EF4-FFF2-40B4-BE49-F238E27FC236}">
                <a16:creationId xmlns:a16="http://schemas.microsoft.com/office/drawing/2014/main" id="{EA33F82E-E6EB-82E2-C96C-D8F91C7343A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0937"/>
          <a:stretch>
            <a:fillRect/>
          </a:stretch>
        </p:blipFill>
        <p:spPr bwMode="auto">
          <a:xfrm>
            <a:off x="1" y="0"/>
            <a:ext cx="9144000" cy="6858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627" name="TextBox 2">
            <a:extLst>
              <a:ext uri="{FF2B5EF4-FFF2-40B4-BE49-F238E27FC236}">
                <a16:creationId xmlns:a16="http://schemas.microsoft.com/office/drawing/2014/main" id="{8F03C611-73AE-6ADD-1ADD-085715846D9F}"/>
              </a:ext>
            </a:extLst>
          </p:cNvPr>
          <p:cNvSpPr txBox="1">
            <a:spLocks noChangeArrowheads="1"/>
          </p:cNvSpPr>
          <p:nvPr/>
        </p:nvSpPr>
        <p:spPr bwMode="auto">
          <a:xfrm>
            <a:off x="198819" y="210073"/>
            <a:ext cx="8746362" cy="1138773"/>
          </a:xfrm>
          <a:prstGeom prst="rect">
            <a:avLst/>
          </a:prstGeom>
          <a:solidFill>
            <a:schemeClr val="tx1">
              <a:alpha val="6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3400" b="1" dirty="0">
                <a:solidFill>
                  <a:schemeClr val="bg1"/>
                </a:solidFill>
                <a:latin typeface="Century Gothic" panose="020B0502020202020204" pitchFamily="34" charset="0"/>
              </a:rPr>
              <a:t>‘</a:t>
            </a:r>
            <a:r>
              <a:rPr lang="en-GB" altLang="en-US" sz="3400" b="1" dirty="0">
                <a:solidFill>
                  <a:schemeClr val="bg1"/>
                </a:solidFill>
                <a:latin typeface="Century Gothic" panose="020B0502020202020204" pitchFamily="34" charset="0"/>
              </a:rPr>
              <a:t>These rocks will always remind our people of what happened here today.’</a:t>
            </a:r>
            <a:endParaRPr lang="en-US" altLang="en-US" sz="3400" b="1" dirty="0">
              <a:solidFill>
                <a:schemeClr val="bg1"/>
              </a:solidFill>
              <a:latin typeface="Century Gothic" panose="020B0502020202020204" pitchFamily="34"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627"/>
                                        </p:tgtEl>
                                        <p:attrNameLst>
                                          <p:attrName>style.visibility</p:attrName>
                                        </p:attrNameLst>
                                      </p:cBhvr>
                                      <p:to>
                                        <p:strVal val="visible"/>
                                      </p:to>
                                    </p:set>
                                    <p:animEffect transition="in" filter="fade">
                                      <p:cBhvr>
                                        <p:cTn id="7" dur="500"/>
                                        <p:tgtEl>
                                          <p:spTgt spid="266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DE65B0-3163-1A13-607A-2C63EDA645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0181"/>
            <a:ext cx="9144000" cy="6137637"/>
          </a:xfrm>
          <a:prstGeom prst="rect">
            <a:avLst/>
          </a:prstGeom>
          <a:ln>
            <a:solidFill>
              <a:schemeClr val="tx1"/>
            </a:solidFill>
          </a:ln>
        </p:spPr>
      </p:pic>
    </p:spTree>
    <p:extLst>
      <p:ext uri="{BB962C8B-B14F-4D97-AF65-F5344CB8AC3E}">
        <p14:creationId xmlns:p14="http://schemas.microsoft.com/office/powerpoint/2010/main" val="1171990851"/>
      </p:ext>
    </p:extLst>
  </p:cSld>
  <p:clrMapOvr>
    <a:masterClrMapping/>
  </p:clrMapOvr>
  <p:transition spd="med">
    <p:fade/>
  </p:transition>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4501</TotalTime>
  <Words>1162</Words>
  <Application>Microsoft Office PowerPoint</Application>
  <PresentationFormat>On-screen Show (4:3)</PresentationFormat>
  <Paragraphs>59</Paragraphs>
  <Slides>5</Slides>
  <Notes>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5</vt:i4>
      </vt:variant>
    </vt:vector>
  </HeadingPairs>
  <TitlesOfParts>
    <vt:vector size="14" baseType="lpstr">
      <vt:lpstr>MS Mincho</vt:lpstr>
      <vt:lpstr>MS PGothic</vt:lpstr>
      <vt:lpstr>Arial</vt:lpstr>
      <vt:lpstr>Avenir Next LT Pro</vt:lpstr>
      <vt:lpstr>Calibri</vt:lpstr>
      <vt:lpstr>Cambria</vt:lpstr>
      <vt:lpstr>Century Gothic</vt:lpstr>
      <vt:lpstr>1_Office Theme</vt:lpstr>
      <vt:lpstr>1_ Black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Rachel Boxer</cp:lastModifiedBy>
  <cp:revision>49</cp:revision>
  <dcterms:created xsi:type="dcterms:W3CDTF">2018-10-01T18:11:34Z</dcterms:created>
  <dcterms:modified xsi:type="dcterms:W3CDTF">2026-07-18T13:49:43Z</dcterms:modified>
</cp:coreProperties>
</file>