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70" r:id="rId5"/>
    <p:sldId id="292" r:id="rId6"/>
    <p:sldId id="293" r:id="rId7"/>
    <p:sldId id="276" r:id="rId8"/>
    <p:sldId id="294" r:id="rId9"/>
    <p:sldId id="295" r:id="rId10"/>
    <p:sldId id="311" r:id="rId11"/>
    <p:sldId id="296" r:id="rId12"/>
    <p:sldId id="297" r:id="rId13"/>
    <p:sldId id="310" r:id="rId14"/>
    <p:sldId id="290" r:id="rId15"/>
    <p:sldId id="298" r:id="rId16"/>
    <p:sldId id="269" r:id="rId17"/>
    <p:sldId id="280" r:id="rId18"/>
    <p:sldId id="272" r:id="rId19"/>
    <p:sldId id="299" r:id="rId20"/>
    <p:sldId id="308" r:id="rId21"/>
    <p:sldId id="309" r:id="rId22"/>
    <p:sldId id="307" r:id="rId23"/>
    <p:sldId id="300" r:id="rId24"/>
    <p:sldId id="301" r:id="rId25"/>
    <p:sldId id="302" r:id="rId26"/>
  </p:sldIdLst>
  <p:sldSz cx="9144000" cy="6858000" type="screen4x3"/>
  <p:notesSz cx="6792913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10"/>
  </p:normalViewPr>
  <p:slideViewPr>
    <p:cSldViewPr>
      <p:cViewPr varScale="1">
        <p:scale>
          <a:sx n="114" d="100"/>
          <a:sy n="114" d="100"/>
        </p:scale>
        <p:origin x="114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372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Swift" userId="1673a407-8a36-415b-9009-a353c8c09856" providerId="ADAL" clId="{D99BA338-25E6-4C00-BDC6-40AD5E348CF2}"/>
    <pc:docChg chg="undo redo custSel addSld delSld modSld sldOrd modMainMaster">
      <pc:chgData name="Sarah Swift" userId="1673a407-8a36-415b-9009-a353c8c09856" providerId="ADAL" clId="{D99BA338-25E6-4C00-BDC6-40AD5E348CF2}" dt="2017-10-09T17:53:55" v="4941" actId="403"/>
      <pc:docMkLst>
        <pc:docMk/>
      </pc:docMkLst>
      <pc:sldChg chg="addSp modSp ord modTransition modAnim">
        <pc:chgData name="Sarah Swift" userId="1673a407-8a36-415b-9009-a353c8c09856" providerId="ADAL" clId="{D99BA338-25E6-4C00-BDC6-40AD5E348CF2}" dt="2017-10-06T15:32:54.544" v="99" actId="6549"/>
        <pc:sldMkLst>
          <pc:docMk/>
          <pc:sldMk cId="2394294687" sldId="269"/>
        </pc:sldMkLst>
        <pc:picChg chg="mod">
          <ac:chgData name="Sarah Swift" userId="1673a407-8a36-415b-9009-a353c8c09856" providerId="ADAL" clId="{D99BA338-25E6-4C00-BDC6-40AD5E348CF2}" dt="2017-10-06T15:28:45.863" v="67" actId="1076"/>
          <ac:picMkLst>
            <pc:docMk/>
            <pc:sldMk cId="2394294687" sldId="269"/>
            <ac:picMk id="3" creationId="{79F0A80B-AFD1-449E-8A1F-ABBBBBCB0D8A}"/>
          </ac:picMkLst>
        </pc:picChg>
        <pc:picChg chg="mod">
          <ac:chgData name="Sarah Swift" userId="1673a407-8a36-415b-9009-a353c8c09856" providerId="ADAL" clId="{D99BA338-25E6-4C00-BDC6-40AD5E348CF2}" dt="2017-10-06T15:28:45.863" v="67" actId="1076"/>
          <ac:picMkLst>
            <pc:docMk/>
            <pc:sldMk cId="2394294687" sldId="269"/>
            <ac:picMk id="4" creationId="{4BDB0846-A2C9-42A1-A1DA-A602A47BD6D5}"/>
          </ac:picMkLst>
        </pc:picChg>
        <pc:picChg chg="add mod">
          <ac:chgData name="Sarah Swift" userId="1673a407-8a36-415b-9009-a353c8c09856" providerId="ADAL" clId="{D99BA338-25E6-4C00-BDC6-40AD5E348CF2}" dt="2017-10-06T15:26:16.800" v="31" actId="14100"/>
          <ac:picMkLst>
            <pc:docMk/>
            <pc:sldMk cId="2394294687" sldId="269"/>
            <ac:picMk id="5" creationId="{388AC217-508F-49CF-B6A3-7E2E6C26365E}"/>
          </ac:picMkLst>
        </pc:picChg>
        <pc:picChg chg="add mod">
          <ac:chgData name="Sarah Swift" userId="1673a407-8a36-415b-9009-a353c8c09856" providerId="ADAL" clId="{D99BA338-25E6-4C00-BDC6-40AD5E348CF2}" dt="2017-10-06T15:28:45.863" v="67" actId="1076"/>
          <ac:picMkLst>
            <pc:docMk/>
            <pc:sldMk cId="2394294687" sldId="269"/>
            <ac:picMk id="6" creationId="{7EB3B2CE-D866-4ABF-AAAB-E7AF8539D845}"/>
          </ac:picMkLst>
        </pc:picChg>
        <pc:picChg chg="mod">
          <ac:chgData name="Sarah Swift" userId="1673a407-8a36-415b-9009-a353c8c09856" providerId="ADAL" clId="{D99BA338-25E6-4C00-BDC6-40AD5E348CF2}" dt="2017-10-06T15:28:45.863" v="67" actId="1076"/>
          <ac:picMkLst>
            <pc:docMk/>
            <pc:sldMk cId="2394294687" sldId="269"/>
            <ac:picMk id="13314" creationId="{0B080ECC-85F1-4C27-BFB9-5104B86196A8}"/>
          </ac:picMkLst>
        </pc:picChg>
      </pc:sldChg>
      <pc:sldChg chg="modSp modTransition setBg">
        <pc:chgData name="Sarah Swift" userId="1673a407-8a36-415b-9009-a353c8c09856" providerId="ADAL" clId="{D99BA338-25E6-4C00-BDC6-40AD5E348CF2}" dt="2017-10-09T17:38:31.899" v="4887" actId="404"/>
        <pc:sldMkLst>
          <pc:docMk/>
          <pc:sldMk cId="4053271107" sldId="270"/>
        </pc:sldMkLst>
        <pc:spChg chg="mod">
          <ac:chgData name="Sarah Swift" userId="1673a407-8a36-415b-9009-a353c8c09856" providerId="ADAL" clId="{D99BA338-25E6-4C00-BDC6-40AD5E348CF2}" dt="2017-10-09T17:38:31.899" v="4887" actId="404"/>
          <ac:spMkLst>
            <pc:docMk/>
            <pc:sldMk cId="4053271107" sldId="270"/>
            <ac:spMk id="2" creationId="{7D9E674C-EA0E-4C17-84C1-E03C2F7DEF01}"/>
          </ac:spMkLst>
        </pc:spChg>
      </pc:sldChg>
      <pc:sldChg chg="addSp delSp modSp ord modTransition modAnim">
        <pc:chgData name="Sarah Swift" userId="1673a407-8a36-415b-9009-a353c8c09856" providerId="ADAL" clId="{D99BA338-25E6-4C00-BDC6-40AD5E348CF2}" dt="2017-10-06T15:32:54.544" v="99" actId="6549"/>
        <pc:sldMkLst>
          <pc:docMk/>
          <pc:sldMk cId="1577036176" sldId="272"/>
        </pc:sldMkLst>
        <pc:picChg chg="mod">
          <ac:chgData name="Sarah Swift" userId="1673a407-8a36-415b-9009-a353c8c09856" providerId="ADAL" clId="{D99BA338-25E6-4C00-BDC6-40AD5E348CF2}" dt="2017-10-06T15:28:09.544" v="64" actId="14100"/>
          <ac:picMkLst>
            <pc:docMk/>
            <pc:sldMk cId="1577036176" sldId="272"/>
            <ac:picMk id="3" creationId="{38F619F0-7CED-40EE-8CD9-B111AC336BF9}"/>
          </ac:picMkLst>
        </pc:picChg>
        <pc:picChg chg="add mod">
          <ac:chgData name="Sarah Swift" userId="1673a407-8a36-415b-9009-a353c8c09856" providerId="ADAL" clId="{D99BA338-25E6-4C00-BDC6-40AD5E348CF2}" dt="2017-10-06T15:28:14.185" v="66" actId="14100"/>
          <ac:picMkLst>
            <pc:docMk/>
            <pc:sldMk cId="1577036176" sldId="272"/>
            <ac:picMk id="5" creationId="{365DEE12-1296-409D-BFCB-C4AA6E791A76}"/>
          </ac:picMkLst>
        </pc:picChg>
        <pc:picChg chg="del mod">
          <ac:chgData name="Sarah Swift" userId="1673a407-8a36-415b-9009-a353c8c09856" providerId="ADAL" clId="{D99BA338-25E6-4C00-BDC6-40AD5E348CF2}" dt="2017-10-06T15:27:47.337" v="56" actId="6549"/>
          <ac:picMkLst>
            <pc:docMk/>
            <pc:sldMk cId="1577036176" sldId="272"/>
            <ac:picMk id="6" creationId="{1D11D0FB-5C51-4513-B76E-DCA96D6863D3}"/>
          </ac:picMkLst>
        </pc:picChg>
        <pc:picChg chg="add del mod">
          <ac:chgData name="Sarah Swift" userId="1673a407-8a36-415b-9009-a353c8c09856" providerId="ADAL" clId="{D99BA338-25E6-4C00-BDC6-40AD5E348CF2}" dt="2017-10-06T15:27:35.697" v="53" actId="6549"/>
          <ac:picMkLst>
            <pc:docMk/>
            <pc:sldMk cId="1577036176" sldId="272"/>
            <ac:picMk id="7" creationId="{6AB815D2-07A9-4B45-A5F7-0A56A6E79A0B}"/>
          </ac:picMkLst>
        </pc:picChg>
        <pc:picChg chg="mod">
          <ac:chgData name="Sarah Swift" userId="1673a407-8a36-415b-9009-a353c8c09856" providerId="ADAL" clId="{D99BA338-25E6-4C00-BDC6-40AD5E348CF2}" dt="2017-10-06T15:28:05.144" v="62" actId="14100"/>
          <ac:picMkLst>
            <pc:docMk/>
            <pc:sldMk cId="1577036176" sldId="272"/>
            <ac:picMk id="3074" creationId="{8CB26905-3664-4A0B-80D4-F7BDBD76CAAA}"/>
          </ac:picMkLst>
        </pc:picChg>
      </pc:sldChg>
      <pc:sldChg chg="addSp modSp modTransition modAnim">
        <pc:chgData name="Sarah Swift" userId="1673a407-8a36-415b-9009-a353c8c09856" providerId="ADAL" clId="{D99BA338-25E6-4C00-BDC6-40AD5E348CF2}" dt="2017-10-06T15:36:30.334" v="170" actId="20577"/>
        <pc:sldMkLst>
          <pc:docMk/>
          <pc:sldMk cId="1713931210" sldId="276"/>
        </pc:sldMkLst>
        <pc:spChg chg="add mod">
          <ac:chgData name="Sarah Swift" userId="1673a407-8a36-415b-9009-a353c8c09856" providerId="ADAL" clId="{D99BA338-25E6-4C00-BDC6-40AD5E348CF2}" dt="2017-10-06T15:36:30.334" v="170" actId="20577"/>
          <ac:spMkLst>
            <pc:docMk/>
            <pc:sldMk cId="1713931210" sldId="276"/>
            <ac:spMk id="2" creationId="{3C935689-B20E-4504-9E12-1055A256C2BB}"/>
          </ac:spMkLst>
        </pc:spChg>
        <pc:picChg chg="add mod">
          <ac:chgData name="Sarah Swift" userId="1673a407-8a36-415b-9009-a353c8c09856" providerId="ADAL" clId="{D99BA338-25E6-4C00-BDC6-40AD5E348CF2}" dt="2017-10-06T15:35:56.800" v="140" actId="14100"/>
          <ac:picMkLst>
            <pc:docMk/>
            <pc:sldMk cId="1713931210" sldId="276"/>
            <ac:picMk id="1026" creationId="{3113228F-043C-4C97-879A-4E6D7FE70908}"/>
          </ac:picMkLst>
        </pc:picChg>
        <pc:picChg chg="add mod">
          <ac:chgData name="Sarah Swift" userId="1673a407-8a36-415b-9009-a353c8c09856" providerId="ADAL" clId="{D99BA338-25E6-4C00-BDC6-40AD5E348CF2}" dt="2017-10-06T15:35:52.848" v="139" actId="14100"/>
          <ac:picMkLst>
            <pc:docMk/>
            <pc:sldMk cId="1713931210" sldId="276"/>
            <ac:picMk id="1028" creationId="{15BC0D3E-7D6D-4CCD-B27D-B5FA82C3B55F}"/>
          </ac:picMkLst>
        </pc:picChg>
      </pc:sldChg>
      <pc:sldChg chg="del ord modTransition">
        <pc:chgData name="Sarah Swift" userId="1673a407-8a36-415b-9009-a353c8c09856" providerId="ADAL" clId="{D99BA338-25E6-4C00-BDC6-40AD5E348CF2}" dt="2017-10-06T15:45:46.763" v="536" actId="2696"/>
        <pc:sldMkLst>
          <pc:docMk/>
          <pc:sldMk cId="235749761" sldId="278"/>
        </pc:sldMkLst>
      </pc:sldChg>
      <pc:sldChg chg="addSp delSp modSp ord modTransition modAnim">
        <pc:chgData name="Sarah Swift" userId="1673a407-8a36-415b-9009-a353c8c09856" providerId="ADAL" clId="{D99BA338-25E6-4C00-BDC6-40AD5E348CF2}" dt="2017-10-06T15:32:54.544" v="99" actId="6549"/>
        <pc:sldMkLst>
          <pc:docMk/>
          <pc:sldMk cId="1728271182" sldId="280"/>
        </pc:sldMkLst>
        <pc:picChg chg="add del mod modCrop">
          <ac:chgData name="Sarah Swift" userId="1673a407-8a36-415b-9009-a353c8c09856" providerId="ADAL" clId="{D99BA338-25E6-4C00-BDC6-40AD5E348CF2}" dt="2017-10-06T15:26:50.785" v="37" actId="6549"/>
          <ac:picMkLst>
            <pc:docMk/>
            <pc:sldMk cId="1728271182" sldId="280"/>
            <ac:picMk id="4" creationId="{334B67C3-4339-468B-88C1-1890B4650BCB}"/>
          </ac:picMkLst>
        </pc:picChg>
        <pc:picChg chg="add mod">
          <ac:chgData name="Sarah Swift" userId="1673a407-8a36-415b-9009-a353c8c09856" providerId="ADAL" clId="{D99BA338-25E6-4C00-BDC6-40AD5E348CF2}" dt="2017-10-06T15:27:54.993" v="59" actId="1076"/>
          <ac:picMkLst>
            <pc:docMk/>
            <pc:sldMk cId="1728271182" sldId="280"/>
            <ac:picMk id="5" creationId="{AE03174A-AB0A-4B90-A2F7-C271C483448C}"/>
          </ac:picMkLst>
        </pc:picChg>
        <pc:picChg chg="add mod">
          <ac:chgData name="Sarah Swift" userId="1673a407-8a36-415b-9009-a353c8c09856" providerId="ADAL" clId="{D99BA338-25E6-4C00-BDC6-40AD5E348CF2}" dt="2017-10-06T15:27:53.193" v="58" actId="1076"/>
          <ac:picMkLst>
            <pc:docMk/>
            <pc:sldMk cId="1728271182" sldId="280"/>
            <ac:picMk id="6" creationId="{3D26DD7B-CEC1-41A1-B66C-7AA6FD900545}"/>
          </ac:picMkLst>
        </pc:picChg>
        <pc:picChg chg="mod">
          <ac:chgData name="Sarah Swift" userId="1673a407-8a36-415b-9009-a353c8c09856" providerId="ADAL" clId="{D99BA338-25E6-4C00-BDC6-40AD5E348CF2}" dt="2017-10-06T15:27:31.304" v="52" actId="1076"/>
          <ac:picMkLst>
            <pc:docMk/>
            <pc:sldMk cId="1728271182" sldId="280"/>
            <ac:picMk id="11266" creationId="{5C42C862-6E4B-452E-B735-48C15F21BAD0}"/>
          </ac:picMkLst>
        </pc:picChg>
        <pc:picChg chg="del mod">
          <ac:chgData name="Sarah Swift" userId="1673a407-8a36-415b-9009-a353c8c09856" providerId="ADAL" clId="{D99BA338-25E6-4C00-BDC6-40AD5E348CF2}" dt="2017-10-06T15:26:06.641" v="28" actId="6549"/>
          <ac:picMkLst>
            <pc:docMk/>
            <pc:sldMk cId="1728271182" sldId="280"/>
            <ac:picMk id="11267" creationId="{E600AB9F-9BF4-4B1F-8781-93E278DEA670}"/>
          </ac:picMkLst>
        </pc:picChg>
      </pc:sldChg>
      <pc:sldChg chg="del">
        <pc:chgData name="Sarah Swift" userId="1673a407-8a36-415b-9009-a353c8c09856" providerId="ADAL" clId="{D99BA338-25E6-4C00-BDC6-40AD5E348CF2}" dt="2017-10-06T15:23:22.970" v="0" actId="2696"/>
        <pc:sldMkLst>
          <pc:docMk/>
          <pc:sldMk cId="1810406205" sldId="281"/>
        </pc:sldMkLst>
      </pc:sldChg>
      <pc:sldChg chg="del modTransition">
        <pc:chgData name="Sarah Swift" userId="1673a407-8a36-415b-9009-a353c8c09856" providerId="ADAL" clId="{D99BA338-25E6-4C00-BDC6-40AD5E348CF2}" dt="2017-10-06T15:45:33.735" v="527" actId="2696"/>
        <pc:sldMkLst>
          <pc:docMk/>
          <pc:sldMk cId="592601999" sldId="282"/>
        </pc:sldMkLst>
      </pc:sldChg>
      <pc:sldChg chg="del modTransition">
        <pc:chgData name="Sarah Swift" userId="1673a407-8a36-415b-9009-a353c8c09856" providerId="ADAL" clId="{D99BA338-25E6-4C00-BDC6-40AD5E348CF2}" dt="2017-10-06T15:45:34.154" v="528" actId="2696"/>
        <pc:sldMkLst>
          <pc:docMk/>
          <pc:sldMk cId="3437346632" sldId="283"/>
        </pc:sldMkLst>
      </pc:sldChg>
      <pc:sldChg chg="del modTransition">
        <pc:chgData name="Sarah Swift" userId="1673a407-8a36-415b-9009-a353c8c09856" providerId="ADAL" clId="{D99BA338-25E6-4C00-BDC6-40AD5E348CF2}" dt="2017-10-06T15:45:34.611" v="529" actId="2696"/>
        <pc:sldMkLst>
          <pc:docMk/>
          <pc:sldMk cId="947230173" sldId="284"/>
        </pc:sldMkLst>
      </pc:sldChg>
      <pc:sldChg chg="del modTransition">
        <pc:chgData name="Sarah Swift" userId="1673a407-8a36-415b-9009-a353c8c09856" providerId="ADAL" clId="{D99BA338-25E6-4C00-BDC6-40AD5E348CF2}" dt="2017-10-06T15:45:35.118" v="530" actId="2696"/>
        <pc:sldMkLst>
          <pc:docMk/>
          <pc:sldMk cId="3646495739" sldId="285"/>
        </pc:sldMkLst>
      </pc:sldChg>
      <pc:sldChg chg="del ord modTransition">
        <pc:chgData name="Sarah Swift" userId="1673a407-8a36-415b-9009-a353c8c09856" providerId="ADAL" clId="{D99BA338-25E6-4C00-BDC6-40AD5E348CF2}" dt="2017-10-06T15:45:46.048" v="534" actId="2696"/>
        <pc:sldMkLst>
          <pc:docMk/>
          <pc:sldMk cId="929920006" sldId="286"/>
        </pc:sldMkLst>
      </pc:sldChg>
      <pc:sldChg chg="del modTransition">
        <pc:chgData name="Sarah Swift" userId="1673a407-8a36-415b-9009-a353c8c09856" providerId="ADAL" clId="{D99BA338-25E6-4C00-BDC6-40AD5E348CF2}" dt="2017-10-06T15:45:46.449" v="535" actId="2696"/>
        <pc:sldMkLst>
          <pc:docMk/>
          <pc:sldMk cId="3369776712" sldId="287"/>
        </pc:sldMkLst>
      </pc:sldChg>
      <pc:sldChg chg="del modTransition">
        <pc:chgData name="Sarah Swift" userId="1673a407-8a36-415b-9009-a353c8c09856" providerId="ADAL" clId="{D99BA338-25E6-4C00-BDC6-40AD5E348CF2}" dt="2017-10-06T15:45:47.316" v="537" actId="2696"/>
        <pc:sldMkLst>
          <pc:docMk/>
          <pc:sldMk cId="2176171069" sldId="288"/>
        </pc:sldMkLst>
      </pc:sldChg>
      <pc:sldChg chg="del modTransition">
        <pc:chgData name="Sarah Swift" userId="1673a407-8a36-415b-9009-a353c8c09856" providerId="ADAL" clId="{D99BA338-25E6-4C00-BDC6-40AD5E348CF2}" dt="2017-10-06T15:45:47.683" v="538" actId="2696"/>
        <pc:sldMkLst>
          <pc:docMk/>
          <pc:sldMk cId="83439095" sldId="289"/>
        </pc:sldMkLst>
      </pc:sldChg>
      <pc:sldChg chg="addSp modSp add del modTransition">
        <pc:chgData name="Sarah Swift" userId="1673a407-8a36-415b-9009-a353c8c09856" providerId="ADAL" clId="{D99BA338-25E6-4C00-BDC6-40AD5E348CF2}" dt="2017-10-06T16:25:50.401" v="2476" actId="1076"/>
        <pc:sldMkLst>
          <pc:docMk/>
          <pc:sldMk cId="3694637315" sldId="290"/>
        </pc:sldMkLst>
        <pc:spChg chg="add mod">
          <ac:chgData name="Sarah Swift" userId="1673a407-8a36-415b-9009-a353c8c09856" providerId="ADAL" clId="{D99BA338-25E6-4C00-BDC6-40AD5E348CF2}" dt="2017-10-06T16:25:50.401" v="2476" actId="1076"/>
          <ac:spMkLst>
            <pc:docMk/>
            <pc:sldMk cId="3694637315" sldId="290"/>
            <ac:spMk id="2" creationId="{898F8491-A97F-4A7A-B631-E66AA42F3B87}"/>
          </ac:spMkLst>
        </pc:spChg>
      </pc:sldChg>
      <pc:sldChg chg="addSp delSp del ord modTransition">
        <pc:chgData name="Sarah Swift" userId="1673a407-8a36-415b-9009-a353c8c09856" providerId="ADAL" clId="{D99BA338-25E6-4C00-BDC6-40AD5E348CF2}" dt="2017-10-06T16:47:49.754" v="3363" actId="2696"/>
        <pc:sldMkLst>
          <pc:docMk/>
          <pc:sldMk cId="657574577" sldId="291"/>
        </pc:sldMkLst>
        <pc:picChg chg="add del">
          <ac:chgData name="Sarah Swift" userId="1673a407-8a36-415b-9009-a353c8c09856" providerId="ADAL" clId="{D99BA338-25E6-4C00-BDC6-40AD5E348CF2}" dt="2017-10-06T16:33:05.584" v="2546" actId="2696"/>
          <ac:picMkLst>
            <pc:docMk/>
            <pc:sldMk cId="657574577" sldId="291"/>
            <ac:picMk id="6146" creationId="{B0DA6D33-C2D0-467B-BFC7-1441B4552152}"/>
          </ac:picMkLst>
        </pc:picChg>
      </pc:sldChg>
      <pc:sldChg chg="addSp delSp modSp add modTransition modAnim modNotes">
        <pc:chgData name="Sarah Swift" userId="1673a407-8a36-415b-9009-a353c8c09856" providerId="ADAL" clId="{D99BA338-25E6-4C00-BDC6-40AD5E348CF2}" dt="2017-10-09T17:47:28.853" v="4898" actId="403"/>
        <pc:sldMkLst>
          <pc:docMk/>
          <pc:sldMk cId="2948854490" sldId="292"/>
        </pc:sldMkLst>
        <pc:spChg chg="add mod">
          <ac:chgData name="Sarah Swift" userId="1673a407-8a36-415b-9009-a353c8c09856" providerId="ADAL" clId="{D99BA338-25E6-4C00-BDC6-40AD5E348CF2}" dt="2017-10-09T16:42:32.525" v="4199" actId="403"/>
          <ac:spMkLst>
            <pc:docMk/>
            <pc:sldMk cId="2948854490" sldId="292"/>
            <ac:spMk id="2" creationId="{985CA15E-B4B0-452E-8E01-DA8B79CD3110}"/>
          </ac:spMkLst>
        </pc:spChg>
        <pc:picChg chg="del mod">
          <ac:chgData name="Sarah Swift" userId="1673a407-8a36-415b-9009-a353c8c09856" providerId="ADAL" clId="{D99BA338-25E6-4C00-BDC6-40AD5E348CF2}" dt="2017-10-06T15:24:04.649" v="7" actId="20577"/>
          <ac:picMkLst>
            <pc:docMk/>
            <pc:sldMk cId="2948854490" sldId="292"/>
            <ac:picMk id="3" creationId="{3CFAD329-B868-4FDE-8649-2174476D1121}"/>
          </ac:picMkLst>
        </pc:picChg>
        <pc:picChg chg="del mod">
          <ac:chgData name="Sarah Swift" userId="1673a407-8a36-415b-9009-a353c8c09856" providerId="ADAL" clId="{D99BA338-25E6-4C00-BDC6-40AD5E348CF2}" dt="2017-10-06T15:24:04.649" v="7" actId="20577"/>
          <ac:picMkLst>
            <pc:docMk/>
            <pc:sldMk cId="2948854490" sldId="292"/>
            <ac:picMk id="5" creationId="{C7D6C7AD-871C-4387-92F6-27ADB69D2407}"/>
          </ac:picMkLst>
        </pc:picChg>
        <pc:picChg chg="del">
          <ac:chgData name="Sarah Swift" userId="1673a407-8a36-415b-9009-a353c8c09856" providerId="ADAL" clId="{D99BA338-25E6-4C00-BDC6-40AD5E348CF2}" dt="2017-10-06T15:23:37.900" v="2" actId="20577"/>
          <ac:picMkLst>
            <pc:docMk/>
            <pc:sldMk cId="2948854490" sldId="292"/>
            <ac:picMk id="12290" creationId="{9E2B7FAB-1663-4011-A67B-EFC6C84FAF0D}"/>
          </ac:picMkLst>
        </pc:picChg>
      </pc:sldChg>
      <pc:sldChg chg="modSp add modAnim">
        <pc:chgData name="Sarah Swift" userId="1673a407-8a36-415b-9009-a353c8c09856" providerId="ADAL" clId="{D99BA338-25E6-4C00-BDC6-40AD5E348CF2}" dt="2017-10-09T17:31:22.742" v="4763" actId="403"/>
        <pc:sldMkLst>
          <pc:docMk/>
          <pc:sldMk cId="4046955994" sldId="293"/>
        </pc:sldMkLst>
        <pc:spChg chg="mod">
          <ac:chgData name="Sarah Swift" userId="1673a407-8a36-415b-9009-a353c8c09856" providerId="ADAL" clId="{D99BA338-25E6-4C00-BDC6-40AD5E348CF2}" dt="2017-10-09T16:43:56.516" v="4228" actId="20577"/>
          <ac:spMkLst>
            <pc:docMk/>
            <pc:sldMk cId="4046955994" sldId="293"/>
            <ac:spMk id="2" creationId="{985CA15E-B4B0-452E-8E01-DA8B79CD3110}"/>
          </ac:spMkLst>
        </pc:spChg>
      </pc:sldChg>
      <pc:sldChg chg="modSp add ord modAnim modNotes modNotesTx">
        <pc:chgData name="Sarah Swift" userId="1673a407-8a36-415b-9009-a353c8c09856" providerId="ADAL" clId="{D99BA338-25E6-4C00-BDC6-40AD5E348CF2}" dt="2017-10-09T17:50:31.714" v="4902" actId="403"/>
        <pc:sldMkLst>
          <pc:docMk/>
          <pc:sldMk cId="1501483572" sldId="294"/>
        </pc:sldMkLst>
        <pc:spChg chg="mod">
          <ac:chgData name="Sarah Swift" userId="1673a407-8a36-415b-9009-a353c8c09856" providerId="ADAL" clId="{D99BA338-25E6-4C00-BDC6-40AD5E348CF2}" dt="2017-10-09T16:54:48.679" v="4293" actId="20577"/>
          <ac:spMkLst>
            <pc:docMk/>
            <pc:sldMk cId="1501483572" sldId="294"/>
            <ac:spMk id="2" creationId="{985CA15E-B4B0-452E-8E01-DA8B79CD3110}"/>
          </ac:spMkLst>
        </pc:spChg>
      </pc:sldChg>
      <pc:sldChg chg="addSp modSp add modAnim modNotes modNotesTx">
        <pc:chgData name="Sarah Swift" userId="1673a407-8a36-415b-9009-a353c8c09856" providerId="ADAL" clId="{D99BA338-25E6-4C00-BDC6-40AD5E348CF2}" dt="2017-10-09T17:51:30.061" v="4905" actId="403"/>
        <pc:sldMkLst>
          <pc:docMk/>
          <pc:sldMk cId="4281811503" sldId="295"/>
        </pc:sldMkLst>
        <pc:spChg chg="mod">
          <ac:chgData name="Sarah Swift" userId="1673a407-8a36-415b-9009-a353c8c09856" providerId="ADAL" clId="{D99BA338-25E6-4C00-BDC6-40AD5E348CF2}" dt="2017-10-09T17:33:41.896" v="4778" actId="403"/>
          <ac:spMkLst>
            <pc:docMk/>
            <pc:sldMk cId="4281811503" sldId="295"/>
            <ac:spMk id="2" creationId="{985CA15E-B4B0-452E-8E01-DA8B79CD3110}"/>
          </ac:spMkLst>
        </pc:spChg>
        <pc:picChg chg="add mod">
          <ac:chgData name="Sarah Swift" userId="1673a407-8a36-415b-9009-a353c8c09856" providerId="ADAL" clId="{D99BA338-25E6-4C00-BDC6-40AD5E348CF2}" dt="2017-10-06T16:04:09.593" v="1383" actId="1076"/>
          <ac:picMkLst>
            <pc:docMk/>
            <pc:sldMk cId="4281811503" sldId="295"/>
            <ac:picMk id="2050" creationId="{C4D836D0-F508-4B5B-A675-BC767A2F2788}"/>
          </ac:picMkLst>
        </pc:picChg>
      </pc:sldChg>
      <pc:sldChg chg="modSp add ord modAnim modNotes modNotesTx">
        <pc:chgData name="Sarah Swift" userId="1673a407-8a36-415b-9009-a353c8c09856" providerId="ADAL" clId="{D99BA338-25E6-4C00-BDC6-40AD5E348CF2}" dt="2017-10-09T17:51:55.796" v="4910" actId="403"/>
        <pc:sldMkLst>
          <pc:docMk/>
          <pc:sldMk cId="1494539423" sldId="296"/>
        </pc:sldMkLst>
        <pc:spChg chg="mod">
          <ac:chgData name="Sarah Swift" userId="1673a407-8a36-415b-9009-a353c8c09856" providerId="ADAL" clId="{D99BA338-25E6-4C00-BDC6-40AD5E348CF2}" dt="2017-10-09T16:55:52.926" v="4302" actId="20577"/>
          <ac:spMkLst>
            <pc:docMk/>
            <pc:sldMk cId="1494539423" sldId="296"/>
            <ac:spMk id="2" creationId="{985CA15E-B4B0-452E-8E01-DA8B79CD3110}"/>
          </ac:spMkLst>
        </pc:spChg>
        <pc:picChg chg="mod">
          <ac:chgData name="Sarah Swift" userId="1673a407-8a36-415b-9009-a353c8c09856" providerId="ADAL" clId="{D99BA338-25E6-4C00-BDC6-40AD5E348CF2}" dt="2017-10-06T16:12:27.809" v="1545" actId="14100"/>
          <ac:picMkLst>
            <pc:docMk/>
            <pc:sldMk cId="1494539423" sldId="296"/>
            <ac:picMk id="2050" creationId="{C4D836D0-F508-4B5B-A675-BC767A2F2788}"/>
          </ac:picMkLst>
        </pc:picChg>
      </pc:sldChg>
      <pc:sldChg chg="modSp add modNotes modNotesTx">
        <pc:chgData name="Sarah Swift" userId="1673a407-8a36-415b-9009-a353c8c09856" providerId="ADAL" clId="{D99BA338-25E6-4C00-BDC6-40AD5E348CF2}" dt="2017-10-09T17:52:07.634" v="4912" actId="403"/>
        <pc:sldMkLst>
          <pc:docMk/>
          <pc:sldMk cId="3796332661" sldId="297"/>
        </pc:sldMkLst>
        <pc:spChg chg="mod">
          <ac:chgData name="Sarah Swift" userId="1673a407-8a36-415b-9009-a353c8c09856" providerId="ADAL" clId="{D99BA338-25E6-4C00-BDC6-40AD5E348CF2}" dt="2017-10-09T17:00:15.372" v="4393" actId="313"/>
          <ac:spMkLst>
            <pc:docMk/>
            <pc:sldMk cId="3796332661" sldId="297"/>
            <ac:spMk id="2" creationId="{985CA15E-B4B0-452E-8E01-DA8B79CD3110}"/>
          </ac:spMkLst>
        </pc:spChg>
      </pc:sldChg>
      <pc:sldChg chg="addSp delSp modSp add modNotes">
        <pc:chgData name="Sarah Swift" userId="1673a407-8a36-415b-9009-a353c8c09856" providerId="ADAL" clId="{D99BA338-25E6-4C00-BDC6-40AD5E348CF2}" dt="2017-10-09T17:52:25.524" v="4914" actId="6549"/>
        <pc:sldMkLst>
          <pc:docMk/>
          <pc:sldMk cId="3264474274" sldId="298"/>
        </pc:sldMkLst>
        <pc:spChg chg="mod">
          <ac:chgData name="Sarah Swift" userId="1673a407-8a36-415b-9009-a353c8c09856" providerId="ADAL" clId="{D99BA338-25E6-4C00-BDC6-40AD5E348CF2}" dt="2017-10-06T16:29:53.598" v="2525" actId="1076"/>
          <ac:spMkLst>
            <pc:docMk/>
            <pc:sldMk cId="3264474274" sldId="298"/>
            <ac:spMk id="2" creationId="{985CA15E-B4B0-452E-8E01-DA8B79CD3110}"/>
          </ac:spMkLst>
        </pc:spChg>
        <pc:picChg chg="add del">
          <ac:chgData name="Sarah Swift" userId="1673a407-8a36-415b-9009-a353c8c09856" providerId="ADAL" clId="{D99BA338-25E6-4C00-BDC6-40AD5E348CF2}" dt="2017-10-06T16:31:48.598" v="2540" actId="478"/>
          <ac:picMkLst>
            <pc:docMk/>
            <pc:sldMk cId="3264474274" sldId="298"/>
            <ac:picMk id="2050" creationId="{C4D836D0-F508-4B5B-A675-BC767A2F2788}"/>
          </ac:picMkLst>
        </pc:picChg>
        <pc:picChg chg="add del mod">
          <ac:chgData name="Sarah Swift" userId="1673a407-8a36-415b-9009-a353c8c09856" providerId="ADAL" clId="{D99BA338-25E6-4C00-BDC6-40AD5E348CF2}" dt="2017-10-06T16:29:54.359" v="2526" actId="1037"/>
          <ac:picMkLst>
            <pc:docMk/>
            <pc:sldMk cId="3264474274" sldId="298"/>
            <ac:picMk id="3074" creationId="{FB468FDD-2895-4619-856F-DB6C5C3FD4F7}"/>
          </ac:picMkLst>
        </pc:picChg>
        <pc:picChg chg="add del mod modCrop">
          <ac:chgData name="Sarah Swift" userId="1673a407-8a36-415b-9009-a353c8c09856" providerId="ADAL" clId="{D99BA338-25E6-4C00-BDC6-40AD5E348CF2}" dt="2017-10-06T16:30:36.936" v="2538" actId="1037"/>
          <ac:picMkLst>
            <pc:docMk/>
            <pc:sldMk cId="3264474274" sldId="298"/>
            <ac:picMk id="3076" creationId="{EFCDCD06-A881-4E14-9341-EB9593021C84}"/>
          </ac:picMkLst>
        </pc:picChg>
        <pc:picChg chg="add mod">
          <ac:chgData name="Sarah Swift" userId="1673a407-8a36-415b-9009-a353c8c09856" providerId="ADAL" clId="{D99BA338-25E6-4C00-BDC6-40AD5E348CF2}" dt="2017-10-06T16:31:57.053" v="2544" actId="1037"/>
          <ac:picMkLst>
            <pc:docMk/>
            <pc:sldMk cId="3264474274" sldId="298"/>
            <ac:picMk id="3078" creationId="{D6BDB699-6DAC-46D1-82A1-3CBE5634690D}"/>
          </ac:picMkLst>
        </pc:picChg>
      </pc:sldChg>
      <pc:sldChg chg="modSp add ord modAnim modNotes modNotesTx">
        <pc:chgData name="Sarah Swift" userId="1673a407-8a36-415b-9009-a353c8c09856" providerId="ADAL" clId="{D99BA338-25E6-4C00-BDC6-40AD5E348CF2}" dt="2017-10-09T17:52:44.873" v="4916" actId="403"/>
        <pc:sldMkLst>
          <pc:docMk/>
          <pc:sldMk cId="1450708060" sldId="299"/>
        </pc:sldMkLst>
        <pc:spChg chg="mod">
          <ac:chgData name="Sarah Swift" userId="1673a407-8a36-415b-9009-a353c8c09856" providerId="ADAL" clId="{D99BA338-25E6-4C00-BDC6-40AD5E348CF2}" dt="2017-10-06T16:37:40.761" v="2884" actId="6549"/>
          <ac:spMkLst>
            <pc:docMk/>
            <pc:sldMk cId="1450708060" sldId="299"/>
            <ac:spMk id="2" creationId="{985CA15E-B4B0-452E-8E01-DA8B79CD3110}"/>
          </ac:spMkLst>
        </pc:spChg>
        <pc:picChg chg="mod">
          <ac:chgData name="Sarah Swift" userId="1673a407-8a36-415b-9009-a353c8c09856" providerId="ADAL" clId="{D99BA338-25E6-4C00-BDC6-40AD5E348CF2}" dt="2017-10-06T16:35:22.673" v="2696" actId="14100"/>
          <ac:picMkLst>
            <pc:docMk/>
            <pc:sldMk cId="1450708060" sldId="299"/>
            <ac:picMk id="3078" creationId="{D6BDB699-6DAC-46D1-82A1-3CBE5634690D}"/>
          </ac:picMkLst>
        </pc:picChg>
      </pc:sldChg>
      <pc:sldChg chg="addSp delSp modSp add delAnim modAnim modNotes">
        <pc:chgData name="Sarah Swift" userId="1673a407-8a36-415b-9009-a353c8c09856" providerId="ADAL" clId="{D99BA338-25E6-4C00-BDC6-40AD5E348CF2}" dt="2017-10-09T17:53:20.228" v="4921" actId="6549"/>
        <pc:sldMkLst>
          <pc:docMk/>
          <pc:sldMk cId="3614588268" sldId="300"/>
        </pc:sldMkLst>
        <pc:spChg chg="mod">
          <ac:chgData name="Sarah Swift" userId="1673a407-8a36-415b-9009-a353c8c09856" providerId="ADAL" clId="{D99BA338-25E6-4C00-BDC6-40AD5E348CF2}" dt="2017-10-09T17:36:56.114" v="4821" actId="404"/>
          <ac:spMkLst>
            <pc:docMk/>
            <pc:sldMk cId="3614588268" sldId="300"/>
            <ac:spMk id="2" creationId="{985CA15E-B4B0-452E-8E01-DA8B79CD3110}"/>
          </ac:spMkLst>
        </pc:spChg>
        <pc:picChg chg="add del mod">
          <ac:chgData name="Sarah Swift" userId="1673a407-8a36-415b-9009-a353c8c09856" providerId="ADAL" clId="{D99BA338-25E6-4C00-BDC6-40AD5E348CF2}" dt="2017-10-09T17:04:05.294" v="4408" actId="478"/>
          <ac:picMkLst>
            <pc:docMk/>
            <pc:sldMk cId="3614588268" sldId="300"/>
            <ac:picMk id="4" creationId="{E368A3B4-92EA-4EBF-B107-8486E029728F}"/>
          </ac:picMkLst>
        </pc:picChg>
        <pc:picChg chg="add mod modCrop">
          <ac:chgData name="Sarah Swift" userId="1673a407-8a36-415b-9009-a353c8c09856" providerId="ADAL" clId="{D99BA338-25E6-4C00-BDC6-40AD5E348CF2}" dt="2017-10-09T17:07:18.132" v="4419" actId="1037"/>
          <ac:picMkLst>
            <pc:docMk/>
            <pc:sldMk cId="3614588268" sldId="300"/>
            <ac:picMk id="1026" creationId="{A893F86B-AF16-484F-AF78-244F4F284E3E}"/>
          </ac:picMkLst>
        </pc:picChg>
        <pc:picChg chg="del mod">
          <ac:chgData name="Sarah Swift" userId="1673a407-8a36-415b-9009-a353c8c09856" providerId="ADAL" clId="{D99BA338-25E6-4C00-BDC6-40AD5E348CF2}" dt="2017-10-09T17:03:13.697" v="4400" actId="478"/>
          <ac:picMkLst>
            <pc:docMk/>
            <pc:sldMk cId="3614588268" sldId="300"/>
            <ac:picMk id="3078" creationId="{D6BDB699-6DAC-46D1-82A1-3CBE5634690D}"/>
          </ac:picMkLst>
        </pc:picChg>
      </pc:sldChg>
      <pc:sldChg chg="addSp delSp modSp add modAnim modNotes modNotesTx">
        <pc:chgData name="Sarah Swift" userId="1673a407-8a36-415b-9009-a353c8c09856" providerId="ADAL" clId="{D99BA338-25E6-4C00-BDC6-40AD5E348CF2}" dt="2017-10-09T17:47:28.853" v="4898" actId="403"/>
        <pc:sldMkLst>
          <pc:docMk/>
          <pc:sldMk cId="2403856536" sldId="301"/>
        </pc:sldMkLst>
        <pc:spChg chg="mod">
          <ac:chgData name="Sarah Swift" userId="1673a407-8a36-415b-9009-a353c8c09856" providerId="ADAL" clId="{D99BA338-25E6-4C00-BDC6-40AD5E348CF2}" dt="2017-10-06T16:49:05.593" v="3475" actId="6549"/>
          <ac:spMkLst>
            <pc:docMk/>
            <pc:sldMk cId="2403856536" sldId="301"/>
            <ac:spMk id="2" creationId="{985CA15E-B4B0-452E-8E01-DA8B79CD3110}"/>
          </ac:spMkLst>
        </pc:spChg>
        <pc:spChg chg="add del">
          <ac:chgData name="Sarah Swift" userId="1673a407-8a36-415b-9009-a353c8c09856" providerId="ADAL" clId="{D99BA338-25E6-4C00-BDC6-40AD5E348CF2}" dt="2017-10-06T16:50:32.876" v="3490" actId="6549"/>
          <ac:spMkLst>
            <pc:docMk/>
            <pc:sldMk cId="2403856536" sldId="301"/>
            <ac:spMk id="3" creationId="{77B639F2-9B10-4686-800F-C006D29F47D0}"/>
          </ac:spMkLst>
        </pc:spChg>
        <pc:picChg chg="add">
          <ac:chgData name="Sarah Swift" userId="1673a407-8a36-415b-9009-a353c8c09856" providerId="ADAL" clId="{D99BA338-25E6-4C00-BDC6-40AD5E348CF2}" dt="2017-10-09T17:23:53.792" v="4639" actId="403"/>
          <ac:picMkLst>
            <pc:docMk/>
            <pc:sldMk cId="2403856536" sldId="301"/>
            <ac:picMk id="4" creationId="{CFE0B804-B303-4AC5-A8E6-C0A2BAB8CD6E}"/>
          </ac:picMkLst>
        </pc:picChg>
        <pc:picChg chg="del">
          <ac:chgData name="Sarah Swift" userId="1673a407-8a36-415b-9009-a353c8c09856" providerId="ADAL" clId="{D99BA338-25E6-4C00-BDC6-40AD5E348CF2}" dt="2017-10-09T17:23:12.708" v="4638" actId="478"/>
          <ac:picMkLst>
            <pc:docMk/>
            <pc:sldMk cId="2403856536" sldId="301"/>
            <ac:picMk id="3078" creationId="{D6BDB699-6DAC-46D1-82A1-3CBE5634690D}"/>
          </ac:picMkLst>
        </pc:picChg>
      </pc:sldChg>
      <pc:sldChg chg="addSp modSp add modAnim modNotes">
        <pc:chgData name="Sarah Swift" userId="1673a407-8a36-415b-9009-a353c8c09856" providerId="ADAL" clId="{D99BA338-25E6-4C00-BDC6-40AD5E348CF2}" dt="2017-10-09T17:53:55" v="4941" actId="403"/>
        <pc:sldMkLst>
          <pc:docMk/>
          <pc:sldMk cId="279289173" sldId="302"/>
        </pc:sldMkLst>
        <pc:spChg chg="add mod">
          <ac:chgData name="Sarah Swift" userId="1673a407-8a36-415b-9009-a353c8c09856" providerId="ADAL" clId="{D99BA338-25E6-4C00-BDC6-40AD5E348CF2}" dt="2017-10-09T17:29:13.273" v="4748" actId="20577"/>
          <ac:spMkLst>
            <pc:docMk/>
            <pc:sldMk cId="279289173" sldId="302"/>
            <ac:spMk id="6" creationId="{86CEDEE2-6769-47C8-8F3D-481CCCFB4B4F}"/>
          </ac:spMkLst>
        </pc:spChg>
        <pc:spChg chg="add mod">
          <ac:chgData name="Sarah Swift" userId="1673a407-8a36-415b-9009-a353c8c09856" providerId="ADAL" clId="{D99BA338-25E6-4C00-BDC6-40AD5E348CF2}" dt="2017-10-09T17:42:50.344" v="4895" actId="403"/>
          <ac:spMkLst>
            <pc:docMk/>
            <pc:sldMk cId="279289173" sldId="302"/>
            <ac:spMk id="7" creationId="{A33F7DD7-EEDF-4DB5-BF5B-C85D872F8537}"/>
          </ac:spMkLst>
        </pc:spChg>
        <pc:picChg chg="mod">
          <ac:chgData name="Sarah Swift" userId="1673a407-8a36-415b-9009-a353c8c09856" providerId="ADAL" clId="{D99BA338-25E6-4C00-BDC6-40AD5E348CF2}" dt="2017-10-09T17:28:39.095" v="4712" actId="1076"/>
          <ac:picMkLst>
            <pc:docMk/>
            <pc:sldMk cId="279289173" sldId="302"/>
            <ac:picMk id="2" creationId="{00000000-0000-0000-0000-000000000000}"/>
          </ac:picMkLst>
        </pc:picChg>
        <pc:picChg chg="add mod">
          <ac:chgData name="Sarah Swift" userId="1673a407-8a36-415b-9009-a353c8c09856" providerId="ADAL" clId="{D99BA338-25E6-4C00-BDC6-40AD5E348CF2}" dt="2017-10-09T17:29:16.983" v="4749" actId="1076"/>
          <ac:picMkLst>
            <pc:docMk/>
            <pc:sldMk cId="279289173" sldId="302"/>
            <ac:picMk id="3" creationId="{CBD1C3BB-7392-42B5-803A-ED80208871CE}"/>
          </ac:picMkLst>
        </pc:picChg>
        <pc:picChg chg="add mod">
          <ac:chgData name="Sarah Swift" userId="1673a407-8a36-415b-9009-a353c8c09856" providerId="ADAL" clId="{D99BA338-25E6-4C00-BDC6-40AD5E348CF2}" dt="2017-10-09T17:28:23.447" v="4709" actId="1076"/>
          <ac:picMkLst>
            <pc:docMk/>
            <pc:sldMk cId="279289173" sldId="302"/>
            <ac:picMk id="4" creationId="{F41E4CC0-B6D6-4946-AF3A-BFBEDBA82443}"/>
          </ac:picMkLst>
        </pc:picChg>
        <pc:picChg chg="add mod">
          <ac:chgData name="Sarah Swift" userId="1673a407-8a36-415b-9009-a353c8c09856" providerId="ADAL" clId="{D99BA338-25E6-4C00-BDC6-40AD5E348CF2}" dt="2017-10-09T17:28:30.647" v="4711" actId="1076"/>
          <ac:picMkLst>
            <pc:docMk/>
            <pc:sldMk cId="279289173" sldId="302"/>
            <ac:picMk id="5" creationId="{90A46FEA-BDFD-46CD-988D-8A5046E5D4E8}"/>
          </ac:picMkLst>
        </pc:picChg>
      </pc:sldChg>
      <pc:sldChg chg="delSp modSp add del">
        <pc:chgData name="Sarah Swift" userId="1673a407-8a36-415b-9009-a353c8c09856" providerId="ADAL" clId="{D99BA338-25E6-4C00-BDC6-40AD5E348CF2}" dt="2017-10-06T16:47:28.768" v="3360" actId="2696"/>
        <pc:sldMkLst>
          <pc:docMk/>
          <pc:sldMk cId="1750367288" sldId="303"/>
        </pc:sldMkLst>
        <pc:picChg chg="del mod modCrop">
          <ac:chgData name="Sarah Swift" userId="1673a407-8a36-415b-9009-a353c8c09856" providerId="ADAL" clId="{D99BA338-25E6-4C00-BDC6-40AD5E348CF2}" dt="2017-10-06T16:46:05.794" v="3344" actId="2696"/>
          <ac:picMkLst>
            <pc:docMk/>
            <pc:sldMk cId="1750367288" sldId="303"/>
            <ac:picMk id="2" creationId="{00000000-0000-0000-0000-000000000000}"/>
          </ac:picMkLst>
        </pc:picChg>
      </pc:sldChg>
      <pc:sldChg chg="delSp modSp add del">
        <pc:chgData name="Sarah Swift" userId="1673a407-8a36-415b-9009-a353c8c09856" providerId="ADAL" clId="{D99BA338-25E6-4C00-BDC6-40AD5E348CF2}" dt="2017-10-06T16:47:29.422" v="3361" actId="2696"/>
        <pc:sldMkLst>
          <pc:docMk/>
          <pc:sldMk cId="3076550215" sldId="304"/>
        </pc:sldMkLst>
        <pc:picChg chg="del mod">
          <ac:chgData name="Sarah Swift" userId="1673a407-8a36-415b-9009-a353c8c09856" providerId="ADAL" clId="{D99BA338-25E6-4C00-BDC6-40AD5E348CF2}" dt="2017-10-06T16:46:30.714" v="3348" actId="2696"/>
          <ac:picMkLst>
            <pc:docMk/>
            <pc:sldMk cId="3076550215" sldId="304"/>
            <ac:picMk id="4" creationId="{00000000-0000-0000-0000-000000000000}"/>
          </ac:picMkLst>
        </pc:picChg>
      </pc:sldChg>
      <pc:sldChg chg="delSp modSp add del">
        <pc:chgData name="Sarah Swift" userId="1673a407-8a36-415b-9009-a353c8c09856" providerId="ADAL" clId="{D99BA338-25E6-4C00-BDC6-40AD5E348CF2}" dt="2017-10-06T16:47:30.647" v="3362" actId="2696"/>
        <pc:sldMkLst>
          <pc:docMk/>
          <pc:sldMk cId="743273125" sldId="305"/>
        </pc:sldMkLst>
        <pc:picChg chg="del mod">
          <ac:chgData name="Sarah Swift" userId="1673a407-8a36-415b-9009-a353c8c09856" providerId="ADAL" clId="{D99BA338-25E6-4C00-BDC6-40AD5E348CF2}" dt="2017-10-06T16:46:59.674" v="3353" actId="2696"/>
          <ac:picMkLst>
            <pc:docMk/>
            <pc:sldMk cId="743273125" sldId="305"/>
            <ac:picMk id="2" creationId="{00000000-0000-0000-0000-000000000000}"/>
          </ac:picMkLst>
        </pc:picChg>
      </pc:sldChg>
      <pc:sldChg chg="add del">
        <pc:chgData name="Sarah Swift" userId="1673a407-8a36-415b-9009-a353c8c09856" providerId="ADAL" clId="{D99BA338-25E6-4C00-BDC6-40AD5E348CF2}" dt="2017-10-06T16:50:47.013" v="3492" actId="2696"/>
        <pc:sldMkLst>
          <pc:docMk/>
          <pc:sldMk cId="2582640746" sldId="306"/>
        </pc:sldMkLst>
      </pc:sldChg>
      <pc:sldChg chg="addSp delSp modSp add ord modAnim modNotes modNotesTx">
        <pc:chgData name="Sarah Swift" userId="1673a407-8a36-415b-9009-a353c8c09856" providerId="ADAL" clId="{D99BA338-25E6-4C00-BDC6-40AD5E348CF2}" dt="2017-10-09T17:50:06.683" v="4900" actId="403"/>
        <pc:sldMkLst>
          <pc:docMk/>
          <pc:sldMk cId="99113422" sldId="307"/>
        </pc:sldMkLst>
        <pc:spChg chg="mod">
          <ac:chgData name="Sarah Swift" userId="1673a407-8a36-415b-9009-a353c8c09856" providerId="ADAL" clId="{D99BA338-25E6-4C00-BDC6-40AD5E348CF2}" dt="2017-10-09T17:19:31.605" v="4637" actId="1035"/>
          <ac:spMkLst>
            <pc:docMk/>
            <pc:sldMk cId="99113422" sldId="307"/>
            <ac:spMk id="2" creationId="{985CA15E-B4B0-452E-8E01-DA8B79CD3110}"/>
          </ac:spMkLst>
        </pc:spChg>
        <pc:picChg chg="add mod">
          <ac:chgData name="Sarah Swift" userId="1673a407-8a36-415b-9009-a353c8c09856" providerId="ADAL" clId="{D99BA338-25E6-4C00-BDC6-40AD5E348CF2}" dt="2017-10-09T17:19:18.935" v="4629" actId="1076"/>
          <ac:picMkLst>
            <pc:docMk/>
            <pc:sldMk cId="99113422" sldId="307"/>
            <ac:picMk id="2050" creationId="{8B26D707-406F-41F6-AA90-6F60E049EF7E}"/>
          </ac:picMkLst>
        </pc:picChg>
        <pc:picChg chg="del">
          <ac:chgData name="Sarah Swift" userId="1673a407-8a36-415b-9009-a353c8c09856" providerId="ADAL" clId="{D99BA338-25E6-4C00-BDC6-40AD5E348CF2}" dt="2017-10-09T17:19:09.404" v="4626" actId="478"/>
          <ac:picMkLst>
            <pc:docMk/>
            <pc:sldMk cId="99113422" sldId="307"/>
            <ac:picMk id="3078" creationId="{D6BDB699-6DAC-46D1-82A1-3CBE5634690D}"/>
          </ac:picMkLst>
        </pc:picChg>
      </pc:sldChg>
      <pc:sldChg chg="add del">
        <pc:chgData name="Sarah Swift" userId="1673a407-8a36-415b-9009-a353c8c09856" providerId="ADAL" clId="{D99BA338-25E6-4C00-BDC6-40AD5E348CF2}" dt="2017-10-06T16:46:45.077" v="3351" actId="2696"/>
        <pc:sldMkLst>
          <pc:docMk/>
          <pc:sldMk cId="4226269412" sldId="307"/>
        </pc:sldMkLst>
      </pc:sldChg>
      <pc:sldChg chg="modSp add modNotes">
        <pc:chgData name="Sarah Swift" userId="1673a407-8a36-415b-9009-a353c8c09856" providerId="ADAL" clId="{D99BA338-25E6-4C00-BDC6-40AD5E348CF2}" dt="2017-10-09T17:52:57.331" v="4918" actId="6549"/>
        <pc:sldMkLst>
          <pc:docMk/>
          <pc:sldMk cId="2380888648" sldId="308"/>
        </pc:sldMkLst>
        <pc:spChg chg="mod">
          <ac:chgData name="Sarah Swift" userId="1673a407-8a36-415b-9009-a353c8c09856" providerId="ADAL" clId="{D99BA338-25E6-4C00-BDC6-40AD5E348CF2}" dt="2017-10-09T17:02:04.285" v="4396" actId="20577"/>
          <ac:spMkLst>
            <pc:docMk/>
            <pc:sldMk cId="2380888648" sldId="308"/>
            <ac:spMk id="2" creationId="{985CA15E-B4B0-452E-8E01-DA8B79CD3110}"/>
          </ac:spMkLst>
        </pc:spChg>
        <pc:picChg chg="mod">
          <ac:chgData name="Sarah Swift" userId="1673a407-8a36-415b-9009-a353c8c09856" providerId="ADAL" clId="{D99BA338-25E6-4C00-BDC6-40AD5E348CF2}" dt="2017-10-06T16:59:26.793" v="4130" actId="14100"/>
          <ac:picMkLst>
            <pc:docMk/>
            <pc:sldMk cId="2380888648" sldId="308"/>
            <ac:picMk id="3078" creationId="{D6BDB699-6DAC-46D1-82A1-3CBE5634690D}"/>
          </ac:picMkLst>
        </pc:picChg>
      </pc:sldChg>
      <pc:sldChg chg="modSp add modNotes">
        <pc:chgData name="Sarah Swift" userId="1673a407-8a36-415b-9009-a353c8c09856" providerId="ADAL" clId="{D99BA338-25E6-4C00-BDC6-40AD5E348CF2}" dt="2017-10-09T17:53:07.238" v="4920" actId="20577"/>
        <pc:sldMkLst>
          <pc:docMk/>
          <pc:sldMk cId="1525353233" sldId="309"/>
        </pc:sldMkLst>
        <pc:spChg chg="mod">
          <ac:chgData name="Sarah Swift" userId="1673a407-8a36-415b-9009-a353c8c09856" providerId="ADAL" clId="{D99BA338-25E6-4C00-BDC6-40AD5E348CF2}" dt="2017-10-09T17:09:19.460" v="4444" actId="20577"/>
          <ac:spMkLst>
            <pc:docMk/>
            <pc:sldMk cId="1525353233" sldId="309"/>
            <ac:spMk id="2" creationId="{985CA15E-B4B0-452E-8E01-DA8B79CD3110}"/>
          </ac:spMkLst>
        </pc:spChg>
      </pc:sldChg>
      <pc:sldChg chg="add del">
        <pc:chgData name="Sarah Swift" userId="1673a407-8a36-415b-9009-a353c8c09856" providerId="ADAL" clId="{D99BA338-25E6-4C00-BDC6-40AD5E348CF2}" dt="2017-10-06T17:00:23.911" v="4166" actId="2696"/>
        <pc:sldMkLst>
          <pc:docMk/>
          <pc:sldMk cId="3707127545" sldId="309"/>
        </pc:sldMkLst>
      </pc:sldChg>
      <pc:sldChg chg="modSp add modNotes">
        <pc:chgData name="Sarah Swift" userId="1673a407-8a36-415b-9009-a353c8c09856" providerId="ADAL" clId="{D99BA338-25E6-4C00-BDC6-40AD5E348CF2}" dt="2017-10-09T17:52:15.106" v="4913" actId="6549"/>
        <pc:sldMkLst>
          <pc:docMk/>
          <pc:sldMk cId="934937808" sldId="310"/>
        </pc:sldMkLst>
        <pc:spChg chg="mod">
          <ac:chgData name="Sarah Swift" userId="1673a407-8a36-415b-9009-a353c8c09856" providerId="ADAL" clId="{D99BA338-25E6-4C00-BDC6-40AD5E348CF2}" dt="2017-10-09T16:57:51.678" v="4357" actId="20577"/>
          <ac:spMkLst>
            <pc:docMk/>
            <pc:sldMk cId="934937808" sldId="310"/>
            <ac:spMk id="2" creationId="{985CA15E-B4B0-452E-8E01-DA8B79CD3110}"/>
          </ac:spMkLst>
        </pc:spChg>
      </pc:sldChg>
      <pc:sldChg chg="modSp add modAnim modNotes">
        <pc:chgData name="Sarah Swift" userId="1673a407-8a36-415b-9009-a353c8c09856" providerId="ADAL" clId="{D99BA338-25E6-4C00-BDC6-40AD5E348CF2}" dt="2017-10-09T17:51:45.425" v="4908" actId="403"/>
        <pc:sldMkLst>
          <pc:docMk/>
          <pc:sldMk cId="3443182428" sldId="311"/>
        </pc:sldMkLst>
        <pc:spChg chg="mod">
          <ac:chgData name="Sarah Swift" userId="1673a407-8a36-415b-9009-a353c8c09856" providerId="ADAL" clId="{D99BA338-25E6-4C00-BDC6-40AD5E348CF2}" dt="2017-10-09T17:34:23.522" v="4789" actId="403"/>
          <ac:spMkLst>
            <pc:docMk/>
            <pc:sldMk cId="3443182428" sldId="311"/>
            <ac:spMk id="2" creationId="{985CA15E-B4B0-452E-8E01-DA8B79CD3110}"/>
          </ac:spMkLst>
        </pc:spChg>
      </pc:sldChg>
      <pc:sldMasterChg chg="modTransition modSldLayout">
        <pc:chgData name="Sarah Swift" userId="1673a407-8a36-415b-9009-a353c8c09856" providerId="ADAL" clId="{D99BA338-25E6-4C00-BDC6-40AD5E348CF2}" dt="2017-10-06T15:29:31.107" v="86" actId="6549"/>
        <pc:sldMasterMkLst>
          <pc:docMk/>
          <pc:sldMasterMk cId="4071628588" sldId="2147483648"/>
        </pc:sldMasterMkLst>
        <pc:sldLayoutChg chg="modTransition">
          <pc:chgData name="Sarah Swift" userId="1673a407-8a36-415b-9009-a353c8c09856" providerId="ADAL" clId="{D99BA338-25E6-4C00-BDC6-40AD5E348CF2}" dt="2017-10-06T15:29:31.107" v="86" actId="6549"/>
          <pc:sldLayoutMkLst>
            <pc:docMk/>
            <pc:sldMasterMk cId="4071628588" sldId="2147483648"/>
            <pc:sldLayoutMk cId="2556320817" sldId="2147483649"/>
          </pc:sldLayoutMkLst>
        </pc:sldLayoutChg>
        <pc:sldLayoutChg chg="modTransition">
          <pc:chgData name="Sarah Swift" userId="1673a407-8a36-415b-9009-a353c8c09856" providerId="ADAL" clId="{D99BA338-25E6-4C00-BDC6-40AD5E348CF2}" dt="2017-10-06T15:29:31.107" v="86" actId="6549"/>
          <pc:sldLayoutMkLst>
            <pc:docMk/>
            <pc:sldMasterMk cId="4071628588" sldId="2147483648"/>
            <pc:sldLayoutMk cId="1509697026" sldId="2147483650"/>
          </pc:sldLayoutMkLst>
        </pc:sldLayoutChg>
        <pc:sldLayoutChg chg="modTransition">
          <pc:chgData name="Sarah Swift" userId="1673a407-8a36-415b-9009-a353c8c09856" providerId="ADAL" clId="{D99BA338-25E6-4C00-BDC6-40AD5E348CF2}" dt="2017-10-06T15:29:31.107" v="86" actId="6549"/>
          <pc:sldLayoutMkLst>
            <pc:docMk/>
            <pc:sldMasterMk cId="4071628588" sldId="2147483648"/>
            <pc:sldLayoutMk cId="2274376000" sldId="2147483651"/>
          </pc:sldLayoutMkLst>
        </pc:sldLayoutChg>
        <pc:sldLayoutChg chg="modTransition">
          <pc:chgData name="Sarah Swift" userId="1673a407-8a36-415b-9009-a353c8c09856" providerId="ADAL" clId="{D99BA338-25E6-4C00-BDC6-40AD5E348CF2}" dt="2017-10-06T15:29:31.107" v="86" actId="6549"/>
          <pc:sldLayoutMkLst>
            <pc:docMk/>
            <pc:sldMasterMk cId="4071628588" sldId="2147483648"/>
            <pc:sldLayoutMk cId="4251511315" sldId="2147483652"/>
          </pc:sldLayoutMkLst>
        </pc:sldLayoutChg>
        <pc:sldLayoutChg chg="modTransition">
          <pc:chgData name="Sarah Swift" userId="1673a407-8a36-415b-9009-a353c8c09856" providerId="ADAL" clId="{D99BA338-25E6-4C00-BDC6-40AD5E348CF2}" dt="2017-10-06T15:29:31.107" v="86" actId="6549"/>
          <pc:sldLayoutMkLst>
            <pc:docMk/>
            <pc:sldMasterMk cId="4071628588" sldId="2147483648"/>
            <pc:sldLayoutMk cId="1672551959" sldId="2147483653"/>
          </pc:sldLayoutMkLst>
        </pc:sldLayoutChg>
        <pc:sldLayoutChg chg="modTransition">
          <pc:chgData name="Sarah Swift" userId="1673a407-8a36-415b-9009-a353c8c09856" providerId="ADAL" clId="{D99BA338-25E6-4C00-BDC6-40AD5E348CF2}" dt="2017-10-06T15:29:31.107" v="86" actId="6549"/>
          <pc:sldLayoutMkLst>
            <pc:docMk/>
            <pc:sldMasterMk cId="4071628588" sldId="2147483648"/>
            <pc:sldLayoutMk cId="4224445021" sldId="2147483654"/>
          </pc:sldLayoutMkLst>
        </pc:sldLayoutChg>
        <pc:sldLayoutChg chg="modTransition">
          <pc:chgData name="Sarah Swift" userId="1673a407-8a36-415b-9009-a353c8c09856" providerId="ADAL" clId="{D99BA338-25E6-4C00-BDC6-40AD5E348CF2}" dt="2017-10-06T15:29:31.107" v="86" actId="6549"/>
          <pc:sldLayoutMkLst>
            <pc:docMk/>
            <pc:sldMasterMk cId="4071628588" sldId="2147483648"/>
            <pc:sldLayoutMk cId="2150822649" sldId="2147483655"/>
          </pc:sldLayoutMkLst>
        </pc:sldLayoutChg>
        <pc:sldLayoutChg chg="modTransition">
          <pc:chgData name="Sarah Swift" userId="1673a407-8a36-415b-9009-a353c8c09856" providerId="ADAL" clId="{D99BA338-25E6-4C00-BDC6-40AD5E348CF2}" dt="2017-10-06T15:29:31.107" v="86" actId="6549"/>
          <pc:sldLayoutMkLst>
            <pc:docMk/>
            <pc:sldMasterMk cId="4071628588" sldId="2147483648"/>
            <pc:sldLayoutMk cId="2285054948" sldId="2147483656"/>
          </pc:sldLayoutMkLst>
        </pc:sldLayoutChg>
        <pc:sldLayoutChg chg="modTransition">
          <pc:chgData name="Sarah Swift" userId="1673a407-8a36-415b-9009-a353c8c09856" providerId="ADAL" clId="{D99BA338-25E6-4C00-BDC6-40AD5E348CF2}" dt="2017-10-06T15:29:31.107" v="86" actId="6549"/>
          <pc:sldLayoutMkLst>
            <pc:docMk/>
            <pc:sldMasterMk cId="4071628588" sldId="2147483648"/>
            <pc:sldLayoutMk cId="4129251517" sldId="2147483657"/>
          </pc:sldLayoutMkLst>
        </pc:sldLayoutChg>
        <pc:sldLayoutChg chg="modTransition">
          <pc:chgData name="Sarah Swift" userId="1673a407-8a36-415b-9009-a353c8c09856" providerId="ADAL" clId="{D99BA338-25E6-4C00-BDC6-40AD5E348CF2}" dt="2017-10-06T15:29:31.107" v="86" actId="6549"/>
          <pc:sldLayoutMkLst>
            <pc:docMk/>
            <pc:sldMasterMk cId="4071628588" sldId="2147483648"/>
            <pc:sldLayoutMk cId="4015917551" sldId="2147483658"/>
          </pc:sldLayoutMkLst>
        </pc:sldLayoutChg>
        <pc:sldLayoutChg chg="modTransition">
          <pc:chgData name="Sarah Swift" userId="1673a407-8a36-415b-9009-a353c8c09856" providerId="ADAL" clId="{D99BA338-25E6-4C00-BDC6-40AD5E348CF2}" dt="2017-10-06T15:29:31.107" v="86" actId="6549"/>
          <pc:sldLayoutMkLst>
            <pc:docMk/>
            <pc:sldMasterMk cId="4071628588" sldId="2147483648"/>
            <pc:sldLayoutMk cId="3409578480" sldId="2147483659"/>
          </pc:sldLayoutMkLst>
        </pc:sldLayoutChg>
      </pc:sldMasterChg>
    </pc:docChg>
  </pc:docChgLst>
  <pc:docChgLst>
    <pc:chgData name="Sarah Swift" userId="1673a407-8a36-415b-9009-a353c8c09856" providerId="ADAL" clId="{6EDDC5E4-30A8-4391-9A4E-657110F06E8A}"/>
    <pc:docChg chg="undo custSel addSld delSld modSld sldOrd">
      <pc:chgData name="Sarah Swift" userId="1673a407-8a36-415b-9009-a353c8c09856" providerId="ADAL" clId="{6EDDC5E4-30A8-4391-9A4E-657110F06E8A}" dt="2017-10-05T16:43:47.140" v="236"/>
      <pc:docMkLst>
        <pc:docMk/>
      </pc:docMkLst>
      <pc:sldChg chg="del">
        <pc:chgData name="Sarah Swift" userId="1673a407-8a36-415b-9009-a353c8c09856" providerId="ADAL" clId="{6EDDC5E4-30A8-4391-9A4E-657110F06E8A}" dt="2017-10-05T16:43:28.644" v="228" actId="2696"/>
        <pc:sldMkLst>
          <pc:docMk/>
          <pc:sldMk cId="3076550215" sldId="256"/>
        </pc:sldMkLst>
      </pc:sldChg>
      <pc:sldChg chg="del">
        <pc:chgData name="Sarah Swift" userId="1673a407-8a36-415b-9009-a353c8c09856" providerId="ADAL" clId="{6EDDC5E4-30A8-4391-9A4E-657110F06E8A}" dt="2017-10-05T16:43:29.114" v="229" actId="2696"/>
        <pc:sldMkLst>
          <pc:docMk/>
          <pc:sldMk cId="743273125" sldId="257"/>
        </pc:sldMkLst>
      </pc:sldChg>
      <pc:sldChg chg="del">
        <pc:chgData name="Sarah Swift" userId="1673a407-8a36-415b-9009-a353c8c09856" providerId="ADAL" clId="{6EDDC5E4-30A8-4391-9A4E-657110F06E8A}" dt="2017-10-05T16:43:26.854" v="226" actId="2696"/>
        <pc:sldMkLst>
          <pc:docMk/>
          <pc:sldMk cId="279289173" sldId="262"/>
        </pc:sldMkLst>
      </pc:sldChg>
      <pc:sldChg chg="del">
        <pc:chgData name="Sarah Swift" userId="1673a407-8a36-415b-9009-a353c8c09856" providerId="ADAL" clId="{6EDDC5E4-30A8-4391-9A4E-657110F06E8A}" dt="2017-10-05T16:43:28.142" v="227" actId="2696"/>
        <pc:sldMkLst>
          <pc:docMk/>
          <pc:sldMk cId="1750367288" sldId="263"/>
        </pc:sldMkLst>
      </pc:sldChg>
      <pc:sldChg chg="del">
        <pc:chgData name="Sarah Swift" userId="1673a407-8a36-415b-9009-a353c8c09856" providerId="ADAL" clId="{6EDDC5E4-30A8-4391-9A4E-657110F06E8A}" dt="2017-10-05T16:43:29.562" v="230" actId="2696"/>
        <pc:sldMkLst>
          <pc:docMk/>
          <pc:sldMk cId="2582640746" sldId="267"/>
        </pc:sldMkLst>
      </pc:sldChg>
      <pc:sldChg chg="del">
        <pc:chgData name="Sarah Swift" userId="1673a407-8a36-415b-9009-a353c8c09856" providerId="ADAL" clId="{6EDDC5E4-30A8-4391-9A4E-657110F06E8A}" dt="2017-10-05T16:43:30.163" v="231" actId="2696"/>
        <pc:sldMkLst>
          <pc:docMk/>
          <pc:sldMk cId="4226269412" sldId="268"/>
        </pc:sldMkLst>
      </pc:sldChg>
      <pc:sldChg chg="addSp modSp add ord">
        <pc:chgData name="Sarah Swift" userId="1673a407-8a36-415b-9009-a353c8c09856" providerId="ADAL" clId="{6EDDC5E4-30A8-4391-9A4E-657110F06E8A}" dt="2017-10-05T11:45:12.478" v="215"/>
        <pc:sldMkLst>
          <pc:docMk/>
          <pc:sldMk cId="2394294687" sldId="269"/>
        </pc:sldMkLst>
        <pc:picChg chg="add mod">
          <ac:chgData name="Sarah Swift" userId="1673a407-8a36-415b-9009-a353c8c09856" providerId="ADAL" clId="{6EDDC5E4-30A8-4391-9A4E-657110F06E8A}" dt="2017-10-05T11:33:30.021" v="130" actId="1076"/>
          <ac:picMkLst>
            <pc:docMk/>
            <pc:sldMk cId="2394294687" sldId="269"/>
            <ac:picMk id="3" creationId="{79F0A80B-AFD1-449E-8A1F-ABBBBBCB0D8A}"/>
          </ac:picMkLst>
        </pc:picChg>
        <pc:picChg chg="add mod">
          <ac:chgData name="Sarah Swift" userId="1673a407-8a36-415b-9009-a353c8c09856" providerId="ADAL" clId="{6EDDC5E4-30A8-4391-9A4E-657110F06E8A}" dt="2017-10-05T11:44:12.773" v="204" actId="1076"/>
          <ac:picMkLst>
            <pc:docMk/>
            <pc:sldMk cId="2394294687" sldId="269"/>
            <ac:picMk id="4" creationId="{4BDB0846-A2C9-42A1-A1DA-A602A47BD6D5}"/>
          </ac:picMkLst>
        </pc:picChg>
        <pc:picChg chg="add mod">
          <ac:chgData name="Sarah Swift" userId="1673a407-8a36-415b-9009-a353c8c09856" providerId="ADAL" clId="{6EDDC5E4-30A8-4391-9A4E-657110F06E8A}" dt="2017-10-05T11:29:50.688" v="22" actId="14100"/>
          <ac:picMkLst>
            <pc:docMk/>
            <pc:sldMk cId="2394294687" sldId="269"/>
            <ac:picMk id="13314" creationId="{0B080ECC-85F1-4C27-BFB9-5104B86196A8}"/>
          </ac:picMkLst>
        </pc:picChg>
      </pc:sldChg>
      <pc:sldChg chg="addSp delSp modSp add ord">
        <pc:chgData name="Sarah Swift" userId="1673a407-8a36-415b-9009-a353c8c09856" providerId="ADAL" clId="{6EDDC5E4-30A8-4391-9A4E-657110F06E8A}" dt="2017-10-05T16:43:07.070" v="225" actId="403"/>
        <pc:sldMkLst>
          <pc:docMk/>
          <pc:sldMk cId="4053271107" sldId="270"/>
        </pc:sldMkLst>
        <pc:spChg chg="add mod">
          <ac:chgData name="Sarah Swift" userId="1673a407-8a36-415b-9009-a353c8c09856" providerId="ADAL" clId="{6EDDC5E4-30A8-4391-9A4E-657110F06E8A}" dt="2017-10-05T16:43:07.070" v="225" actId="403"/>
          <ac:spMkLst>
            <pc:docMk/>
            <pc:sldMk cId="4053271107" sldId="270"/>
            <ac:spMk id="2" creationId="{7D9E674C-EA0E-4C17-84C1-E03C2F7DEF01}"/>
          </ac:spMkLst>
        </pc:spChg>
        <pc:picChg chg="add del mod">
          <ac:chgData name="Sarah Swift" userId="1673a407-8a36-415b-9009-a353c8c09856" providerId="ADAL" clId="{6EDDC5E4-30A8-4391-9A4E-657110F06E8A}" dt="2017-10-05T11:30:24.090" v="27" actId="403"/>
          <ac:picMkLst>
            <pc:docMk/>
            <pc:sldMk cId="4053271107" sldId="270"/>
            <ac:picMk id="1026" creationId="{1958D913-A187-4A96-9C8D-93CBA17D3891}"/>
          </ac:picMkLst>
        </pc:picChg>
      </pc:sldChg>
      <pc:sldChg chg="addSp add del">
        <pc:chgData name="Sarah Swift" userId="1673a407-8a36-415b-9009-a353c8c09856" providerId="ADAL" clId="{6EDDC5E4-30A8-4391-9A4E-657110F06E8A}" dt="2017-10-05T11:37:29.517" v="161" actId="2696"/>
        <pc:sldMkLst>
          <pc:docMk/>
          <pc:sldMk cId="1254786625" sldId="271"/>
        </pc:sldMkLst>
        <pc:picChg chg="add">
          <ac:chgData name="Sarah Swift" userId="1673a407-8a36-415b-9009-a353c8c09856" providerId="ADAL" clId="{6EDDC5E4-30A8-4391-9A4E-657110F06E8A}" dt="2017-10-05T10:11:44.732" v="8" actId="2696"/>
          <ac:picMkLst>
            <pc:docMk/>
            <pc:sldMk cId="1254786625" sldId="271"/>
            <ac:picMk id="2050" creationId="{E420F2F6-24A3-481B-AA09-AA4DDC0B84FE}"/>
          </ac:picMkLst>
        </pc:picChg>
      </pc:sldChg>
      <pc:sldChg chg="addSp delSp modSp add">
        <pc:chgData name="Sarah Swift" userId="1673a407-8a36-415b-9009-a353c8c09856" providerId="ADAL" clId="{6EDDC5E4-30A8-4391-9A4E-657110F06E8A}" dt="2017-10-05T11:44:35.788" v="211" actId="1076"/>
        <pc:sldMkLst>
          <pc:docMk/>
          <pc:sldMk cId="1577036176" sldId="272"/>
        </pc:sldMkLst>
        <pc:picChg chg="add mod">
          <ac:chgData name="Sarah Swift" userId="1673a407-8a36-415b-9009-a353c8c09856" providerId="ADAL" clId="{6EDDC5E4-30A8-4391-9A4E-657110F06E8A}" dt="2017-10-05T11:44:32.293" v="210" actId="14100"/>
          <ac:picMkLst>
            <pc:docMk/>
            <pc:sldMk cId="1577036176" sldId="272"/>
            <ac:picMk id="3" creationId="{38F619F0-7CED-40EE-8CD9-B111AC336BF9}"/>
          </ac:picMkLst>
        </pc:picChg>
        <pc:picChg chg="add del">
          <ac:chgData name="Sarah Swift" userId="1673a407-8a36-415b-9009-a353c8c09856" providerId="ADAL" clId="{6EDDC5E4-30A8-4391-9A4E-657110F06E8A}" dt="2017-10-05T11:41:18.451" v="176" actId="1076"/>
          <ac:picMkLst>
            <pc:docMk/>
            <pc:sldMk cId="1577036176" sldId="272"/>
            <ac:picMk id="4" creationId="{F6E21A2C-4159-49E4-A8B6-96B7C2B77534}"/>
          </ac:picMkLst>
        </pc:picChg>
        <pc:picChg chg="add del mod">
          <ac:chgData name="Sarah Swift" userId="1673a407-8a36-415b-9009-a353c8c09856" providerId="ADAL" clId="{6EDDC5E4-30A8-4391-9A4E-657110F06E8A}" dt="2017-10-05T11:44:06.087" v="202" actId="1076"/>
          <ac:picMkLst>
            <pc:docMk/>
            <pc:sldMk cId="1577036176" sldId="272"/>
            <ac:picMk id="5" creationId="{40DE7361-8531-4DFB-87E6-5F0FD131AD57}"/>
          </ac:picMkLst>
        </pc:picChg>
        <pc:picChg chg="add mod">
          <ac:chgData name="Sarah Swift" userId="1673a407-8a36-415b-9009-a353c8c09856" providerId="ADAL" clId="{6EDDC5E4-30A8-4391-9A4E-657110F06E8A}" dt="2017-10-05T11:44:35.788" v="211" actId="1076"/>
          <ac:picMkLst>
            <pc:docMk/>
            <pc:sldMk cId="1577036176" sldId="272"/>
            <ac:picMk id="6" creationId="{1D11D0FB-5C51-4513-B76E-DCA96D6863D3}"/>
          </ac:picMkLst>
        </pc:picChg>
        <pc:picChg chg="add mod">
          <ac:chgData name="Sarah Swift" userId="1673a407-8a36-415b-9009-a353c8c09856" providerId="ADAL" clId="{6EDDC5E4-30A8-4391-9A4E-657110F06E8A}" dt="2017-10-05T11:37:39.644" v="163" actId="1076"/>
          <ac:picMkLst>
            <pc:docMk/>
            <pc:sldMk cId="1577036176" sldId="272"/>
            <ac:picMk id="3074" creationId="{8CB26905-3664-4A0B-80D4-F7BDBD76CAAA}"/>
          </ac:picMkLst>
        </pc:picChg>
      </pc:sldChg>
      <pc:sldChg chg="addSp delSp modSp add del">
        <pc:chgData name="Sarah Swift" userId="1673a407-8a36-415b-9009-a353c8c09856" providerId="ADAL" clId="{6EDDC5E4-30A8-4391-9A4E-657110F06E8A}" dt="2017-10-05T11:38:02.917" v="171" actId="2696"/>
        <pc:sldMkLst>
          <pc:docMk/>
          <pc:sldMk cId="771286899" sldId="273"/>
        </pc:sldMkLst>
        <pc:picChg chg="add del mod">
          <ac:chgData name="Sarah Swift" userId="1673a407-8a36-415b-9009-a353c8c09856" providerId="ADAL" clId="{6EDDC5E4-30A8-4391-9A4E-657110F06E8A}" dt="2017-10-05T11:37:47.928" v="166" actId="2696"/>
          <ac:picMkLst>
            <pc:docMk/>
            <pc:sldMk cId="771286899" sldId="273"/>
            <ac:picMk id="4098" creationId="{3D816CBF-ACC4-40E6-969A-EA982445FEB4}"/>
          </ac:picMkLst>
        </pc:picChg>
      </pc:sldChg>
      <pc:sldChg chg="addSp add del">
        <pc:chgData name="Sarah Swift" userId="1673a407-8a36-415b-9009-a353c8c09856" providerId="ADAL" clId="{6EDDC5E4-30A8-4391-9A4E-657110F06E8A}" dt="2017-10-05T11:42:37.212" v="194" actId="2696"/>
        <pc:sldMkLst>
          <pc:docMk/>
          <pc:sldMk cId="1466259758" sldId="274"/>
        </pc:sldMkLst>
        <pc:picChg chg="add">
          <ac:chgData name="Sarah Swift" userId="1673a407-8a36-415b-9009-a353c8c09856" providerId="ADAL" clId="{6EDDC5E4-30A8-4391-9A4E-657110F06E8A}" dt="2017-10-05T10:12:32.107" v="11" actId="2696"/>
          <ac:picMkLst>
            <pc:docMk/>
            <pc:sldMk cId="1466259758" sldId="274"/>
            <ac:picMk id="5122" creationId="{57742263-878E-4238-A5A8-FDE7EF07790A}"/>
          </ac:picMkLst>
        </pc:picChg>
      </pc:sldChg>
      <pc:sldChg chg="addSp add del">
        <pc:chgData name="Sarah Swift" userId="1673a407-8a36-415b-9009-a353c8c09856" providerId="ADAL" clId="{6EDDC5E4-30A8-4391-9A4E-657110F06E8A}" dt="2017-10-05T11:32:03.912" v="120" actId="2696"/>
        <pc:sldMkLst>
          <pc:docMk/>
          <pc:sldMk cId="1233445050" sldId="275"/>
        </pc:sldMkLst>
        <pc:picChg chg="add">
          <ac:chgData name="Sarah Swift" userId="1673a407-8a36-415b-9009-a353c8c09856" providerId="ADAL" clId="{6EDDC5E4-30A8-4391-9A4E-657110F06E8A}" dt="2017-10-05T10:12:42.998" v="12" actId="2696"/>
          <ac:picMkLst>
            <pc:docMk/>
            <pc:sldMk cId="1233445050" sldId="275"/>
            <ac:picMk id="6146" creationId="{4E332BC5-7CE5-4265-93BB-45C69B3F21F4}"/>
          </ac:picMkLst>
        </pc:picChg>
      </pc:sldChg>
      <pc:sldChg chg="addSp delSp modSp add">
        <pc:chgData name="Sarah Swift" userId="1673a407-8a36-415b-9009-a353c8c09856" providerId="ADAL" clId="{6EDDC5E4-30A8-4391-9A4E-657110F06E8A}" dt="2017-10-05T11:44:19.117" v="205"/>
        <pc:sldMkLst>
          <pc:docMk/>
          <pc:sldMk cId="1713931210" sldId="276"/>
        </pc:sldMkLst>
        <pc:picChg chg="add del mod">
          <ac:chgData name="Sarah Swift" userId="1673a407-8a36-415b-9009-a353c8c09856" providerId="ADAL" clId="{6EDDC5E4-30A8-4391-9A4E-657110F06E8A}" dt="2017-10-05T11:44:19.117" v="205"/>
          <ac:picMkLst>
            <pc:docMk/>
            <pc:sldMk cId="1713931210" sldId="276"/>
            <ac:picMk id="7170" creationId="{4571354D-7B2D-4A55-9E53-4F109AD641CE}"/>
          </ac:picMkLst>
        </pc:picChg>
      </pc:sldChg>
      <pc:sldChg chg="addSp delSp modSp add del">
        <pc:chgData name="Sarah Swift" userId="1673a407-8a36-415b-9009-a353c8c09856" providerId="ADAL" clId="{6EDDC5E4-30A8-4391-9A4E-657110F06E8A}" dt="2017-10-05T11:37:15.157" v="160" actId="2696"/>
        <pc:sldMkLst>
          <pc:docMk/>
          <pc:sldMk cId="3483710314" sldId="277"/>
        </pc:sldMkLst>
        <pc:picChg chg="add del mod modCrop">
          <ac:chgData name="Sarah Swift" userId="1673a407-8a36-415b-9009-a353c8c09856" providerId="ADAL" clId="{6EDDC5E4-30A8-4391-9A4E-657110F06E8A}" dt="2017-10-05T11:33:11.375" v="128" actId="2696"/>
          <ac:picMkLst>
            <pc:docMk/>
            <pc:sldMk cId="3483710314" sldId="277"/>
            <ac:picMk id="8194" creationId="{F76BED89-0B4A-40B8-919B-E6719EABC932}"/>
          </ac:picMkLst>
        </pc:picChg>
      </pc:sldChg>
      <pc:sldChg chg="addSp delSp modSp add del">
        <pc:chgData name="Sarah Swift" userId="1673a407-8a36-415b-9009-a353c8c09856" providerId="ADAL" clId="{6EDDC5E4-30A8-4391-9A4E-657110F06E8A}" dt="2017-10-05T11:41:28.158" v="179"/>
        <pc:sldMkLst>
          <pc:docMk/>
          <pc:sldMk cId="235749761" sldId="278"/>
        </pc:sldMkLst>
        <pc:picChg chg="add del mod modCrop">
          <ac:chgData name="Sarah Swift" userId="1673a407-8a36-415b-9009-a353c8c09856" providerId="ADAL" clId="{6EDDC5E4-30A8-4391-9A4E-657110F06E8A}" dt="2017-10-05T11:41:28.158" v="179"/>
          <ac:picMkLst>
            <pc:docMk/>
            <pc:sldMk cId="235749761" sldId="278"/>
            <ac:picMk id="9218" creationId="{446BA54F-34B9-420B-8F2B-35D2F9B7AA50}"/>
          </ac:picMkLst>
        </pc:picChg>
      </pc:sldChg>
      <pc:sldChg chg="addSp delSp modSp add del">
        <pc:chgData name="Sarah Swift" userId="1673a407-8a36-415b-9009-a353c8c09856" providerId="ADAL" clId="{6EDDC5E4-30A8-4391-9A4E-657110F06E8A}" dt="2017-10-05T11:37:09.162" v="159" actId="2696"/>
        <pc:sldMkLst>
          <pc:docMk/>
          <pc:sldMk cId="1175828187" sldId="279"/>
        </pc:sldMkLst>
        <pc:picChg chg="add del mod">
          <ac:chgData name="Sarah Swift" userId="1673a407-8a36-415b-9009-a353c8c09856" providerId="ADAL" clId="{6EDDC5E4-30A8-4391-9A4E-657110F06E8A}" dt="2017-10-05T11:36:57.150" v="156" actId="2696"/>
          <ac:picMkLst>
            <pc:docMk/>
            <pc:sldMk cId="1175828187" sldId="279"/>
            <ac:picMk id="10242" creationId="{0543DF5A-C634-4AB9-B6D2-302CF6CFB375}"/>
          </ac:picMkLst>
        </pc:picChg>
      </pc:sldChg>
      <pc:sldChg chg="addSp delSp modSp add ord">
        <pc:chgData name="Sarah Swift" userId="1673a407-8a36-415b-9009-a353c8c09856" providerId="ADAL" clId="{6EDDC5E4-30A8-4391-9A4E-657110F06E8A}" dt="2017-10-05T11:46:00.581" v="223" actId="14100"/>
        <pc:sldMkLst>
          <pc:docMk/>
          <pc:sldMk cId="1728271182" sldId="280"/>
        </pc:sldMkLst>
        <pc:picChg chg="add del mod">
          <ac:chgData name="Sarah Swift" userId="1673a407-8a36-415b-9009-a353c8c09856" providerId="ADAL" clId="{6EDDC5E4-30A8-4391-9A4E-657110F06E8A}" dt="2017-10-05T11:45:32.853" v="220" actId="14100"/>
          <ac:picMkLst>
            <pc:docMk/>
            <pc:sldMk cId="1728271182" sldId="280"/>
            <ac:picMk id="4" creationId="{5E6EF452-5345-4087-B182-3563021D84A5}"/>
          </ac:picMkLst>
        </pc:picChg>
        <pc:picChg chg="add del">
          <ac:chgData name="Sarah Swift" userId="1673a407-8a36-415b-9009-a353c8c09856" providerId="ADAL" clId="{6EDDC5E4-30A8-4391-9A4E-657110F06E8A}" dt="2017-10-05T11:42:48.659" v="196" actId="14100"/>
          <ac:picMkLst>
            <pc:docMk/>
            <pc:sldMk cId="1728271182" sldId="280"/>
            <ac:picMk id="5" creationId="{AD907E28-6977-4C71-AFF1-91A3C3C6044A}"/>
          </ac:picMkLst>
        </pc:picChg>
        <pc:picChg chg="add del">
          <ac:chgData name="Sarah Swift" userId="1673a407-8a36-415b-9009-a353c8c09856" providerId="ADAL" clId="{6EDDC5E4-30A8-4391-9A4E-657110F06E8A}" dt="2017-10-05T11:44:51.865" v="213" actId="478"/>
          <ac:picMkLst>
            <pc:docMk/>
            <pc:sldMk cId="1728271182" sldId="280"/>
            <ac:picMk id="6" creationId="{2D53755C-1076-47BD-9329-2C6BFF5EC17B}"/>
          </ac:picMkLst>
        </pc:picChg>
        <pc:picChg chg="add mod modCrop">
          <ac:chgData name="Sarah Swift" userId="1673a407-8a36-415b-9009-a353c8c09856" providerId="ADAL" clId="{6EDDC5E4-30A8-4391-9A4E-657110F06E8A}" dt="2017-10-05T11:46:00.581" v="223" actId="14100"/>
          <ac:picMkLst>
            <pc:docMk/>
            <pc:sldMk cId="1728271182" sldId="280"/>
            <ac:picMk id="11266" creationId="{5C42C862-6E4B-452E-B735-48C15F21BAD0}"/>
          </ac:picMkLst>
        </pc:picChg>
        <pc:picChg chg="add mod">
          <ac:chgData name="Sarah Swift" userId="1673a407-8a36-415b-9009-a353c8c09856" providerId="ADAL" clId="{6EDDC5E4-30A8-4391-9A4E-657110F06E8A}" dt="2017-10-05T11:45:53.693" v="222" actId="14100"/>
          <ac:picMkLst>
            <pc:docMk/>
            <pc:sldMk cId="1728271182" sldId="280"/>
            <ac:picMk id="11267" creationId="{E600AB9F-9BF4-4B1F-8781-93E278DEA670}"/>
          </ac:picMkLst>
        </pc:picChg>
      </pc:sldChg>
      <pc:sldChg chg="addSp delSp add">
        <pc:chgData name="Sarah Swift" userId="1673a407-8a36-415b-9009-a353c8c09856" providerId="ADAL" clId="{6EDDC5E4-30A8-4391-9A4E-657110F06E8A}" dt="2017-10-05T11:45:40.814" v="221"/>
        <pc:sldMkLst>
          <pc:docMk/>
          <pc:sldMk cId="1810406205" sldId="281"/>
        </pc:sldMkLst>
        <pc:picChg chg="del">
          <ac:chgData name="Sarah Swift" userId="1673a407-8a36-415b-9009-a353c8c09856" providerId="ADAL" clId="{6EDDC5E4-30A8-4391-9A4E-657110F06E8A}" dt="2017-10-05T11:44:41.003" v="212" actId="478"/>
          <ac:picMkLst>
            <pc:docMk/>
            <pc:sldMk cId="1810406205" sldId="281"/>
            <ac:picMk id="4" creationId="{48F05908-0AD3-4D8A-9308-0BBC7D3183D9}"/>
          </ac:picMkLst>
        </pc:picChg>
        <pc:picChg chg="add">
          <ac:chgData name="Sarah Swift" userId="1673a407-8a36-415b-9009-a353c8c09856" providerId="ADAL" clId="{6EDDC5E4-30A8-4391-9A4E-657110F06E8A}" dt="2017-10-05T11:45:40.814" v="221"/>
          <ac:picMkLst>
            <pc:docMk/>
            <pc:sldMk cId="1810406205" sldId="281"/>
            <ac:picMk id="5" creationId="{C7D6C7AD-871C-4387-92F6-27ADB69D2407}"/>
          </ac:picMkLst>
        </pc:picChg>
      </pc:sldChg>
      <pc:sldChg chg="addSp modSp add del">
        <pc:chgData name="Sarah Swift" userId="1673a407-8a36-415b-9009-a353c8c09856" providerId="ADAL" clId="{6EDDC5E4-30A8-4391-9A4E-657110F06E8A}" dt="2017-10-05T11:43:41.890" v="200" actId="2696"/>
        <pc:sldMkLst>
          <pc:docMk/>
          <pc:sldMk cId="2943269132" sldId="281"/>
        </pc:sldMkLst>
        <pc:picChg chg="add mod">
          <ac:chgData name="Sarah Swift" userId="1673a407-8a36-415b-9009-a353c8c09856" providerId="ADAL" clId="{6EDDC5E4-30A8-4391-9A4E-657110F06E8A}" dt="2017-10-05T11:30:31.373" v="29" actId="1076"/>
          <ac:picMkLst>
            <pc:docMk/>
            <pc:sldMk cId="2943269132" sldId="281"/>
            <ac:picMk id="3" creationId="{3CFAD329-B868-4FDE-8649-2174476D1121}"/>
          </ac:picMkLst>
        </pc:picChg>
        <pc:picChg chg="add mod">
          <ac:chgData name="Sarah Swift" userId="1673a407-8a36-415b-9009-a353c8c09856" providerId="ADAL" clId="{6EDDC5E4-30A8-4391-9A4E-657110F06E8A}" dt="2017-10-05T11:43:29.277" v="199" actId="1076"/>
          <ac:picMkLst>
            <pc:docMk/>
            <pc:sldMk cId="2943269132" sldId="281"/>
            <ac:picMk id="4" creationId="{48F05908-0AD3-4D8A-9308-0BBC7D3183D9}"/>
          </ac:picMkLst>
        </pc:picChg>
        <pc:picChg chg="add mod">
          <ac:chgData name="Sarah Swift" userId="1673a407-8a36-415b-9009-a353c8c09856" providerId="ADAL" clId="{6EDDC5E4-30A8-4391-9A4E-657110F06E8A}" dt="2017-10-05T11:30:10.716" v="25" actId="1076"/>
          <ac:picMkLst>
            <pc:docMk/>
            <pc:sldMk cId="2943269132" sldId="281"/>
            <ac:picMk id="12290" creationId="{9E2B7FAB-1663-4011-A67B-EFC6C84FAF0D}"/>
          </ac:picMkLst>
        </pc:picChg>
      </pc:sldChg>
      <pc:sldChg chg="add">
        <pc:chgData name="Sarah Swift" userId="1673a407-8a36-415b-9009-a353c8c09856" providerId="ADAL" clId="{6EDDC5E4-30A8-4391-9A4E-657110F06E8A}" dt="2017-10-05T16:43:36.881" v="232"/>
        <pc:sldMkLst>
          <pc:docMk/>
          <pc:sldMk cId="592601999" sldId="282"/>
        </pc:sldMkLst>
      </pc:sldChg>
      <pc:sldChg chg="add">
        <pc:chgData name="Sarah Swift" userId="1673a407-8a36-415b-9009-a353c8c09856" providerId="ADAL" clId="{6EDDC5E4-30A8-4391-9A4E-657110F06E8A}" dt="2017-10-05T16:43:36.881" v="232"/>
        <pc:sldMkLst>
          <pc:docMk/>
          <pc:sldMk cId="3437346632" sldId="283"/>
        </pc:sldMkLst>
      </pc:sldChg>
      <pc:sldChg chg="add">
        <pc:chgData name="Sarah Swift" userId="1673a407-8a36-415b-9009-a353c8c09856" providerId="ADAL" clId="{6EDDC5E4-30A8-4391-9A4E-657110F06E8A}" dt="2017-10-05T16:43:39.504" v="233"/>
        <pc:sldMkLst>
          <pc:docMk/>
          <pc:sldMk cId="947230173" sldId="284"/>
        </pc:sldMkLst>
      </pc:sldChg>
      <pc:sldChg chg="add">
        <pc:chgData name="Sarah Swift" userId="1673a407-8a36-415b-9009-a353c8c09856" providerId="ADAL" clId="{6EDDC5E4-30A8-4391-9A4E-657110F06E8A}" dt="2017-10-05T16:43:39.504" v="233"/>
        <pc:sldMkLst>
          <pc:docMk/>
          <pc:sldMk cId="3646495739" sldId="285"/>
        </pc:sldMkLst>
      </pc:sldChg>
      <pc:sldChg chg="add">
        <pc:chgData name="Sarah Swift" userId="1673a407-8a36-415b-9009-a353c8c09856" providerId="ADAL" clId="{6EDDC5E4-30A8-4391-9A4E-657110F06E8A}" dt="2017-10-05T16:43:42.080" v="234"/>
        <pc:sldMkLst>
          <pc:docMk/>
          <pc:sldMk cId="929920006" sldId="286"/>
        </pc:sldMkLst>
      </pc:sldChg>
      <pc:sldChg chg="add">
        <pc:chgData name="Sarah Swift" userId="1673a407-8a36-415b-9009-a353c8c09856" providerId="ADAL" clId="{6EDDC5E4-30A8-4391-9A4E-657110F06E8A}" dt="2017-10-05T16:43:42.080" v="234"/>
        <pc:sldMkLst>
          <pc:docMk/>
          <pc:sldMk cId="3369776712" sldId="287"/>
        </pc:sldMkLst>
      </pc:sldChg>
      <pc:sldChg chg="add">
        <pc:chgData name="Sarah Swift" userId="1673a407-8a36-415b-9009-a353c8c09856" providerId="ADAL" clId="{6EDDC5E4-30A8-4391-9A4E-657110F06E8A}" dt="2017-10-05T16:43:44.803" v="235"/>
        <pc:sldMkLst>
          <pc:docMk/>
          <pc:sldMk cId="2176171069" sldId="288"/>
        </pc:sldMkLst>
      </pc:sldChg>
      <pc:sldChg chg="add">
        <pc:chgData name="Sarah Swift" userId="1673a407-8a36-415b-9009-a353c8c09856" providerId="ADAL" clId="{6EDDC5E4-30A8-4391-9A4E-657110F06E8A}" dt="2017-10-05T16:43:44.803" v="235"/>
        <pc:sldMkLst>
          <pc:docMk/>
          <pc:sldMk cId="83439095" sldId="289"/>
        </pc:sldMkLst>
      </pc:sldChg>
      <pc:sldChg chg="add">
        <pc:chgData name="Sarah Swift" userId="1673a407-8a36-415b-9009-a353c8c09856" providerId="ADAL" clId="{6EDDC5E4-30A8-4391-9A4E-657110F06E8A}" dt="2017-10-05T16:43:47.140" v="236"/>
        <pc:sldMkLst>
          <pc:docMk/>
          <pc:sldMk cId="3694637315" sldId="290"/>
        </pc:sldMkLst>
      </pc:sldChg>
      <pc:sldChg chg="add">
        <pc:chgData name="Sarah Swift" userId="1673a407-8a36-415b-9009-a353c8c09856" providerId="ADAL" clId="{6EDDC5E4-30A8-4391-9A4E-657110F06E8A}" dt="2017-10-05T16:43:47.140" v="236"/>
        <pc:sldMkLst>
          <pc:docMk/>
          <pc:sldMk cId="657574577" sldId="29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b="1"/>
              <a:t>Pastoral Contact and Care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11/10/2017</a:t>
            </a:r>
          </a:p>
        </p:txBody>
      </p:sp>
    </p:spTree>
    <p:extLst>
      <p:ext uri="{BB962C8B-B14F-4D97-AF65-F5344CB8AC3E}">
        <p14:creationId xmlns:p14="http://schemas.microsoft.com/office/powerpoint/2010/main" val="250263745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Pastoral Contact and Care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11/10/2017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7411C-08F9-46E9-A09B-F95784602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53941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Pastoral Contact and Care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11/10/2017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411C-08F9-46E9-A09B-F95784602EB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885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7411C-08F9-46E9-A09B-F95784602EB5}" type="slidenum">
              <a:rPr lang="en-GB" smtClean="0"/>
              <a:t>10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3AC737-8DE1-46C4-8698-74CAB9014209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11/10/2017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C814E58E-4BDD-4CCE-9DA1-7AF7ACB31DFA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/>
              <a:t>Pastoral Contact and Care</a:t>
            </a:r>
          </a:p>
        </p:txBody>
      </p:sp>
    </p:spTree>
    <p:extLst>
      <p:ext uri="{BB962C8B-B14F-4D97-AF65-F5344CB8AC3E}">
        <p14:creationId xmlns:p14="http://schemas.microsoft.com/office/powerpoint/2010/main" val="3843893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Pastoral Contact and Care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11/10/2017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411C-08F9-46E9-A09B-F95784602EB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050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7411C-08F9-46E9-A09B-F95784602EB5}" type="slidenum">
              <a:rPr lang="en-GB" smtClean="0"/>
              <a:t>12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640423-B551-4EF8-A17A-DB138C420CEA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11/10/2017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4127123F-A304-4D3F-A7B4-6892E7681EB3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/>
              <a:t>Pastoral Contact and Care</a:t>
            </a:r>
          </a:p>
        </p:txBody>
      </p:sp>
    </p:spTree>
    <p:extLst>
      <p:ext uri="{BB962C8B-B14F-4D97-AF65-F5344CB8AC3E}">
        <p14:creationId xmlns:p14="http://schemas.microsoft.com/office/powerpoint/2010/main" val="1792346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Pastoral Contact and Care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11/10/2017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411C-08F9-46E9-A09B-F95784602E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422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Pastoral Contact and Care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11/10/2017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411C-08F9-46E9-A09B-F95784602EB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096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Pastoral Contact and Care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11/10/2017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411C-08F9-46E9-A09B-F95784602EB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309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</a:t>
            </a:r>
            <a:r>
              <a:rPr lang="en-GB" sz="1600" b="1" dirty="0"/>
              <a:t>Fear, frustration, anxiety, panic, exasperation, …?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7411C-08F9-46E9-A09B-F95784602EB5}" type="slidenum">
              <a:rPr lang="en-GB" smtClean="0"/>
              <a:t>16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7394F53-BB75-47B1-B7DF-17286839EDB3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11/10/2017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9E6741A9-8633-44E2-A917-F6EDE83D7108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/>
              <a:t>Pastoral Contact and Care</a:t>
            </a:r>
          </a:p>
        </p:txBody>
      </p:sp>
    </p:spTree>
    <p:extLst>
      <p:ext uri="{BB962C8B-B14F-4D97-AF65-F5344CB8AC3E}">
        <p14:creationId xmlns:p14="http://schemas.microsoft.com/office/powerpoint/2010/main" val="1918338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0152" y="4746501"/>
            <a:ext cx="5434330" cy="3907988"/>
          </a:xfrm>
        </p:spPr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7411C-08F9-46E9-A09B-F95784602EB5}" type="slidenum">
              <a:rPr lang="en-GB" smtClean="0"/>
              <a:t>17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D48B5EA-55A9-4957-9BF9-FD468836C6A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11/10/2017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079ADFC7-1310-4263-8653-2704687B5770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/>
              <a:t>Pastoral Contact and Care</a:t>
            </a:r>
          </a:p>
        </p:txBody>
      </p:sp>
    </p:spTree>
    <p:extLst>
      <p:ext uri="{BB962C8B-B14F-4D97-AF65-F5344CB8AC3E}">
        <p14:creationId xmlns:p14="http://schemas.microsoft.com/office/powerpoint/2010/main" val="1420071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7411C-08F9-46E9-A09B-F95784602EB5}" type="slidenum">
              <a:rPr lang="en-GB" smtClean="0"/>
              <a:t>18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14199A-2F5C-4792-B422-E491F5EDBD3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11/10/2017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9BD6BD8F-7420-4A60-A3CE-C47EFDB01739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/>
              <a:t>Pastoral Contact and Care</a:t>
            </a:r>
          </a:p>
        </p:txBody>
      </p:sp>
    </p:spTree>
    <p:extLst>
      <p:ext uri="{BB962C8B-B14F-4D97-AF65-F5344CB8AC3E}">
        <p14:creationId xmlns:p14="http://schemas.microsoft.com/office/powerpoint/2010/main" val="4294409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safety </a:t>
            </a:r>
          </a:p>
          <a:p>
            <a:pPr lvl="1"/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your policies? – Lone worker etc, PCC take care?</a:t>
            </a:r>
          </a:p>
          <a:p>
            <a:pPr lvl="1"/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easy do you find to </a:t>
            </a:r>
            <a:r>
              <a:rPr lang="en-GB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kp</a:t>
            </a: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to? </a:t>
            </a:r>
          </a:p>
          <a:p>
            <a:pPr lvl="2"/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money ... </a:t>
            </a:r>
          </a:p>
          <a:p>
            <a:pPr lvl="1"/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wisdom </a:t>
            </a:r>
          </a:p>
          <a:p>
            <a:pPr lvl="0"/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practical safety issues </a:t>
            </a:r>
          </a:p>
          <a:p>
            <a:pPr lvl="1"/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camera? </a:t>
            </a:r>
          </a:p>
          <a:p>
            <a:pPr lvl="1"/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lone worker policy </a:t>
            </a:r>
          </a:p>
          <a:p>
            <a:pPr lvl="1"/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your PCC recognise policy issues? </a:t>
            </a:r>
          </a:p>
          <a:p>
            <a:pPr lvl="1"/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they aware of implications? </a:t>
            </a:r>
          </a:p>
          <a:p>
            <a:pPr lvl="1"/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Distance, body language, access to doors etc, office layout</a:t>
            </a:r>
          </a:p>
          <a:p>
            <a:pPr lvl="1"/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Sight lines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7411C-08F9-46E9-A09B-F95784602EB5}" type="slidenum">
              <a:rPr lang="en-GB" smtClean="0"/>
              <a:t>19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8CC83E0-04B1-4B27-9C79-8B54F85435C3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11/10/2017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6022CD96-FD5F-4A7D-B6A3-68ED2CCA5580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/>
              <a:t>Pastoral Contact and Care</a:t>
            </a:r>
          </a:p>
        </p:txBody>
      </p:sp>
    </p:spTree>
    <p:extLst>
      <p:ext uri="{BB962C8B-B14F-4D97-AF65-F5344CB8AC3E}">
        <p14:creationId xmlns:p14="http://schemas.microsoft.com/office/powerpoint/2010/main" val="341614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Not as stupid as it sounds!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7411C-08F9-46E9-A09B-F95784602EB5}" type="slidenum">
              <a:rPr lang="en-GB" smtClean="0"/>
              <a:t>2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1A7D7C-32EE-4512-BA87-B3B38DB79ABD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11/10/2017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13808F17-8862-443B-BD43-3B0C38C25C1F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/>
              <a:t>Pastoral Contact and Care</a:t>
            </a:r>
          </a:p>
        </p:txBody>
      </p:sp>
    </p:spTree>
    <p:extLst>
      <p:ext uri="{BB962C8B-B14F-4D97-AF65-F5344CB8AC3E}">
        <p14:creationId xmlns:p14="http://schemas.microsoft.com/office/powerpoint/2010/main" val="3029676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7411C-08F9-46E9-A09B-F95784602EB5}" type="slidenum">
              <a:rPr lang="en-GB" smtClean="0"/>
              <a:t>20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EF37E95-18BE-4A57-A9EE-AB2D9DE4D9A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11/10/2017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B96C98A5-00BA-4F9F-A57A-A05109ACE981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/>
              <a:t>Pastoral Contact and Care</a:t>
            </a:r>
          </a:p>
        </p:txBody>
      </p:sp>
    </p:spTree>
    <p:extLst>
      <p:ext uri="{BB962C8B-B14F-4D97-AF65-F5344CB8AC3E}">
        <p14:creationId xmlns:p14="http://schemas.microsoft.com/office/powerpoint/2010/main" val="11768071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boundaries </a:t>
            </a:r>
          </a:p>
          <a:p>
            <a:pPr lvl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whose work takes precedence? </a:t>
            </a:r>
          </a:p>
          <a:p>
            <a:pPr lvl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want? </a:t>
            </a:r>
          </a:p>
          <a:p>
            <a:pPr lvl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 vs ministry vs mixture &amp; other entrustments </a:t>
            </a:r>
          </a:p>
          <a:p>
            <a:pPr lvl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boundaries get pushed if you say 'yes' here? </a:t>
            </a:r>
          </a:p>
          <a:p>
            <a:pPr lvl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Finite time &amp; life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things go wrong </a:t>
            </a:r>
          </a:p>
          <a:p>
            <a:pPr lvl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dependency </a:t>
            </a:r>
          </a:p>
          <a:p>
            <a:pPr lvl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longer time </a:t>
            </a:r>
          </a:p>
          <a:p>
            <a:pPr lvl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unsafe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implications?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your gifts? </a:t>
            </a:r>
          </a:p>
          <a:p>
            <a:pPr lvl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administration </a:t>
            </a:r>
          </a:p>
          <a:p>
            <a:pPr lvl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pastoral care 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is affected? </a:t>
            </a:r>
          </a:p>
          <a:p>
            <a:pPr lvl="1"/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congregn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</a:t>
            </a:r>
          </a:p>
          <a:p>
            <a:pPr lvl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family </a:t>
            </a:r>
          </a:p>
          <a:p>
            <a:pPr lvl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others </a:t>
            </a:r>
          </a:p>
          <a:p>
            <a:pPr lvl="2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expect if you do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sthg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pPr lvl="2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does it impact others?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7411C-08F9-46E9-A09B-F95784602EB5}" type="slidenum">
              <a:rPr lang="en-GB" smtClean="0"/>
              <a:t>21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298982-1435-41B0-A755-716EEFFE694B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11/10/2017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399A51CF-13BB-490A-B9EB-1F31063A2544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/>
              <a:t>Pastoral Contact and Care</a:t>
            </a:r>
          </a:p>
        </p:txBody>
      </p:sp>
    </p:spTree>
    <p:extLst>
      <p:ext uri="{BB962C8B-B14F-4D97-AF65-F5344CB8AC3E}">
        <p14:creationId xmlns:p14="http://schemas.microsoft.com/office/powerpoint/2010/main" val="1999204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PRAYER - ENCOUNTER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7411C-08F9-46E9-A09B-F95784602EB5}" type="slidenum">
              <a:rPr lang="en-GB" smtClean="0"/>
              <a:t>22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0B9A9A0-3CB5-4B0F-ADB8-B32186FBD0E9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11/10/2017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BDD2C01D-0E9D-4630-851E-A06DCBBB35C1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/>
              <a:t>Pastoral Contact and Care</a:t>
            </a:r>
          </a:p>
        </p:txBody>
      </p:sp>
    </p:spTree>
    <p:extLst>
      <p:ext uri="{BB962C8B-B14F-4D97-AF65-F5344CB8AC3E}">
        <p14:creationId xmlns:p14="http://schemas.microsoft.com/office/powerpoint/2010/main" val="816102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Pastoral Contact and Care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11/10/2017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411C-08F9-46E9-A09B-F95784602EB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171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Pastoral Contact and Care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11/10/2017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7411C-08F9-46E9-A09B-F95784602EB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234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 err="1"/>
              <a:t>WWJD</a:t>
            </a:r>
            <a:r>
              <a:rPr lang="en-GB" sz="1600" dirty="0"/>
              <a:t> – not always everything.</a:t>
            </a:r>
          </a:p>
          <a:p>
            <a:r>
              <a:rPr lang="en-GB" sz="1600" dirty="0"/>
              <a:t>Called to follow &amp; serve</a:t>
            </a:r>
          </a:p>
          <a:p>
            <a:r>
              <a:rPr lang="en-GB" sz="1600" dirty="0" err="1"/>
              <a:t>Js</a:t>
            </a:r>
            <a:r>
              <a:rPr lang="en-GB" sz="1600" dirty="0"/>
              <a:t> did &amp; we want to do same – how do we </a:t>
            </a:r>
            <a:r>
              <a:rPr lang="en-GB" sz="1600" dirty="0" err="1"/>
              <a:t>w’out</a:t>
            </a:r>
            <a:r>
              <a:rPr lang="en-GB" sz="1600" dirty="0"/>
              <a:t> getting burn out / overdone etc</a:t>
            </a:r>
          </a:p>
          <a:p>
            <a:r>
              <a:rPr lang="en-GB" sz="1600" dirty="0"/>
              <a:t>Did Jesus respond to all?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7411C-08F9-46E9-A09B-F95784602EB5}" type="slidenum">
              <a:rPr lang="en-GB" smtClean="0"/>
              <a:t>5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1FF5A71-2A90-48FB-9B35-A106142CD67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11/10/2017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F11E0120-B6AA-4FED-8B37-493085F8BA2B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/>
              <a:t>Pastoral Contact and Care</a:t>
            </a:r>
          </a:p>
        </p:txBody>
      </p:sp>
    </p:spTree>
    <p:extLst>
      <p:ext uri="{BB962C8B-B14F-4D97-AF65-F5344CB8AC3E}">
        <p14:creationId xmlns:p14="http://schemas.microsoft.com/office/powerpoint/2010/main" val="411883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‘I am sending you out like sheep among wolves. Therefore be as shrewd as snakes and as </a:t>
            </a: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innocent as doves. Matt 10:16</a:t>
            </a: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 …</a:t>
            </a:r>
            <a:endParaRPr lang="en-GB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(Scarves/hats)</a:t>
            </a:r>
            <a:endParaRPr lang="en-GB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make job our own – </a:t>
            </a:r>
            <a:endParaRPr lang="en-GB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Who are you following?</a:t>
            </a:r>
            <a:endParaRPr lang="en-GB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What do others anticipate you’ll do?</a:t>
            </a:r>
            <a:endParaRPr lang="en-GB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 description </a:t>
            </a:r>
          </a:p>
          <a:p>
            <a:pPr lvl="1"/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owns/decides your time? </a:t>
            </a:r>
          </a:p>
          <a:p>
            <a:pPr lvl="1"/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knows what you do? </a:t>
            </a:r>
          </a:p>
          <a:p>
            <a:pPr lvl="1"/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PCC/vicar etc </a:t>
            </a:r>
          </a:p>
          <a:p>
            <a:pPr lvl="1"/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</a:t>
            </a:r>
            <a:r>
              <a:rPr lang="en-GB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pple</a:t>
            </a: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know? </a:t>
            </a:r>
          </a:p>
          <a:p>
            <a:pPr lvl="0"/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Easier for </a:t>
            </a:r>
            <a:r>
              <a:rPr lang="en-GB" sz="16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pple</a:t>
            </a: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support you if they know what your role is</a:t>
            </a:r>
          </a:p>
          <a:p>
            <a:pPr lvl="0"/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&amp; for you if you know who or where can also help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7411C-08F9-46E9-A09B-F95784602EB5}" type="slidenum">
              <a:rPr lang="en-GB" smtClean="0"/>
              <a:t>6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346E269-59B9-430C-8618-AA92F6526E71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11/10/2017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311F9982-9ECE-4202-A975-259619F298F3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/>
              <a:t>Pastoral Contact and Care</a:t>
            </a:r>
          </a:p>
        </p:txBody>
      </p:sp>
    </p:spTree>
    <p:extLst>
      <p:ext uri="{BB962C8B-B14F-4D97-AF65-F5344CB8AC3E}">
        <p14:creationId xmlns:p14="http://schemas.microsoft.com/office/powerpoint/2010/main" val="1791770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else is on your pastoral team? </a:t>
            </a:r>
          </a:p>
          <a:p>
            <a:pPr lvl="1"/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their roles? </a:t>
            </a:r>
          </a:p>
          <a:p>
            <a:pPr lvl="1"/>
            <a:endParaRPr lang="en-GB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Signposting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7411C-08F9-46E9-A09B-F95784602EB5}" type="slidenum">
              <a:rPr lang="en-GB" smtClean="0"/>
              <a:t>7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AF28B93-CD5A-4F75-9DFE-C0B1A12CCF51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11/10/2017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D0EEA463-D7F1-4854-BA80-EC5AA972EE53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/>
              <a:t>Pastoral Contact and Care</a:t>
            </a:r>
          </a:p>
        </p:txBody>
      </p:sp>
    </p:spTree>
    <p:extLst>
      <p:ext uri="{BB962C8B-B14F-4D97-AF65-F5344CB8AC3E}">
        <p14:creationId xmlns:p14="http://schemas.microsoft.com/office/powerpoint/2010/main" val="111254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God’s interruptions? </a:t>
            </a:r>
            <a:endParaRPr lang="en-GB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Not all of them!</a:t>
            </a:r>
            <a:endParaRPr lang="en-GB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instant vs booked in </a:t>
            </a:r>
          </a:p>
          <a:p>
            <a:pPr lvl="1"/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crisis vs ongoing </a:t>
            </a:r>
          </a:p>
          <a:p>
            <a:pPr lvl="1"/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else is around? </a:t>
            </a:r>
          </a:p>
          <a:p>
            <a:pPr lvl="1"/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knowing the area </a:t>
            </a:r>
          </a:p>
          <a:p>
            <a:pPr lvl="1"/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are not an expert </a:t>
            </a:r>
          </a:p>
          <a:p>
            <a:pPr lvl="1"/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manipulation </a:t>
            </a:r>
          </a:p>
          <a:p>
            <a:endParaRPr lang="en-GB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some of questions you might ask?</a:t>
            </a:r>
          </a:p>
          <a:p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can you offer?</a:t>
            </a:r>
          </a:p>
          <a:p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have 5 mins now – what can I do to help in that time?</a:t>
            </a:r>
          </a:p>
          <a:p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I can’t do … but I can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7411C-08F9-46E9-A09B-F95784602EB5}" type="slidenum">
              <a:rPr lang="en-GB" smtClean="0"/>
              <a:t>8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10B314-2F3F-422E-8BD0-1DA274186DC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11/10/2017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6162AC5F-CE47-4CC9-9469-736489B6EAEB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/>
              <a:t>Pastoral Contact and Care</a:t>
            </a:r>
          </a:p>
        </p:txBody>
      </p:sp>
    </p:spTree>
    <p:extLst>
      <p:ext uri="{BB962C8B-B14F-4D97-AF65-F5344CB8AC3E}">
        <p14:creationId xmlns:p14="http://schemas.microsoft.com/office/powerpoint/2010/main" val="330007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some of questions you might ask?</a:t>
            </a:r>
          </a:p>
          <a:p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can you offer?</a:t>
            </a:r>
          </a:p>
          <a:p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have 5 mins now – what can I do to help in that time?</a:t>
            </a:r>
          </a:p>
          <a:p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I can’t do … but I can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7411C-08F9-46E9-A09B-F95784602EB5}" type="slidenum">
              <a:rPr lang="en-GB" smtClean="0"/>
              <a:t>9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33A4ECE-18B5-474F-AAB7-26E07F00F8B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11/10/2017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3FE01CBA-62BB-44E0-926C-BBE8C2316CD1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/>
              <a:t>Pastoral Contact and Care</a:t>
            </a:r>
          </a:p>
        </p:txBody>
      </p:sp>
    </p:spTree>
    <p:extLst>
      <p:ext uri="{BB962C8B-B14F-4D97-AF65-F5344CB8AC3E}">
        <p14:creationId xmlns:p14="http://schemas.microsoft.com/office/powerpoint/2010/main" val="1173216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9BBD-1DB3-4FAA-A154-EB91C4EDF77F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F2A3-6B6D-4619-8068-D963DE9D6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32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9BBD-1DB3-4FAA-A154-EB91C4EDF77F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F2A3-6B6D-4619-8068-D963DE9D6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91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9BBD-1DB3-4FAA-A154-EB91C4EDF77F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F2A3-6B6D-4619-8068-D963DE9D6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57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9BBD-1DB3-4FAA-A154-EB91C4EDF77F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F2A3-6B6D-4619-8068-D963DE9D6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69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9BBD-1DB3-4FAA-A154-EB91C4EDF77F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F2A3-6B6D-4619-8068-D963DE9D6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37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9BBD-1DB3-4FAA-A154-EB91C4EDF77F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F2A3-6B6D-4619-8068-D963DE9D6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51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9BBD-1DB3-4FAA-A154-EB91C4EDF77F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F2A3-6B6D-4619-8068-D963DE9D6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55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9BBD-1DB3-4FAA-A154-EB91C4EDF77F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F2A3-6B6D-4619-8068-D963DE9D6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44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9BBD-1DB3-4FAA-A154-EB91C4EDF77F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F2A3-6B6D-4619-8068-D963DE9D6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82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9BBD-1DB3-4FAA-A154-EB91C4EDF77F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F2A3-6B6D-4619-8068-D963DE9D6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054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9BBD-1DB3-4FAA-A154-EB91C4EDF77F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F2A3-6B6D-4619-8068-D963DE9D6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25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89BBD-1DB3-4FAA-A154-EB91C4EDF77F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0F2A3-6B6D-4619-8068-D963DE9D6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62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D9E674C-EA0E-4C17-84C1-E03C2F7DEF01}"/>
              </a:ext>
            </a:extLst>
          </p:cNvPr>
          <p:cNvSpPr txBox="1"/>
          <p:nvPr/>
        </p:nvSpPr>
        <p:spPr>
          <a:xfrm>
            <a:off x="1745039" y="1844824"/>
            <a:ext cx="5990293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Guildford Administrators</a:t>
            </a:r>
          </a:p>
          <a:p>
            <a:pPr algn="ctr"/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GB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November 2017</a:t>
            </a:r>
          </a:p>
          <a:p>
            <a:pPr algn="ctr"/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Pastoral Contact &amp; Care</a:t>
            </a:r>
          </a:p>
          <a:p>
            <a:pPr algn="ct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Revd Sarah Swift</a:t>
            </a:r>
          </a:p>
          <a:p>
            <a:pPr algn="ct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Christian Healing Mission</a:t>
            </a:r>
          </a:p>
        </p:txBody>
      </p:sp>
    </p:spTree>
    <p:extLst>
      <p:ext uri="{BB962C8B-B14F-4D97-AF65-F5344CB8AC3E}">
        <p14:creationId xmlns:p14="http://schemas.microsoft.com/office/powerpoint/2010/main" val="4053271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85CA15E-B4B0-452E-8E01-DA8B79CD3110}"/>
              </a:ext>
            </a:extLst>
          </p:cNvPr>
          <p:cNvSpPr txBox="1"/>
          <p:nvPr/>
        </p:nvSpPr>
        <p:spPr>
          <a:xfrm>
            <a:off x="467544" y="332656"/>
            <a:ext cx="849052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Questions … responses …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i="1" dirty="0"/>
              <a:t>Know your policies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i="1" dirty="0"/>
              <a:t>Know where to refer – or find 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i="1" dirty="0"/>
              <a:t>Refer to clergy/line manager!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i="1" dirty="0"/>
              <a:t>Watch for manipulation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i="1" dirty="0"/>
              <a:t>Know your limits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i="1" dirty="0"/>
          </a:p>
        </p:txBody>
      </p:sp>
      <p:pic>
        <p:nvPicPr>
          <p:cNvPr id="2050" name="Picture 2" descr="http://3.bp.blogspot.com/-JtD8TwQT2C4/TdVd4nvUKbI/AAAAAAAAHck/Xv3PNrdALow/s1600/NewIMG_3712.jpg">
            <a:extLst>
              <a:ext uri="{FF2B5EF4-FFF2-40B4-BE49-F238E27FC236}">
                <a16:creationId xmlns="" xmlns:a16="http://schemas.microsoft.com/office/drawing/2014/main" id="{C4D836D0-F508-4B5B-A675-BC767A2F2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77172"/>
            <a:ext cx="2225824" cy="166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937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98F8491-A97F-4A7A-B631-E66AA42F3B87}"/>
              </a:ext>
            </a:extLst>
          </p:cNvPr>
          <p:cNvSpPr txBox="1"/>
          <p:nvPr/>
        </p:nvSpPr>
        <p:spPr>
          <a:xfrm>
            <a:off x="2699792" y="2780928"/>
            <a:ext cx="44329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Enjoy your coffee!</a:t>
            </a:r>
          </a:p>
        </p:txBody>
      </p:sp>
    </p:spTree>
    <p:extLst>
      <p:ext uri="{BB962C8B-B14F-4D97-AF65-F5344CB8AC3E}">
        <p14:creationId xmlns:p14="http://schemas.microsoft.com/office/powerpoint/2010/main" val="3694637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85CA15E-B4B0-452E-8E01-DA8B79CD3110}"/>
              </a:ext>
            </a:extLst>
          </p:cNvPr>
          <p:cNvSpPr txBox="1"/>
          <p:nvPr/>
        </p:nvSpPr>
        <p:spPr>
          <a:xfrm>
            <a:off x="467544" y="332656"/>
            <a:ext cx="8280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Difficult People – who are yours?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</p:txBody>
      </p:sp>
      <p:pic>
        <p:nvPicPr>
          <p:cNvPr id="3078" name="Picture 6" descr="Related image">
            <a:extLst>
              <a:ext uri="{FF2B5EF4-FFF2-40B4-BE49-F238E27FC236}">
                <a16:creationId xmlns="" xmlns:a16="http://schemas.microsoft.com/office/drawing/2014/main" id="{D6BDB699-6DAC-46D1-82A1-3CBE56346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71144"/>
            <a:ext cx="3458957" cy="344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474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F9541DE-CCE0-4C4E-8556-2EDBC2DAC77B" descr="6DCC0030-4A29-4E2B-8249-50FE9E84CF7B">
            <a:extLst>
              <a:ext uri="{FF2B5EF4-FFF2-40B4-BE49-F238E27FC236}">
                <a16:creationId xmlns="" xmlns:a16="http://schemas.microsoft.com/office/drawing/2014/main" id="{0B080ECC-85F1-4C27-BFB9-5104B8619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0" y="4763"/>
            <a:ext cx="2334989" cy="311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7B781A8C-5D69-463B-9191-C4B0335DE42A" descr="72269E9D-CABA-4538-9A16-F847C90EA872">
            <a:extLst>
              <a:ext uri="{FF2B5EF4-FFF2-40B4-BE49-F238E27FC236}">
                <a16:creationId xmlns="" xmlns:a16="http://schemas.microsoft.com/office/drawing/2014/main" id="{79F0A80B-AFD1-449E-8A1F-ABBBBBCB0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3" t="10641" r="4871" b="21275"/>
          <a:stretch/>
        </p:blipFill>
        <p:spPr bwMode="auto">
          <a:xfrm>
            <a:off x="31380" y="4293096"/>
            <a:ext cx="2003831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453168E1-BD96-4733-AD10-2BC8DDB781A8" descr="6349D624-E855-40AA-B07A-DC94BDA1CA0F">
            <a:extLst>
              <a:ext uri="{FF2B5EF4-FFF2-40B4-BE49-F238E27FC236}">
                <a16:creationId xmlns="" xmlns:a16="http://schemas.microsoft.com/office/drawing/2014/main" id="{4BDB0846-A2C9-42A1-A1DA-A602A47BD6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9" t="11873"/>
          <a:stretch/>
        </p:blipFill>
        <p:spPr bwMode="auto">
          <a:xfrm>
            <a:off x="3230465" y="31027"/>
            <a:ext cx="2504854" cy="390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F15952E-B82B-4C14-8DDB-8A71B3A6E888" descr="E935A938-6BA2-4F9B-A35D-4FE463CCE039">
            <a:extLst>
              <a:ext uri="{FF2B5EF4-FFF2-40B4-BE49-F238E27FC236}">
                <a16:creationId xmlns="" xmlns:a16="http://schemas.microsoft.com/office/drawing/2014/main" id="{388AC217-508F-49CF-B6A3-7E2E6C263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14" y="4293096"/>
            <a:ext cx="3081418" cy="231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2BA88985-D2D2-49CE-8E19-1761E9BE6596" descr="E73E0548-3EAA-479A-8788-68F59CB4A129">
            <a:extLst>
              <a:ext uri="{FF2B5EF4-FFF2-40B4-BE49-F238E27FC236}">
                <a16:creationId xmlns="" xmlns:a16="http://schemas.microsoft.com/office/drawing/2014/main" id="{7EB3B2CE-D866-4ABF-AAAB-E7AF8539D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5" r="18296"/>
          <a:stretch/>
        </p:blipFill>
        <p:spPr bwMode="auto">
          <a:xfrm>
            <a:off x="6182793" y="949246"/>
            <a:ext cx="2767502" cy="276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29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5EB171E2-30A3-406B-868C-E4118C42206C" descr="F6D94992-1D6F-4A22-97E4-7CB7D0D64C51">
            <a:extLst>
              <a:ext uri="{FF2B5EF4-FFF2-40B4-BE49-F238E27FC236}">
                <a16:creationId xmlns="" xmlns:a16="http://schemas.microsoft.com/office/drawing/2014/main" id="{5C42C862-6E4B-452E-B735-48C15F21B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-1" r="14880" b="18532"/>
          <a:stretch/>
        </p:blipFill>
        <p:spPr bwMode="auto">
          <a:xfrm>
            <a:off x="0" y="-16350"/>
            <a:ext cx="4079298" cy="689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5EDFDEAF-8476-4E2E-8C83-6894E9F7CDAF" descr="E64F2361-B08E-4337-8CF0-3460CC2FABAC">
            <a:extLst>
              <a:ext uri="{FF2B5EF4-FFF2-40B4-BE49-F238E27FC236}">
                <a16:creationId xmlns="" xmlns:a16="http://schemas.microsoft.com/office/drawing/2014/main" id="{AE03174A-AB0A-4B90-A2F7-C271C483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317053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6E530360-048E-484A-8B64-CCC9938E7EE0" descr="8C8EEF5D-08AC-42C4-82D6-EA1C5C0F06F0">
            <a:extLst>
              <a:ext uri="{FF2B5EF4-FFF2-40B4-BE49-F238E27FC236}">
                <a16:creationId xmlns="" xmlns:a16="http://schemas.microsoft.com/office/drawing/2014/main" id="{3D26DD7B-CEC1-41A1-B66C-7AA6FD900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600" y="3397116"/>
            <a:ext cx="2826060" cy="299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27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1A90683E-5C79-42AD-A351-BF67A7CC845D" descr="99D528B4-87C9-45B5-B593-685D347EB401">
            <a:extLst>
              <a:ext uri="{FF2B5EF4-FFF2-40B4-BE49-F238E27FC236}">
                <a16:creationId xmlns="" xmlns:a16="http://schemas.microsoft.com/office/drawing/2014/main" id="{8CB26905-3664-4A0B-80D4-F7BDBD76C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492785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4850CEC-D700-47A0-AD1F-49A41EF1BB8C" descr="6DE5E4E1-DE1A-419D-BE0E-0FE9AC1C3276">
            <a:extLst>
              <a:ext uri="{FF2B5EF4-FFF2-40B4-BE49-F238E27FC236}">
                <a16:creationId xmlns="" xmlns:a16="http://schemas.microsoft.com/office/drawing/2014/main" id="{38F619F0-7CED-40EE-8CD9-B111AC336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04976"/>
            <a:ext cx="3816424" cy="23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49FFDEF-8F3E-4B01-A4BF-F44EAB14D145" descr="A88E6FC9-61C5-4D89-A985-A2C10632C76A">
            <a:extLst>
              <a:ext uri="{FF2B5EF4-FFF2-40B4-BE49-F238E27FC236}">
                <a16:creationId xmlns="" xmlns:a16="http://schemas.microsoft.com/office/drawing/2014/main" id="{365DEE12-1296-409D-BFCB-C4AA6E791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50" y="2132856"/>
            <a:ext cx="3818026" cy="252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03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85CA15E-B4B0-452E-8E01-DA8B79CD3110}"/>
              </a:ext>
            </a:extLst>
          </p:cNvPr>
          <p:cNvSpPr txBox="1"/>
          <p:nvPr/>
        </p:nvSpPr>
        <p:spPr>
          <a:xfrm>
            <a:off x="467544" y="332656"/>
            <a:ext cx="828092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Difficult People – who are yours?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Recognise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What buttons do they push?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Importance of knowing yourself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/>
              <a:t>For you &amp; for them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Not ungodly to say ‘No’ or ‘Not now’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Practical &amp; Godly wisdom &amp; insight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What are your warning flags?</a:t>
            </a:r>
          </a:p>
        </p:txBody>
      </p:sp>
      <p:pic>
        <p:nvPicPr>
          <p:cNvPr id="3078" name="Picture 6" descr="Related image">
            <a:extLst>
              <a:ext uri="{FF2B5EF4-FFF2-40B4-BE49-F238E27FC236}">
                <a16:creationId xmlns="" xmlns:a16="http://schemas.microsoft.com/office/drawing/2014/main" id="{D6BDB699-6DAC-46D1-82A1-3CBE56346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04902"/>
            <a:ext cx="2018797" cy="20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70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85CA15E-B4B0-452E-8E01-DA8B79CD3110}"/>
              </a:ext>
            </a:extLst>
          </p:cNvPr>
          <p:cNvSpPr txBox="1"/>
          <p:nvPr/>
        </p:nvSpPr>
        <p:spPr>
          <a:xfrm>
            <a:off x="467544" y="332656"/>
            <a:ext cx="828092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Difficult People – </a:t>
            </a:r>
          </a:p>
          <a:p>
            <a:r>
              <a:rPr lang="en-GB" sz="3600" b="1" dirty="0"/>
              <a:t>	those with mental health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/>
              <a:t>You are not an expert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/>
              <a:t>Many different issues …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/>
              <a:t>Are they seeing a GP?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/>
              <a:t>Are they taking their medication?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/>
              <a:t>Have they eaten?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/>
              <a:t>Everything is not demonic …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</p:txBody>
      </p:sp>
      <p:pic>
        <p:nvPicPr>
          <p:cNvPr id="3078" name="Picture 6" descr="Related image">
            <a:extLst>
              <a:ext uri="{FF2B5EF4-FFF2-40B4-BE49-F238E27FC236}">
                <a16:creationId xmlns="" xmlns:a16="http://schemas.microsoft.com/office/drawing/2014/main" id="{D6BDB699-6DAC-46D1-82A1-3CBE56346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50094"/>
            <a:ext cx="1370725" cy="136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888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85CA15E-B4B0-452E-8E01-DA8B79CD3110}"/>
              </a:ext>
            </a:extLst>
          </p:cNvPr>
          <p:cNvSpPr txBox="1"/>
          <p:nvPr/>
        </p:nvSpPr>
        <p:spPr>
          <a:xfrm>
            <a:off x="467544" y="332656"/>
            <a:ext cx="828092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Difficult People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/>
              <a:t>God’s love –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/>
              <a:t>appropriate acceptance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/>
              <a:t>appropriate boundaries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/>
              <a:t>What can you offer?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/>
              <a:t>Do you know where else they can go?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/>
              <a:t>Recognise </a:t>
            </a:r>
            <a:r>
              <a:rPr lang="en-GB" sz="3200" b="1" dirty="0" err="1"/>
              <a:t>EGNs</a:t>
            </a:r>
            <a:r>
              <a:rPr lang="en-GB" sz="3200" b="1" dirty="0"/>
              <a:t>!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/>
              <a:t>Pray</a:t>
            </a:r>
          </a:p>
        </p:txBody>
      </p:sp>
      <p:pic>
        <p:nvPicPr>
          <p:cNvPr id="3078" name="Picture 6" descr="Related image">
            <a:extLst>
              <a:ext uri="{FF2B5EF4-FFF2-40B4-BE49-F238E27FC236}">
                <a16:creationId xmlns="" xmlns:a16="http://schemas.microsoft.com/office/drawing/2014/main" id="{D6BDB699-6DAC-46D1-82A1-3CBE56346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50094"/>
            <a:ext cx="1370725" cy="136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353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85CA15E-B4B0-452E-8E01-DA8B79CD3110}"/>
              </a:ext>
            </a:extLst>
          </p:cNvPr>
          <p:cNvSpPr txBox="1"/>
          <p:nvPr/>
        </p:nvSpPr>
        <p:spPr>
          <a:xfrm>
            <a:off x="107504" y="116632"/>
            <a:ext cx="828092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Personal Safety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/>
              <a:t>What are your church policies?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/>
              <a:t>Easy to follow?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/>
              <a:t>Whose responsibility to maintain them?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/>
              <a:t>Practical safety issues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/>
              <a:t>Office/church layout, sight lines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/>
              <a:t>Body language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/>
              <a:t>Other?</a:t>
            </a:r>
          </a:p>
        </p:txBody>
      </p:sp>
      <p:pic>
        <p:nvPicPr>
          <p:cNvPr id="2050" name="Picture 2" descr="Image result for personal safety">
            <a:extLst>
              <a:ext uri="{FF2B5EF4-FFF2-40B4-BE49-F238E27FC236}">
                <a16:creationId xmlns="" xmlns:a16="http://schemas.microsoft.com/office/drawing/2014/main" id="{8B26D707-406F-41F6-AA90-6F60E049E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524" y="4146085"/>
            <a:ext cx="2641476" cy="27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1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85CA15E-B4B0-452E-8E01-DA8B79CD3110}"/>
              </a:ext>
            </a:extLst>
          </p:cNvPr>
          <p:cNvSpPr txBox="1"/>
          <p:nvPr/>
        </p:nvSpPr>
        <p:spPr>
          <a:xfrm>
            <a:off x="467544" y="764704"/>
            <a:ext cx="828092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1	Who are you?!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Individual 			In Role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Entrustments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What energises you?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What depletes you?</a:t>
            </a:r>
          </a:p>
        </p:txBody>
      </p:sp>
    </p:spTree>
    <p:extLst>
      <p:ext uri="{BB962C8B-B14F-4D97-AF65-F5344CB8AC3E}">
        <p14:creationId xmlns:p14="http://schemas.microsoft.com/office/powerpoint/2010/main" val="294885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85CA15E-B4B0-452E-8E01-DA8B79CD3110}"/>
              </a:ext>
            </a:extLst>
          </p:cNvPr>
          <p:cNvSpPr txBox="1"/>
          <p:nvPr/>
        </p:nvSpPr>
        <p:spPr>
          <a:xfrm>
            <a:off x="467544" y="332656"/>
            <a:ext cx="828092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Pastoral Care – </a:t>
            </a:r>
            <a:r>
              <a:rPr lang="en-GB" sz="3200" b="1" dirty="0"/>
              <a:t>think about …</a:t>
            </a:r>
            <a:endParaRPr lang="en-GB" sz="3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/>
              <a:t>What does your church/community need?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/>
              <a:t>What do you need?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/>
              <a:t>Unloading with others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/>
              <a:t>Unloading with God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/>
              <a:t>Which plates are you being asked to tend &amp; which ones is God watching?</a:t>
            </a:r>
          </a:p>
          <a:p>
            <a:pPr lvl="1">
              <a:lnSpc>
                <a:spcPct val="150000"/>
              </a:lnSpc>
            </a:pPr>
            <a:r>
              <a:rPr lang="en-GB" sz="3200" b="1" dirty="0"/>
              <a:t>	</a:t>
            </a:r>
            <a:r>
              <a:rPr lang="en-GB" sz="2400" b="1" dirty="0"/>
              <a:t>Ps 46:10, Matt 11:28</a:t>
            </a:r>
            <a:endParaRPr lang="en-GB" sz="3200" b="1" dirty="0"/>
          </a:p>
        </p:txBody>
      </p:sp>
      <p:pic>
        <p:nvPicPr>
          <p:cNvPr id="1026" name="Picture 2" descr="Image result for be still and know">
            <a:extLst>
              <a:ext uri="{FF2B5EF4-FFF2-40B4-BE49-F238E27FC236}">
                <a16:creationId xmlns="" xmlns:a16="http://schemas.microsoft.com/office/drawing/2014/main" id="{A893F86B-AF16-484F-AF78-244F4F284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9225" r="8562" b="8446"/>
          <a:stretch/>
        </p:blipFill>
        <p:spPr bwMode="auto">
          <a:xfrm>
            <a:off x="7236296" y="5013176"/>
            <a:ext cx="1831360" cy="183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58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85CA15E-B4B0-452E-8E01-DA8B79CD3110}"/>
              </a:ext>
            </a:extLst>
          </p:cNvPr>
          <p:cNvSpPr txBox="1"/>
          <p:nvPr/>
        </p:nvSpPr>
        <p:spPr>
          <a:xfrm>
            <a:off x="467544" y="332656"/>
            <a:ext cx="828092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Valuing Yourself to Value Others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Entrustments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Pitfalls with difficult people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/>
              <a:t>Dependency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/>
              <a:t>Longer time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/>
              <a:t>Lack of safety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Who is affected?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Boundaries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/>
              <a:t>Having them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/>
              <a:t>Permeable not unbreakable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/>
              <a:t>Respecting yourself &amp; others</a:t>
            </a:r>
          </a:p>
        </p:txBody>
      </p:sp>
      <p:pic>
        <p:nvPicPr>
          <p:cNvPr id="4" name="Picture 2" descr="Image result for be still and know">
            <a:extLst>
              <a:ext uri="{FF2B5EF4-FFF2-40B4-BE49-F238E27FC236}">
                <a16:creationId xmlns="" xmlns:a16="http://schemas.microsoft.com/office/drawing/2014/main" id="{CFE0B804-B303-4AC5-A8E6-C0A2BAB8C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9225" r="8562" b="8446"/>
          <a:stretch/>
        </p:blipFill>
        <p:spPr bwMode="auto">
          <a:xfrm>
            <a:off x="7236296" y="5013176"/>
            <a:ext cx="1831360" cy="183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85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4" y="1052736"/>
            <a:ext cx="3382909" cy="22534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BD1C3BB-7392-42B5-803A-ED80208871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" r="18580"/>
          <a:stretch/>
        </p:blipFill>
        <p:spPr>
          <a:xfrm>
            <a:off x="5508104" y="620688"/>
            <a:ext cx="3116937" cy="2804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41E4CC0-B6D6-4946-AF3A-BFBEDBA824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61048"/>
            <a:ext cx="3467877" cy="2600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0A46FEA-BDFD-46CD-988D-8A5046E5D4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33056"/>
            <a:ext cx="3227851" cy="24208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6CEDEE2-6769-47C8-8F3D-481CCCFB4B4F}"/>
              </a:ext>
            </a:extLst>
          </p:cNvPr>
          <p:cNvSpPr txBox="1"/>
          <p:nvPr/>
        </p:nvSpPr>
        <p:spPr>
          <a:xfrm>
            <a:off x="683568" y="18864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Boundaries …</a:t>
            </a:r>
          </a:p>
        </p:txBody>
      </p:sp>
      <p:sp>
        <p:nvSpPr>
          <p:cNvPr id="7" name="Star: 7 Points 6">
            <a:extLst>
              <a:ext uri="{FF2B5EF4-FFF2-40B4-BE49-F238E27FC236}">
                <a16:creationId xmlns="" xmlns:a16="http://schemas.microsoft.com/office/drawing/2014/main" id="{A33F7DD7-EEDF-4DB5-BF5B-C85D872F8537}"/>
              </a:ext>
            </a:extLst>
          </p:cNvPr>
          <p:cNvSpPr/>
          <p:nvPr/>
        </p:nvSpPr>
        <p:spPr>
          <a:xfrm>
            <a:off x="3635896" y="3475856"/>
            <a:ext cx="914400" cy="914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85CA15E-B4B0-452E-8E01-DA8B79CD3110}"/>
              </a:ext>
            </a:extLst>
          </p:cNvPr>
          <p:cNvSpPr txBox="1"/>
          <p:nvPr/>
        </p:nvSpPr>
        <p:spPr>
          <a:xfrm>
            <a:off x="467544" y="764704"/>
            <a:ext cx="828092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Pastoral Contact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What is it?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Where does it happen in your life?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/>
              <a:t>Individual 			In Role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Base lines / juggling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Base lines will be different for us all &amp; will vary through time</a:t>
            </a:r>
          </a:p>
        </p:txBody>
      </p:sp>
    </p:spTree>
    <p:extLst>
      <p:ext uri="{BB962C8B-B14F-4D97-AF65-F5344CB8AC3E}">
        <p14:creationId xmlns:p14="http://schemas.microsoft.com/office/powerpoint/2010/main" val="404695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inning-plates2.jpg (1598×1600)">
            <a:extLst>
              <a:ext uri="{FF2B5EF4-FFF2-40B4-BE49-F238E27FC236}">
                <a16:creationId xmlns="" xmlns:a16="http://schemas.microsoft.com/office/drawing/2014/main" id="{3113228F-043C-4C97-879A-4E6D7FE70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1" y="5674"/>
            <a:ext cx="3419364" cy="342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atespinning-770x360">
            <a:extLst>
              <a:ext uri="{FF2B5EF4-FFF2-40B4-BE49-F238E27FC236}">
                <a16:creationId xmlns="" xmlns:a16="http://schemas.microsoft.com/office/drawing/2014/main" id="{15BC0D3E-7D6D-4CCD-B27D-B5FA82C3B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918" y="3650698"/>
            <a:ext cx="6398011" cy="299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935689-B20E-4504-9E12-1055A256C2BB}"/>
              </a:ext>
            </a:extLst>
          </p:cNvPr>
          <p:cNvSpPr txBox="1"/>
          <p:nvPr/>
        </p:nvSpPr>
        <p:spPr>
          <a:xfrm>
            <a:off x="3995936" y="69269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art of plate spinning?!</a:t>
            </a:r>
          </a:p>
        </p:txBody>
      </p:sp>
    </p:spTree>
    <p:extLst>
      <p:ext uri="{BB962C8B-B14F-4D97-AF65-F5344CB8AC3E}">
        <p14:creationId xmlns:p14="http://schemas.microsoft.com/office/powerpoint/2010/main" val="171393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85CA15E-B4B0-452E-8E01-DA8B79CD3110}"/>
              </a:ext>
            </a:extLst>
          </p:cNvPr>
          <p:cNvSpPr txBox="1"/>
          <p:nvPr/>
        </p:nvSpPr>
        <p:spPr>
          <a:xfrm>
            <a:off x="251520" y="188640"/>
            <a:ext cx="849694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What about Jesus? – </a:t>
            </a:r>
            <a:r>
              <a:rPr lang="en-GB" sz="3600" b="1" dirty="0" err="1"/>
              <a:t>WWJD</a:t>
            </a:r>
            <a:r>
              <a:rPr lang="en-GB" sz="3600" b="1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Jesus &amp; pastoral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Did he do everything?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/>
              <a:t>Disciples were sent out 2x2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/>
              <a:t>He dismissed crowds &amp; withdrew </a:t>
            </a:r>
            <a:r>
              <a:rPr lang="en-GB" sz="2400" dirty="0"/>
              <a:t>(Mt 14, Mk 6)</a:t>
            </a:r>
            <a:endParaRPr lang="en-GB" sz="32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/>
              <a:t>Process for some </a:t>
            </a:r>
            <a:r>
              <a:rPr lang="en-GB" sz="2400" dirty="0"/>
              <a:t>(x2 blind men)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/>
              <a:t>Not every interruption is a ‘God’ interruption 	</a:t>
            </a:r>
            <a:r>
              <a:rPr lang="en-GB" sz="2400" dirty="0"/>
              <a:t>(Acts 16 - fortune telling girl)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/>
              <a:t>Not everything needs to be done immediately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/>
              <a:t>The subversive extra mile …? </a:t>
            </a:r>
            <a:r>
              <a:rPr lang="en-GB" sz="2400" dirty="0"/>
              <a:t>(Mt 5:41)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5014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85CA15E-B4B0-452E-8E01-DA8B79CD3110}"/>
              </a:ext>
            </a:extLst>
          </p:cNvPr>
          <p:cNvSpPr txBox="1"/>
          <p:nvPr/>
        </p:nvSpPr>
        <p:spPr>
          <a:xfrm>
            <a:off x="467544" y="332656"/>
            <a:ext cx="82809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Administration is Kingdom Work!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Clear job description?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Expectations – yours &amp; others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</p:txBody>
      </p:sp>
      <p:pic>
        <p:nvPicPr>
          <p:cNvPr id="2050" name="Picture 2" descr="http://3.bp.blogspot.com/-JtD8TwQT2C4/TdVd4nvUKbI/AAAAAAAAHck/Xv3PNrdALow/s1600/NewIMG_3712.jpg">
            <a:extLst>
              <a:ext uri="{FF2B5EF4-FFF2-40B4-BE49-F238E27FC236}">
                <a16:creationId xmlns="" xmlns:a16="http://schemas.microsoft.com/office/drawing/2014/main" id="{C4D836D0-F508-4B5B-A675-BC767A2F2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81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85CA15E-B4B0-452E-8E01-DA8B79CD3110}"/>
              </a:ext>
            </a:extLst>
          </p:cNvPr>
          <p:cNvSpPr txBox="1"/>
          <p:nvPr/>
        </p:nvSpPr>
        <p:spPr>
          <a:xfrm>
            <a:off x="467544" y="332656"/>
            <a:ext cx="828092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Administration is Kingdom Work!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Who is on the wider team?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/>
              <a:t>Signposting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/>
              <a:t>Gatekeepers not </a:t>
            </a:r>
          </a:p>
          <a:p>
            <a:pPr lvl="2"/>
            <a:r>
              <a:rPr lang="en-GB" sz="3200" b="1" dirty="0"/>
              <a:t>necessarily final 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</p:txBody>
      </p:sp>
      <p:pic>
        <p:nvPicPr>
          <p:cNvPr id="2050" name="Picture 2" descr="http://3.bp.blogspot.com/-JtD8TwQT2C4/TdVd4nvUKbI/AAAAAAAAHck/Xv3PNrdALow/s1600/NewIMG_3712.jpg">
            <a:extLst>
              <a:ext uri="{FF2B5EF4-FFF2-40B4-BE49-F238E27FC236}">
                <a16:creationId xmlns="" xmlns:a16="http://schemas.microsoft.com/office/drawing/2014/main" id="{C4D836D0-F508-4B5B-A675-BC767A2F2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18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85CA15E-B4B0-452E-8E01-DA8B79CD3110}"/>
              </a:ext>
            </a:extLst>
          </p:cNvPr>
          <p:cNvSpPr txBox="1"/>
          <p:nvPr/>
        </p:nvSpPr>
        <p:spPr>
          <a:xfrm>
            <a:off x="467544" y="332656"/>
            <a:ext cx="849052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Handling Interruptions – are they all God’s?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Probably handle them all time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Expectations – yours &amp; others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/>
              <a:t>Expectations of ‘the church’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/>
              <a:t>Expectations of ‘God’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What do they actually want?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Asking the right questions</a:t>
            </a:r>
          </a:p>
        </p:txBody>
      </p:sp>
      <p:pic>
        <p:nvPicPr>
          <p:cNvPr id="2050" name="Picture 2" descr="http://3.bp.blogspot.com/-JtD8TwQT2C4/TdVd4nvUKbI/AAAAAAAAHck/Xv3PNrdALow/s1600/NewIMG_3712.jpg">
            <a:extLst>
              <a:ext uri="{FF2B5EF4-FFF2-40B4-BE49-F238E27FC236}">
                <a16:creationId xmlns="" xmlns:a16="http://schemas.microsoft.com/office/drawing/2014/main" id="{C4D836D0-F508-4B5B-A675-BC767A2F2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77172"/>
            <a:ext cx="2225824" cy="166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53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85CA15E-B4B0-452E-8E01-DA8B79CD3110}"/>
              </a:ext>
            </a:extLst>
          </p:cNvPr>
          <p:cNvSpPr txBox="1"/>
          <p:nvPr/>
        </p:nvSpPr>
        <p:spPr>
          <a:xfrm>
            <a:off x="467544" y="332656"/>
            <a:ext cx="849052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Questions … responses …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What is the problem?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What would you like the church to do?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How do you think we/the church can help?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We can’t do x but can do 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b="1" dirty="0"/>
              <a:t>Or ‘…’ can do 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/>
              <a:t>I’m sorry you’ve found that, </a:t>
            </a:r>
          </a:p>
          <a:p>
            <a:r>
              <a:rPr lang="en-GB" sz="3200" b="1" dirty="0"/>
              <a:t>	how can we help now?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/>
          </a:p>
        </p:txBody>
      </p:sp>
      <p:pic>
        <p:nvPicPr>
          <p:cNvPr id="2050" name="Picture 2" descr="http://3.bp.blogspot.com/-JtD8TwQT2C4/TdVd4nvUKbI/AAAAAAAAHck/Xv3PNrdALow/s1600/NewIMG_3712.jpg">
            <a:extLst>
              <a:ext uri="{FF2B5EF4-FFF2-40B4-BE49-F238E27FC236}">
                <a16:creationId xmlns="" xmlns:a16="http://schemas.microsoft.com/office/drawing/2014/main" id="{C4D836D0-F508-4B5B-A675-BC767A2F2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77172"/>
            <a:ext cx="2225824" cy="166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332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884749-ea70-4c5b-a969-307ef6a232e8" xsi:nil="true"/>
    <lcf76f155ced4ddcb4097134ff3c332f xmlns="dad479da-d18d-4104-8d4c-0368fb14593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BE0C81E1281498AEBD4869A018A8F" ma:contentTypeVersion="14" ma:contentTypeDescription="Create a new document." ma:contentTypeScope="" ma:versionID="b1f6a369df40085fe61fa2c5ca7c8867">
  <xsd:schema xmlns:xsd="http://www.w3.org/2001/XMLSchema" xmlns:xs="http://www.w3.org/2001/XMLSchema" xmlns:p="http://schemas.microsoft.com/office/2006/metadata/properties" xmlns:ns2="dad479da-d18d-4104-8d4c-0368fb145937" xmlns:ns3="a0884749-ea70-4c5b-a969-307ef6a232e8" targetNamespace="http://schemas.microsoft.com/office/2006/metadata/properties" ma:root="true" ma:fieldsID="9ced54766014b7721eb619ad9dec0f77" ns2:_="" ns3:_="">
    <xsd:import namespace="dad479da-d18d-4104-8d4c-0368fb145937"/>
    <xsd:import namespace="a0884749-ea70-4c5b-a969-307ef6a232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479da-d18d-4104-8d4c-0368fb1459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06aabbe-596b-4e13-ae27-cd64ca0bc1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884749-ea70-4c5b-a969-307ef6a232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99fdf56-e76f-42d4-be76-f1b544865e88}" ma:internalName="TaxCatchAll" ma:showField="CatchAllData" ma:web="a0884749-ea70-4c5b-a969-307ef6a232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E3E8A1-D76F-4B93-AAED-FBE96E3179E0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f526634-8778-4dc3-9618-b593fab48f5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C1DC56D-A158-490B-835B-B5C3B8C95D0F}"/>
</file>

<file path=customXml/itemProps3.xml><?xml version="1.0" encoding="utf-8"?>
<ds:datastoreItem xmlns:ds="http://schemas.openxmlformats.org/officeDocument/2006/customXml" ds:itemID="{19DA694D-7430-4068-8936-48409EA2DB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821</Words>
  <Application>Microsoft Office PowerPoint</Application>
  <PresentationFormat>On-screen Show (4:3)</PresentationFormat>
  <Paragraphs>287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Jenny Parsons</cp:lastModifiedBy>
  <cp:revision>6</cp:revision>
  <cp:lastPrinted>2017-10-09T17:48:18Z</cp:lastPrinted>
  <dcterms:created xsi:type="dcterms:W3CDTF">2011-11-21T16:48:23Z</dcterms:created>
  <dcterms:modified xsi:type="dcterms:W3CDTF">2017-10-10T14:06:59Z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0x0101009D90BFE37D50494B94661B34FF1CE500</vt:lpwstr>
  </property>
</Properties>
</file>