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92370F8-F330-CB63-D824-AA2682524EFF}" name="Guest User" initials="GU" userId="S::urn:spo:anon#17ee428fa5e8ebbe24047772791c507ec61c18990c6fc79eb2a7c30e3ac0af30::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72E748-552F-66C9-7EFE-25403AB78907}" v="38" dt="2022-04-05T10:42:58.734"/>
    <p1510:client id="{ADF84C9F-4075-DDD0-8002-C557FBDA43D0}" v="5" dt="2022-04-05T10:13:14.6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notesMaster" Target="notesMasters/notesMaster1.xml" Id="rId3" /><Relationship Type="http://schemas.openxmlformats.org/officeDocument/2006/relationships/tableStyles" Target="tableStyle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heme" Target="theme/theme1.xml" Id="rId6" /><Relationship Type="http://schemas.openxmlformats.org/officeDocument/2006/relationships/viewProps" Target="viewProps.xml" Id="rId5" /><Relationship Type="http://schemas.microsoft.com/office/2018/10/relationships/authors" Target="authors.xml" Id="rId10" /><Relationship Type="http://schemas.openxmlformats.org/officeDocument/2006/relationships/presProps" Target="presProps.xml" Id="rId4" /><Relationship Type="http://schemas.microsoft.com/office/2015/10/relationships/revisionInfo" Target="revisionInfo.xml" Id="rId9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2C6A03-C611-45F6-8F5A-0D047232CAD2}" type="doc">
      <dgm:prSet loTypeId="urn:microsoft.com/office/officeart/2005/8/layout/cycle5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834FA09-4A56-449E-A5AB-259A0A9736F4}">
      <dgm:prSet phldrT="[Text]" phldr="0"/>
      <dgm:spPr/>
      <dgm:t>
        <a:bodyPr/>
        <a:lstStyle/>
        <a:p>
          <a:r>
            <a:rPr lang="en-GB" dirty="0"/>
            <a:t>Regular support and review takes place throughout the year</a:t>
          </a:r>
          <a:endParaRPr lang="en-US" dirty="0"/>
        </a:p>
      </dgm:t>
    </dgm:pt>
    <dgm:pt modelId="{6AA3EBE5-5D3F-432F-ABEC-7D34C9E68BD7}" type="parTrans" cxnId="{5E18A1CB-ACAC-4D88-BB71-F66933232C8B}">
      <dgm:prSet/>
      <dgm:spPr/>
      <dgm:t>
        <a:bodyPr/>
        <a:lstStyle/>
        <a:p>
          <a:endParaRPr lang="en-US"/>
        </a:p>
      </dgm:t>
    </dgm:pt>
    <dgm:pt modelId="{49247411-9645-441B-8EEA-1C305B54023B}" type="sibTrans" cxnId="{5E18A1CB-ACAC-4D88-BB71-F66933232C8B}">
      <dgm:prSet/>
      <dgm:spPr/>
      <dgm:t>
        <a:bodyPr/>
        <a:lstStyle/>
        <a:p>
          <a:endParaRPr lang="en-US"/>
        </a:p>
      </dgm:t>
    </dgm:pt>
    <dgm:pt modelId="{98CDA408-A139-49DE-9374-433E510AD2AB}">
      <dgm:prSet phldr="0"/>
      <dgm:spPr/>
      <dgm:t>
        <a:bodyPr/>
        <a:lstStyle/>
        <a:p>
          <a:pPr rtl="0"/>
          <a:r>
            <a:rPr lang="en-GB" b="1" dirty="0"/>
            <a:t>Jan/Feb:</a:t>
          </a:r>
          <a:r>
            <a:rPr lang="en-GB" dirty="0"/>
            <a:t> Meetings with all Lay Leaders for annual ministry review and role description review/update. Training and development needs are discussed and courses identified and booked via the Annual One Training plan</a:t>
          </a:r>
          <a:endParaRPr lang="en-US" dirty="0"/>
        </a:p>
      </dgm:t>
    </dgm:pt>
    <dgm:pt modelId="{1C8F77EB-851A-4AB5-93C8-8AD09042900E}" type="parTrans" cxnId="{9E40B25A-6F5B-4A39-9106-E697E7EFFB4C}">
      <dgm:prSet/>
      <dgm:spPr/>
      <dgm:t>
        <a:bodyPr/>
        <a:lstStyle/>
        <a:p>
          <a:endParaRPr lang="en-GB"/>
        </a:p>
      </dgm:t>
    </dgm:pt>
    <dgm:pt modelId="{DAC0878F-40B1-4F9D-BC49-D4864224472E}" type="sibTrans" cxnId="{9E40B25A-6F5B-4A39-9106-E697E7EFFB4C}">
      <dgm:prSet/>
      <dgm:spPr/>
      <dgm:t>
        <a:bodyPr/>
        <a:lstStyle/>
        <a:p>
          <a:endParaRPr lang="en-GB"/>
        </a:p>
      </dgm:t>
    </dgm:pt>
    <dgm:pt modelId="{725A3CBE-E581-4828-8422-DFEC3FFD4566}">
      <dgm:prSet phldr="0"/>
      <dgm:spPr/>
      <dgm:t>
        <a:bodyPr/>
        <a:lstStyle/>
        <a:p>
          <a:r>
            <a:rPr lang="en-GB" b="1" dirty="0"/>
            <a:t>April/May:</a:t>
          </a:r>
          <a:r>
            <a:rPr lang="en-GB" dirty="0"/>
            <a:t> Lay leaders are presented to APCM and/or 1st PCC following </a:t>
          </a:r>
          <a:r>
            <a:rPr lang="en-GB" dirty="0" smtClean="0"/>
            <a:t>APCM.</a:t>
          </a:r>
        </a:p>
        <a:p>
          <a:r>
            <a:rPr lang="en-GB" dirty="0" smtClean="0"/>
            <a:t>Lay leaders are (re) commissioned in a service following APCM.</a:t>
          </a:r>
          <a:endParaRPr lang="en-GB" dirty="0"/>
        </a:p>
      </dgm:t>
    </dgm:pt>
    <dgm:pt modelId="{3429D289-1AD2-4CB7-B6A8-3AB089DFACF2}" type="parTrans" cxnId="{459721FE-89D2-4BD3-B4DC-3D9118A569ED}">
      <dgm:prSet/>
      <dgm:spPr/>
      <dgm:t>
        <a:bodyPr/>
        <a:lstStyle/>
        <a:p>
          <a:endParaRPr lang="en-GB"/>
        </a:p>
      </dgm:t>
    </dgm:pt>
    <dgm:pt modelId="{04E9505C-DEC5-4B72-95D6-147BA5A79224}" type="sibTrans" cxnId="{459721FE-89D2-4BD3-B4DC-3D9118A569ED}">
      <dgm:prSet/>
      <dgm:spPr/>
      <dgm:t>
        <a:bodyPr/>
        <a:lstStyle/>
        <a:p>
          <a:endParaRPr lang="en-GB"/>
        </a:p>
      </dgm:t>
    </dgm:pt>
    <dgm:pt modelId="{951C4A4A-E297-4D05-ABE6-FDE3B3B732FE}" type="pres">
      <dgm:prSet presAssocID="{C92C6A03-C611-45F6-8F5A-0D047232CAD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78DC78A-2AB5-451F-AD27-D9C2E4C26B52}" type="pres">
      <dgm:prSet presAssocID="{98CDA408-A139-49DE-9374-433E510AD2A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090799D-49EF-4802-A733-3623CE7399E8}" type="pres">
      <dgm:prSet presAssocID="{98CDA408-A139-49DE-9374-433E510AD2AB}" presName="spNode" presStyleCnt="0"/>
      <dgm:spPr/>
    </dgm:pt>
    <dgm:pt modelId="{13F8A3BE-F35C-49AA-813C-4AF7219D632A}" type="pres">
      <dgm:prSet presAssocID="{DAC0878F-40B1-4F9D-BC49-D4864224472E}" presName="sibTrans" presStyleLbl="sibTrans1D1" presStyleIdx="0" presStyleCnt="3"/>
      <dgm:spPr/>
      <dgm:t>
        <a:bodyPr/>
        <a:lstStyle/>
        <a:p>
          <a:endParaRPr lang="en-GB"/>
        </a:p>
      </dgm:t>
    </dgm:pt>
    <dgm:pt modelId="{E3E2B6AC-C570-4F98-B880-2375B8571F7F}" type="pres">
      <dgm:prSet presAssocID="{725A3CBE-E581-4828-8422-DFEC3FFD4566}" presName="node" presStyleLbl="node1" presStyleIdx="1" presStyleCnt="3" custRadScaleRad="94498" custRadScaleInc="-4062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168888-4AD9-4BA3-AF1B-6EAAE2CDFAA1}" type="pres">
      <dgm:prSet presAssocID="{725A3CBE-E581-4828-8422-DFEC3FFD4566}" presName="spNode" presStyleCnt="0"/>
      <dgm:spPr/>
    </dgm:pt>
    <dgm:pt modelId="{92E37741-D921-4546-9B28-072DD23271D3}" type="pres">
      <dgm:prSet presAssocID="{04E9505C-DEC5-4B72-95D6-147BA5A79224}" presName="sibTrans" presStyleLbl="sibTrans1D1" presStyleIdx="1" presStyleCnt="3"/>
      <dgm:spPr/>
      <dgm:t>
        <a:bodyPr/>
        <a:lstStyle/>
        <a:p>
          <a:endParaRPr lang="en-GB"/>
        </a:p>
      </dgm:t>
    </dgm:pt>
    <dgm:pt modelId="{628742BD-0EF4-45BF-BEDF-F277ECA07DA1}" type="pres">
      <dgm:prSet presAssocID="{5834FA09-4A56-449E-A5AB-259A0A9736F4}" presName="node" presStyleLbl="node1" presStyleIdx="2" presStyleCnt="3" custRadScaleRad="101490" custRadScaleInc="435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4D3083C-685F-4860-97DF-C6C7A17C241C}" type="pres">
      <dgm:prSet presAssocID="{5834FA09-4A56-449E-A5AB-259A0A9736F4}" presName="spNode" presStyleCnt="0"/>
      <dgm:spPr/>
    </dgm:pt>
    <dgm:pt modelId="{67DB4AFF-3477-4F8E-B374-EBD8F6462CBF}" type="pres">
      <dgm:prSet presAssocID="{49247411-9645-441B-8EEA-1C305B54023B}" presName="sibTrans" presStyleLbl="sibTrans1D1" presStyleIdx="2" presStyleCnt="3"/>
      <dgm:spPr/>
      <dgm:t>
        <a:bodyPr/>
        <a:lstStyle/>
        <a:p>
          <a:endParaRPr lang="en-GB"/>
        </a:p>
      </dgm:t>
    </dgm:pt>
  </dgm:ptLst>
  <dgm:cxnLst>
    <dgm:cxn modelId="{DCF4FD21-E7BC-4B23-BDAD-70FC0D0FDBBA}" type="presOf" srcId="{DAC0878F-40B1-4F9D-BC49-D4864224472E}" destId="{13F8A3BE-F35C-49AA-813C-4AF7219D632A}" srcOrd="0" destOrd="0" presId="urn:microsoft.com/office/officeart/2005/8/layout/cycle5"/>
    <dgm:cxn modelId="{4E3F9A70-37D5-4AE1-A8F6-A89C232F5F11}" type="presOf" srcId="{04E9505C-DEC5-4B72-95D6-147BA5A79224}" destId="{92E37741-D921-4546-9B28-072DD23271D3}" srcOrd="0" destOrd="0" presId="urn:microsoft.com/office/officeart/2005/8/layout/cycle5"/>
    <dgm:cxn modelId="{268ADE56-7EF7-4BDA-918D-9EF618E35756}" type="presOf" srcId="{49247411-9645-441B-8EEA-1C305B54023B}" destId="{67DB4AFF-3477-4F8E-B374-EBD8F6462CBF}" srcOrd="0" destOrd="0" presId="urn:microsoft.com/office/officeart/2005/8/layout/cycle5"/>
    <dgm:cxn modelId="{459721FE-89D2-4BD3-B4DC-3D9118A569ED}" srcId="{C92C6A03-C611-45F6-8F5A-0D047232CAD2}" destId="{725A3CBE-E581-4828-8422-DFEC3FFD4566}" srcOrd="1" destOrd="0" parTransId="{3429D289-1AD2-4CB7-B6A8-3AB089DFACF2}" sibTransId="{04E9505C-DEC5-4B72-95D6-147BA5A79224}"/>
    <dgm:cxn modelId="{5E18A1CB-ACAC-4D88-BB71-F66933232C8B}" srcId="{C92C6A03-C611-45F6-8F5A-0D047232CAD2}" destId="{5834FA09-4A56-449E-A5AB-259A0A9736F4}" srcOrd="2" destOrd="0" parTransId="{6AA3EBE5-5D3F-432F-ABEC-7D34C9E68BD7}" sibTransId="{49247411-9645-441B-8EEA-1C305B54023B}"/>
    <dgm:cxn modelId="{9E40B25A-6F5B-4A39-9106-E697E7EFFB4C}" srcId="{C92C6A03-C611-45F6-8F5A-0D047232CAD2}" destId="{98CDA408-A139-49DE-9374-433E510AD2AB}" srcOrd="0" destOrd="0" parTransId="{1C8F77EB-851A-4AB5-93C8-8AD09042900E}" sibTransId="{DAC0878F-40B1-4F9D-BC49-D4864224472E}"/>
    <dgm:cxn modelId="{C4CA41E7-D5B3-4F52-9D8E-BB530B33A56E}" type="presOf" srcId="{5834FA09-4A56-449E-A5AB-259A0A9736F4}" destId="{628742BD-0EF4-45BF-BEDF-F277ECA07DA1}" srcOrd="0" destOrd="0" presId="urn:microsoft.com/office/officeart/2005/8/layout/cycle5"/>
    <dgm:cxn modelId="{BBDDD1C5-158A-435F-B4EE-2DE343BEBFB0}" type="presOf" srcId="{98CDA408-A139-49DE-9374-433E510AD2AB}" destId="{278DC78A-2AB5-451F-AD27-D9C2E4C26B52}" srcOrd="0" destOrd="0" presId="urn:microsoft.com/office/officeart/2005/8/layout/cycle5"/>
    <dgm:cxn modelId="{69D5C9FF-5A35-4856-810A-7099F53D121B}" type="presOf" srcId="{C92C6A03-C611-45F6-8F5A-0D047232CAD2}" destId="{951C4A4A-E297-4D05-ABE6-FDE3B3B732FE}" srcOrd="0" destOrd="0" presId="urn:microsoft.com/office/officeart/2005/8/layout/cycle5"/>
    <dgm:cxn modelId="{9BE2F0D4-2F36-4FE0-ABE3-58BC1B0913E8}" type="presOf" srcId="{725A3CBE-E581-4828-8422-DFEC3FFD4566}" destId="{E3E2B6AC-C570-4F98-B880-2375B8571F7F}" srcOrd="0" destOrd="0" presId="urn:microsoft.com/office/officeart/2005/8/layout/cycle5"/>
    <dgm:cxn modelId="{9A7FE1CF-E4D8-4654-8EC0-FDD0ED61FBF8}" type="presParOf" srcId="{951C4A4A-E297-4D05-ABE6-FDE3B3B732FE}" destId="{278DC78A-2AB5-451F-AD27-D9C2E4C26B52}" srcOrd="0" destOrd="0" presId="urn:microsoft.com/office/officeart/2005/8/layout/cycle5"/>
    <dgm:cxn modelId="{BBD60A20-D4D9-4EDB-8E2A-5B3FC44747E3}" type="presParOf" srcId="{951C4A4A-E297-4D05-ABE6-FDE3B3B732FE}" destId="{B090799D-49EF-4802-A733-3623CE7399E8}" srcOrd="1" destOrd="0" presId="urn:microsoft.com/office/officeart/2005/8/layout/cycle5"/>
    <dgm:cxn modelId="{8A4D0508-8DD2-46FF-B4F5-FCA9A3382F06}" type="presParOf" srcId="{951C4A4A-E297-4D05-ABE6-FDE3B3B732FE}" destId="{13F8A3BE-F35C-49AA-813C-4AF7219D632A}" srcOrd="2" destOrd="0" presId="urn:microsoft.com/office/officeart/2005/8/layout/cycle5"/>
    <dgm:cxn modelId="{821FAA6C-A006-4B5A-8264-95A5DE4CF59B}" type="presParOf" srcId="{951C4A4A-E297-4D05-ABE6-FDE3B3B732FE}" destId="{E3E2B6AC-C570-4F98-B880-2375B8571F7F}" srcOrd="3" destOrd="0" presId="urn:microsoft.com/office/officeart/2005/8/layout/cycle5"/>
    <dgm:cxn modelId="{7DDB9BFF-DF7C-40CE-96D7-0CA7D74C4CD7}" type="presParOf" srcId="{951C4A4A-E297-4D05-ABE6-FDE3B3B732FE}" destId="{6C168888-4AD9-4BA3-AF1B-6EAAE2CDFAA1}" srcOrd="4" destOrd="0" presId="urn:microsoft.com/office/officeart/2005/8/layout/cycle5"/>
    <dgm:cxn modelId="{8C7410D2-F85C-40A2-823B-45209587D8D8}" type="presParOf" srcId="{951C4A4A-E297-4D05-ABE6-FDE3B3B732FE}" destId="{92E37741-D921-4546-9B28-072DD23271D3}" srcOrd="5" destOrd="0" presId="urn:microsoft.com/office/officeart/2005/8/layout/cycle5"/>
    <dgm:cxn modelId="{A6D2FA32-5549-4095-B46A-35B89E62A32E}" type="presParOf" srcId="{951C4A4A-E297-4D05-ABE6-FDE3B3B732FE}" destId="{628742BD-0EF4-45BF-BEDF-F277ECA07DA1}" srcOrd="6" destOrd="0" presId="urn:microsoft.com/office/officeart/2005/8/layout/cycle5"/>
    <dgm:cxn modelId="{949F8772-5640-480D-B1F3-45D9309E697D}" type="presParOf" srcId="{951C4A4A-E297-4D05-ABE6-FDE3B3B732FE}" destId="{A4D3083C-685F-4860-97DF-C6C7A17C241C}" srcOrd="7" destOrd="0" presId="urn:microsoft.com/office/officeart/2005/8/layout/cycle5"/>
    <dgm:cxn modelId="{7DD91216-7B61-4208-9720-E5A99103E39E}" type="presParOf" srcId="{951C4A4A-E297-4D05-ABE6-FDE3B3B732FE}" destId="{67DB4AFF-3477-4F8E-B374-EBD8F6462CBF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8DC78A-2AB5-451F-AD27-D9C2E4C26B52}">
      <dsp:nvSpPr>
        <dsp:cNvPr id="0" name=""/>
        <dsp:cNvSpPr/>
      </dsp:nvSpPr>
      <dsp:spPr>
        <a:xfrm>
          <a:off x="4032174" y="1859"/>
          <a:ext cx="2632404" cy="171106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/>
            <a:t>Jan/Feb:</a:t>
          </a:r>
          <a:r>
            <a:rPr lang="en-GB" sz="1200" kern="1200" dirty="0"/>
            <a:t> Meetings with all Lay Leaders for annual ministry review and role description review/update. Training and development needs are discussed and courses identified and booked via the Annual One Training plan</a:t>
          </a:r>
          <a:endParaRPr lang="en-US" sz="1200" kern="1200" dirty="0"/>
        </a:p>
      </dsp:txBody>
      <dsp:txXfrm>
        <a:off x="4115701" y="85386"/>
        <a:ext cx="2465350" cy="1544008"/>
      </dsp:txXfrm>
    </dsp:sp>
    <dsp:sp modelId="{13F8A3BE-F35C-49AA-813C-4AF7219D632A}">
      <dsp:nvSpPr>
        <dsp:cNvPr id="0" name=""/>
        <dsp:cNvSpPr/>
      </dsp:nvSpPr>
      <dsp:spPr>
        <a:xfrm>
          <a:off x="2923554" y="749585"/>
          <a:ext cx="4567804" cy="4567804"/>
        </a:xfrm>
        <a:custGeom>
          <a:avLst/>
          <a:gdLst/>
          <a:ahLst/>
          <a:cxnLst/>
          <a:rect l="0" t="0" r="0" b="0"/>
          <a:pathLst>
            <a:path>
              <a:moveTo>
                <a:pt x="3989495" y="764968"/>
              </a:moveTo>
              <a:arcTo wR="2283902" hR="2283902" stAng="19098781" swAng="1627099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E2B6AC-C570-4F98-B880-2375B8571F7F}">
      <dsp:nvSpPr>
        <dsp:cNvPr id="0" name=""/>
        <dsp:cNvSpPr/>
      </dsp:nvSpPr>
      <dsp:spPr>
        <a:xfrm>
          <a:off x="6128554" y="2798789"/>
          <a:ext cx="2632404" cy="171106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/>
            <a:t>April/May:</a:t>
          </a:r>
          <a:r>
            <a:rPr lang="en-GB" sz="1200" kern="1200" dirty="0"/>
            <a:t> Lay leaders are presented to APCM and/or 1st PCC following </a:t>
          </a:r>
          <a:r>
            <a:rPr lang="en-GB" sz="1200" kern="1200" dirty="0" smtClean="0"/>
            <a:t>APCM.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Lay leaders are (re) commissioned in a service following APCM.</a:t>
          </a:r>
          <a:endParaRPr lang="en-GB" sz="1200" kern="1200" dirty="0"/>
        </a:p>
      </dsp:txBody>
      <dsp:txXfrm>
        <a:off x="6212081" y="2882316"/>
        <a:ext cx="2465350" cy="1544008"/>
      </dsp:txXfrm>
    </dsp:sp>
    <dsp:sp modelId="{92E37741-D921-4546-9B28-072DD23271D3}">
      <dsp:nvSpPr>
        <dsp:cNvPr id="0" name=""/>
        <dsp:cNvSpPr/>
      </dsp:nvSpPr>
      <dsp:spPr>
        <a:xfrm>
          <a:off x="2963815" y="781978"/>
          <a:ext cx="4567804" cy="4567804"/>
        </a:xfrm>
        <a:custGeom>
          <a:avLst/>
          <a:gdLst/>
          <a:ahLst/>
          <a:cxnLst/>
          <a:rect l="0" t="0" r="0" b="0"/>
          <a:pathLst>
            <a:path>
              <a:moveTo>
                <a:pt x="3527726" y="4199394"/>
              </a:moveTo>
              <a:arcTo wR="2283902" hR="2283902" stAng="3420140" swAng="3974136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8742BD-0EF4-45BF-BEDF-F277ECA07DA1}">
      <dsp:nvSpPr>
        <dsp:cNvPr id="0" name=""/>
        <dsp:cNvSpPr/>
      </dsp:nvSpPr>
      <dsp:spPr>
        <a:xfrm>
          <a:off x="1770054" y="2791355"/>
          <a:ext cx="2632404" cy="171106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Regular support and review takes place throughout the year</a:t>
          </a:r>
          <a:endParaRPr lang="en-US" sz="1200" kern="1200" dirty="0"/>
        </a:p>
      </dsp:txBody>
      <dsp:txXfrm>
        <a:off x="1853581" y="2874882"/>
        <a:ext cx="2465350" cy="1544008"/>
      </dsp:txXfrm>
    </dsp:sp>
    <dsp:sp modelId="{67DB4AFF-3477-4F8E-B374-EBD8F6462CBF}">
      <dsp:nvSpPr>
        <dsp:cNvPr id="0" name=""/>
        <dsp:cNvSpPr/>
      </dsp:nvSpPr>
      <dsp:spPr>
        <a:xfrm>
          <a:off x="3025738" y="884113"/>
          <a:ext cx="4567804" cy="4567804"/>
        </a:xfrm>
        <a:custGeom>
          <a:avLst/>
          <a:gdLst/>
          <a:ahLst/>
          <a:cxnLst/>
          <a:rect l="0" t="0" r="0" b="0"/>
          <a:pathLst>
            <a:path>
              <a:moveTo>
                <a:pt x="118517" y="1557735"/>
              </a:moveTo>
              <a:arcTo wR="2283902" hR="2283902" stAng="11912339" swAng="1704287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3AD423-33E5-4919-8F3C-85FE7A8FAF13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8841F-0807-4BA0-B45C-167C01079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819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A3FF-7763-4BA1-9E9A-E833094820E3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5D63-952C-4AB1-8DBF-540C5F270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979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A3FF-7763-4BA1-9E9A-E833094820E3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5D63-952C-4AB1-8DBF-540C5F270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905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A3FF-7763-4BA1-9E9A-E833094820E3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5D63-952C-4AB1-8DBF-540C5F270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0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A3FF-7763-4BA1-9E9A-E833094820E3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5D63-952C-4AB1-8DBF-540C5F270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87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A3FF-7763-4BA1-9E9A-E833094820E3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5D63-952C-4AB1-8DBF-540C5F270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95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A3FF-7763-4BA1-9E9A-E833094820E3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5D63-952C-4AB1-8DBF-540C5F270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42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A3FF-7763-4BA1-9E9A-E833094820E3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5D63-952C-4AB1-8DBF-540C5F270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486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A3FF-7763-4BA1-9E9A-E833094820E3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5D63-952C-4AB1-8DBF-540C5F270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108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A3FF-7763-4BA1-9E9A-E833094820E3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5D63-952C-4AB1-8DBF-540C5F270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905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A3FF-7763-4BA1-9E9A-E833094820E3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5D63-952C-4AB1-8DBF-540C5F270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527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A3FF-7763-4BA1-9E9A-E833094820E3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5D63-952C-4AB1-8DBF-540C5F270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59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A3FF-7763-4BA1-9E9A-E833094820E3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C5D63-952C-4AB1-8DBF-540C5F270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661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4">
            <a:extLst>
              <a:ext uri="{FF2B5EF4-FFF2-40B4-BE49-F238E27FC236}">
                <a16:creationId xmlns="" xmlns:a16="http://schemas.microsoft.com/office/drawing/2014/main" id="{2EE1C8B7-FC90-A21C-82B7-3C73C0E144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3566972"/>
              </p:ext>
            </p:extLst>
          </p:nvPr>
        </p:nvGraphicFramePr>
        <p:xfrm>
          <a:off x="690114" y="219974"/>
          <a:ext cx="10696753" cy="5742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2" name="TextBox 121">
            <a:extLst>
              <a:ext uri="{FF2B5EF4-FFF2-40B4-BE49-F238E27FC236}">
                <a16:creationId xmlns="" xmlns:a16="http://schemas.microsoft.com/office/drawing/2014/main" id="{9D65ADE0-70E9-2E54-BC6F-36F9FA482994}"/>
              </a:ext>
            </a:extLst>
          </p:cNvPr>
          <p:cNvSpPr txBox="1"/>
          <p:nvPr/>
        </p:nvSpPr>
        <p:spPr>
          <a:xfrm>
            <a:off x="165878" y="367162"/>
            <a:ext cx="3922142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200" b="1" dirty="0">
                <a:solidFill>
                  <a:srgbClr val="C00000"/>
                </a:solidFill>
                <a:ea typeface="+mn-lt"/>
                <a:cs typeface="+mn-lt"/>
              </a:rPr>
              <a:t>Lay Training Pathway</a:t>
            </a:r>
            <a:r>
              <a:rPr lang="en-US" sz="3200" dirty="0">
                <a:ea typeface="+mn-lt"/>
                <a:cs typeface="+mn-lt"/>
              </a:rPr>
              <a:t> </a:t>
            </a:r>
          </a:p>
          <a:p>
            <a:r>
              <a:rPr lang="en-GB" sz="3200" b="1" dirty="0">
                <a:solidFill>
                  <a:srgbClr val="C00000"/>
                </a:solidFill>
                <a:ea typeface="+mn-lt"/>
                <a:cs typeface="+mn-lt"/>
              </a:rPr>
              <a:t>Annual Cycle</a:t>
            </a:r>
            <a:r>
              <a:rPr lang="en-US" sz="3200" dirty="0"/>
              <a:t> </a:t>
            </a:r>
            <a:endParaRPr lang="en-US" sz="3200" dirty="0">
              <a:ea typeface="Calibri"/>
              <a:cs typeface="Calibri"/>
            </a:endParaRPr>
          </a:p>
        </p:txBody>
      </p:sp>
      <p:pic>
        <p:nvPicPr>
          <p:cNvPr id="133" name="Picture 132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27546811-062B-9EEC-8427-AA1452EE2D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25814" y="1"/>
            <a:ext cx="3666186" cy="145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312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44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Slater</dc:creator>
  <cp:lastModifiedBy>Sarah Slater</cp:lastModifiedBy>
  <cp:revision>83</cp:revision>
  <dcterms:created xsi:type="dcterms:W3CDTF">2022-03-28T11:43:56Z</dcterms:created>
  <dcterms:modified xsi:type="dcterms:W3CDTF">2022-04-20T11:57:19Z</dcterms:modified>
</cp:coreProperties>
</file>