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57" r:id="rId6"/>
    <p:sldId id="258" r:id="rId7"/>
    <p:sldId id="260" r:id="rId8"/>
    <p:sldId id="259" r:id="rId9"/>
    <p:sldId id="261" r:id="rId10"/>
    <p:sldId id="264" r:id="rId11"/>
    <p:sldId id="263" r:id="rId12"/>
    <p:sldId id="262" r:id="rId13"/>
    <p:sldId id="268" r:id="rId14"/>
    <p:sldId id="267" r:id="rId15"/>
    <p:sldId id="266" r:id="rId16"/>
    <p:sldId id="265" r:id="rId17"/>
    <p:sldId id="272" r:id="rId18"/>
    <p:sldId id="271" r:id="rId19"/>
    <p:sldId id="270" r:id="rId20"/>
    <p:sldId id="269" r:id="rId21"/>
    <p:sldId id="278" r:id="rId22"/>
    <p:sldId id="275" r:id="rId23"/>
    <p:sldId id="277" r:id="rId24"/>
    <p:sldId id="276" r:id="rId25"/>
    <p:sldId id="274" r:id="rId26"/>
    <p:sldId id="279" r:id="rId27"/>
    <p:sldId id="281" r:id="rId28"/>
    <p:sldId id="280" r:id="rId29"/>
    <p:sldId id="282" r:id="rId30"/>
    <p:sldId id="284" r:id="rId31"/>
    <p:sldId id="283" r:id="rId32"/>
  </p:sldIdLst>
  <p:sldSz cx="9144000" cy="6858000" type="screen4x3"/>
  <p:notesSz cx="6799263" cy="99298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4"/>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49" autoAdjust="0"/>
    <p:restoredTop sz="94660"/>
  </p:normalViewPr>
  <p:slideViewPr>
    <p:cSldViewPr snapToObjects="1">
      <p:cViewPr varScale="1">
        <p:scale>
          <a:sx n="85" d="100"/>
          <a:sy n="85" d="100"/>
        </p:scale>
        <p:origin x="139"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9" cy="497047"/>
          </a:xfrm>
          <a:prstGeom prst="rect">
            <a:avLst/>
          </a:prstGeom>
        </p:spPr>
        <p:txBody>
          <a:bodyPr vert="horz" lIns="91453" tIns="45727" rIns="91453" bIns="45727" rtlCol="0"/>
          <a:lstStyle>
            <a:lvl1pPr algn="l">
              <a:defRPr sz="1200"/>
            </a:lvl1pPr>
          </a:lstStyle>
          <a:p>
            <a:endParaRPr lang="en-GB"/>
          </a:p>
        </p:txBody>
      </p:sp>
      <p:sp>
        <p:nvSpPr>
          <p:cNvPr id="3" name="Date Placeholder 2"/>
          <p:cNvSpPr>
            <a:spLocks noGrp="1"/>
          </p:cNvSpPr>
          <p:nvPr>
            <p:ph type="dt" sz="quarter" idx="1"/>
          </p:nvPr>
        </p:nvSpPr>
        <p:spPr>
          <a:xfrm>
            <a:off x="3850588" y="0"/>
            <a:ext cx="2947089" cy="497047"/>
          </a:xfrm>
          <a:prstGeom prst="rect">
            <a:avLst/>
          </a:prstGeom>
        </p:spPr>
        <p:txBody>
          <a:bodyPr vert="horz" lIns="91453" tIns="45727" rIns="91453" bIns="45727" rtlCol="0"/>
          <a:lstStyle>
            <a:lvl1pPr algn="r">
              <a:defRPr sz="1200"/>
            </a:lvl1pPr>
          </a:lstStyle>
          <a:p>
            <a:fld id="{005E9532-49D2-4BD5-8B23-052F14B32703}" type="datetimeFigureOut">
              <a:rPr lang="en-GB" smtClean="0"/>
              <a:t>10/11/2019</a:t>
            </a:fld>
            <a:endParaRPr lang="en-GB"/>
          </a:p>
        </p:txBody>
      </p:sp>
      <p:sp>
        <p:nvSpPr>
          <p:cNvPr id="4" name="Footer Placeholder 3"/>
          <p:cNvSpPr>
            <a:spLocks noGrp="1"/>
          </p:cNvSpPr>
          <p:nvPr>
            <p:ph type="ftr" sz="quarter" idx="2"/>
          </p:nvPr>
        </p:nvSpPr>
        <p:spPr>
          <a:xfrm>
            <a:off x="0" y="9432766"/>
            <a:ext cx="2947089" cy="497047"/>
          </a:xfrm>
          <a:prstGeom prst="rect">
            <a:avLst/>
          </a:prstGeom>
        </p:spPr>
        <p:txBody>
          <a:bodyPr vert="horz" lIns="91453" tIns="45727" rIns="91453" bIns="45727" rtlCol="0" anchor="b"/>
          <a:lstStyle>
            <a:lvl1pPr algn="l">
              <a:defRPr sz="1200"/>
            </a:lvl1pPr>
          </a:lstStyle>
          <a:p>
            <a:endParaRPr lang="en-GB"/>
          </a:p>
        </p:txBody>
      </p:sp>
      <p:sp>
        <p:nvSpPr>
          <p:cNvPr id="5" name="Slide Number Placeholder 4"/>
          <p:cNvSpPr>
            <a:spLocks noGrp="1"/>
          </p:cNvSpPr>
          <p:nvPr>
            <p:ph type="sldNum" sz="quarter" idx="3"/>
          </p:nvPr>
        </p:nvSpPr>
        <p:spPr>
          <a:xfrm>
            <a:off x="3850588" y="9432766"/>
            <a:ext cx="2947089" cy="497047"/>
          </a:xfrm>
          <a:prstGeom prst="rect">
            <a:avLst/>
          </a:prstGeom>
        </p:spPr>
        <p:txBody>
          <a:bodyPr vert="horz" lIns="91453" tIns="45727" rIns="91453" bIns="45727" rtlCol="0" anchor="b"/>
          <a:lstStyle>
            <a:lvl1pPr algn="r">
              <a:defRPr sz="1200"/>
            </a:lvl1pPr>
          </a:lstStyle>
          <a:p>
            <a:fld id="{1FBC5F03-04C5-4B29-89F7-B5827027149F}" type="slidenum">
              <a:rPr lang="en-GB" smtClean="0"/>
              <a:t>‹#›</a:t>
            </a:fld>
            <a:endParaRPr lang="en-GB"/>
          </a:p>
        </p:txBody>
      </p:sp>
    </p:spTree>
    <p:extLst>
      <p:ext uri="{BB962C8B-B14F-4D97-AF65-F5344CB8AC3E}">
        <p14:creationId xmlns:p14="http://schemas.microsoft.com/office/powerpoint/2010/main" val="380618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8215"/>
          </a:xfrm>
          <a:prstGeom prst="rect">
            <a:avLst/>
          </a:prstGeom>
        </p:spPr>
        <p:txBody>
          <a:bodyPr vert="horz" lIns="91453" tIns="45727" rIns="91453" bIns="45727" rtlCol="0"/>
          <a:lstStyle>
            <a:lvl1pPr algn="l">
              <a:defRPr sz="1200"/>
            </a:lvl1pPr>
          </a:lstStyle>
          <a:p>
            <a:endParaRPr lang="en-GB"/>
          </a:p>
        </p:txBody>
      </p:sp>
      <p:sp>
        <p:nvSpPr>
          <p:cNvPr id="3" name="Date Placeholder 2"/>
          <p:cNvSpPr>
            <a:spLocks noGrp="1"/>
          </p:cNvSpPr>
          <p:nvPr>
            <p:ph type="dt" idx="1"/>
          </p:nvPr>
        </p:nvSpPr>
        <p:spPr>
          <a:xfrm>
            <a:off x="3851343" y="1"/>
            <a:ext cx="2946347" cy="498215"/>
          </a:xfrm>
          <a:prstGeom prst="rect">
            <a:avLst/>
          </a:prstGeom>
        </p:spPr>
        <p:txBody>
          <a:bodyPr vert="horz" lIns="91453" tIns="45727" rIns="91453" bIns="45727" rtlCol="0"/>
          <a:lstStyle>
            <a:lvl1pPr algn="r">
              <a:defRPr sz="1200"/>
            </a:lvl1pPr>
          </a:lstStyle>
          <a:p>
            <a:fld id="{B6FC469F-6E4B-443A-8693-6197A87B8395}" type="datetimeFigureOut">
              <a:rPr lang="en-GB" smtClean="0"/>
              <a:t>10/11/2019</a:t>
            </a:fld>
            <a:endParaRPr lang="en-GB"/>
          </a:p>
        </p:txBody>
      </p:sp>
      <p:sp>
        <p:nvSpPr>
          <p:cNvPr id="4" name="Slide Image Placeholder 3"/>
          <p:cNvSpPr>
            <a:spLocks noGrp="1" noRot="1" noChangeAspect="1"/>
          </p:cNvSpPr>
          <p:nvPr>
            <p:ph type="sldImg" idx="2"/>
          </p:nvPr>
        </p:nvSpPr>
        <p:spPr>
          <a:xfrm>
            <a:off x="1166813" y="1241425"/>
            <a:ext cx="4465637" cy="3349625"/>
          </a:xfrm>
          <a:prstGeom prst="rect">
            <a:avLst/>
          </a:prstGeom>
          <a:noFill/>
          <a:ln w="12700">
            <a:solidFill>
              <a:prstClr val="black"/>
            </a:solidFill>
          </a:ln>
        </p:spPr>
        <p:txBody>
          <a:bodyPr vert="horz" lIns="91453" tIns="45727" rIns="91453" bIns="45727" rtlCol="0" anchor="ctr"/>
          <a:lstStyle/>
          <a:p>
            <a:endParaRPr lang="en-GB"/>
          </a:p>
        </p:txBody>
      </p:sp>
      <p:sp>
        <p:nvSpPr>
          <p:cNvPr id="5" name="Notes Placeholder 4"/>
          <p:cNvSpPr>
            <a:spLocks noGrp="1"/>
          </p:cNvSpPr>
          <p:nvPr>
            <p:ph type="body" sz="quarter" idx="3"/>
          </p:nvPr>
        </p:nvSpPr>
        <p:spPr>
          <a:xfrm>
            <a:off x="679927" y="4778723"/>
            <a:ext cx="5439410" cy="3909864"/>
          </a:xfrm>
          <a:prstGeom prst="rect">
            <a:avLst/>
          </a:prstGeom>
        </p:spPr>
        <p:txBody>
          <a:bodyPr vert="horz" lIns="91453" tIns="45727" rIns="91453" bIns="457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7" cy="498214"/>
          </a:xfrm>
          <a:prstGeom prst="rect">
            <a:avLst/>
          </a:prstGeom>
        </p:spPr>
        <p:txBody>
          <a:bodyPr vert="horz" lIns="91453" tIns="45727" rIns="91453" bIns="45727" rtlCol="0" anchor="b"/>
          <a:lstStyle>
            <a:lvl1pPr algn="l">
              <a:defRPr sz="1200"/>
            </a:lvl1pPr>
          </a:lstStyle>
          <a:p>
            <a:endParaRPr lang="en-GB"/>
          </a:p>
        </p:txBody>
      </p:sp>
      <p:sp>
        <p:nvSpPr>
          <p:cNvPr id="7" name="Slide Number Placeholder 6"/>
          <p:cNvSpPr>
            <a:spLocks noGrp="1"/>
          </p:cNvSpPr>
          <p:nvPr>
            <p:ph type="sldNum" sz="quarter" idx="5"/>
          </p:nvPr>
        </p:nvSpPr>
        <p:spPr>
          <a:xfrm>
            <a:off x="3851343" y="9431600"/>
            <a:ext cx="2946347" cy="498214"/>
          </a:xfrm>
          <a:prstGeom prst="rect">
            <a:avLst/>
          </a:prstGeom>
        </p:spPr>
        <p:txBody>
          <a:bodyPr vert="horz" lIns="91453" tIns="45727" rIns="91453" bIns="45727" rtlCol="0" anchor="b"/>
          <a:lstStyle>
            <a:lvl1pPr algn="r">
              <a:defRPr sz="1200"/>
            </a:lvl1pPr>
          </a:lstStyle>
          <a:p>
            <a:fld id="{D11AF40B-484B-4698-B429-5A5DC0A6B5A4}" type="slidenum">
              <a:rPr lang="en-GB" smtClean="0"/>
              <a:t>‹#›</a:t>
            </a:fld>
            <a:endParaRPr lang="en-GB"/>
          </a:p>
        </p:txBody>
      </p:sp>
    </p:spTree>
    <p:extLst>
      <p:ext uri="{BB962C8B-B14F-4D97-AF65-F5344CB8AC3E}">
        <p14:creationId xmlns:p14="http://schemas.microsoft.com/office/powerpoint/2010/main" val="17540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Cover_Slide_Image.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ver_footer_curv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36877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43400" y="5311775"/>
            <a:ext cx="3962400" cy="936625"/>
          </a:xfrm>
        </p:spPr>
        <p:txBody>
          <a:bodyPr lIns="0" tIns="0" rIns="0" bIns="0" anchor="t">
            <a:normAutofit/>
          </a:bodyPr>
          <a:lstStyle>
            <a:lvl1pPr algn="r">
              <a:lnSpc>
                <a:spcPts val="3200"/>
              </a:lnSpc>
              <a:defRPr sz="3000" b="1" i="0">
                <a:solidFill>
                  <a:srgbClr val="002D74"/>
                </a:solidFill>
              </a:defRPr>
            </a:lvl1pPr>
          </a:lstStyle>
          <a:p>
            <a:r>
              <a:rPr lang="en-US"/>
              <a:t>Click to edit Master title style</a:t>
            </a:r>
            <a:endParaRPr lang="en-US" dirty="0"/>
          </a:p>
        </p:txBody>
      </p:sp>
      <p:sp>
        <p:nvSpPr>
          <p:cNvPr id="10" name="Subtitle 2"/>
          <p:cNvSpPr>
            <a:spLocks noGrp="1"/>
          </p:cNvSpPr>
          <p:nvPr>
            <p:ph type="subTitle" idx="1"/>
          </p:nvPr>
        </p:nvSpPr>
        <p:spPr>
          <a:xfrm>
            <a:off x="685800" y="5410200"/>
            <a:ext cx="3429000" cy="381000"/>
          </a:xfrm>
        </p:spPr>
        <p:txBody>
          <a:bodyPr lIns="0" tIns="0" rIns="0" bIns="0">
            <a:normAutofit/>
          </a:bodyPr>
          <a:lstStyle>
            <a:lvl1pPr marL="0" indent="0" algn="l">
              <a:buNone/>
              <a:defRPr sz="1800">
                <a:solidFill>
                  <a:srgbClr val="002D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48064" y="260648"/>
            <a:ext cx="3644275" cy="2156134"/>
          </a:xfrm>
          <a:prstGeom prst="rect">
            <a:avLst/>
          </a:prstGeom>
        </p:spPr>
      </p:pic>
    </p:spTree>
    <p:extLst>
      <p:ext uri="{BB962C8B-B14F-4D97-AF65-F5344CB8AC3E}">
        <p14:creationId xmlns:p14="http://schemas.microsoft.com/office/powerpoint/2010/main" val="135270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CF2250A-7440-4064-B7AD-66B1A13DD133}" type="datetime1">
              <a:rPr lang="en-US" altLang="en-US"/>
              <a:pPr/>
              <a:t>11/10/2019</a:t>
            </a:fld>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75F3DD6E-6D69-411D-BD38-9017A9ECB31C}" type="slidenum">
              <a:rPr lang="en-US" altLang="en-US"/>
              <a:pPr/>
              <a:t>‹#›</a:t>
            </a:fld>
            <a:endParaRPr lang="en-US" altLang="en-US" dirty="0"/>
          </a:p>
        </p:txBody>
      </p:sp>
    </p:spTree>
    <p:extLst>
      <p:ext uri="{BB962C8B-B14F-4D97-AF65-F5344CB8AC3E}">
        <p14:creationId xmlns:p14="http://schemas.microsoft.com/office/powerpoint/2010/main" val="268903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818D5D4-0C1A-4EC2-9C7C-305842F0C18C}" type="datetime1">
              <a:rPr lang="en-US" altLang="en-US"/>
              <a:pPr/>
              <a:t>11/10/2019</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E1942E9C-3FDC-4414-B8CB-ADE819CEDCAE}" type="slidenum">
              <a:rPr lang="en-US" altLang="en-US"/>
              <a:pPr/>
              <a:t>‹#›</a:t>
            </a:fld>
            <a:endParaRPr lang="en-US" altLang="en-US" dirty="0"/>
          </a:p>
        </p:txBody>
      </p:sp>
    </p:spTree>
    <p:extLst>
      <p:ext uri="{BB962C8B-B14F-4D97-AF65-F5344CB8AC3E}">
        <p14:creationId xmlns:p14="http://schemas.microsoft.com/office/powerpoint/2010/main" val="1945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685978C-D95A-4BCE-B138-11E9B25BE253}" type="datetime1">
              <a:rPr lang="en-US" altLang="en-US"/>
              <a:pPr/>
              <a:t>11/10/2019</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DE3861C0-391B-4FCA-B8DF-0AA01E46B2ED}" type="slidenum">
              <a:rPr lang="en-US" altLang="en-US"/>
              <a:pPr/>
              <a:t>‹#›</a:t>
            </a:fld>
            <a:endParaRPr lang="en-US" altLang="en-US" dirty="0"/>
          </a:p>
        </p:txBody>
      </p:sp>
    </p:spTree>
    <p:extLst>
      <p:ext uri="{BB962C8B-B14F-4D97-AF65-F5344CB8AC3E}">
        <p14:creationId xmlns:p14="http://schemas.microsoft.com/office/powerpoint/2010/main" val="2580899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B67054-C4C7-4445-93AD-767E2DCFBC63}" type="datetime1">
              <a:rPr lang="en-US" altLang="en-US"/>
              <a:pPr/>
              <a:t>11/10/2019</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F8054E7-D9C4-40C3-8779-4999991E0501}" type="slidenum">
              <a:rPr lang="en-US" altLang="en-US"/>
              <a:pPr/>
              <a:t>‹#›</a:t>
            </a:fld>
            <a:endParaRPr lang="en-US" altLang="en-US" dirty="0"/>
          </a:p>
        </p:txBody>
      </p:sp>
    </p:spTree>
    <p:extLst>
      <p:ext uri="{BB962C8B-B14F-4D97-AF65-F5344CB8AC3E}">
        <p14:creationId xmlns:p14="http://schemas.microsoft.com/office/powerpoint/2010/main" val="418182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39790CF-ECC9-433C-B4A9-97874F4195AB}" type="datetime1">
              <a:rPr lang="en-US" altLang="en-US"/>
              <a:pPr/>
              <a:t>11/10/2019</a:t>
            </a:fld>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B61D103-C046-46D6-8953-2A02362D4B85}" type="slidenum">
              <a:rPr lang="en-US" altLang="en-US"/>
              <a:pPr/>
              <a:t>‹#›</a:t>
            </a:fld>
            <a:endParaRPr lang="en-US" altLang="en-US" dirty="0"/>
          </a:p>
        </p:txBody>
      </p:sp>
    </p:spTree>
    <p:extLst>
      <p:ext uri="{BB962C8B-B14F-4D97-AF65-F5344CB8AC3E}">
        <p14:creationId xmlns:p14="http://schemas.microsoft.com/office/powerpoint/2010/main" val="60012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Cover_footer_curv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6877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43400" y="5311775"/>
            <a:ext cx="3962400" cy="936625"/>
          </a:xfrm>
        </p:spPr>
        <p:txBody>
          <a:bodyPr lIns="0" tIns="0" rIns="0" bIns="0" anchor="t">
            <a:normAutofit/>
          </a:bodyPr>
          <a:lstStyle>
            <a:lvl1pPr algn="r">
              <a:lnSpc>
                <a:spcPts val="3200"/>
              </a:lnSpc>
              <a:defRPr sz="3000" b="1" i="0">
                <a:solidFill>
                  <a:srgbClr val="002D74"/>
                </a:solidFill>
              </a:defRPr>
            </a:lvl1pPr>
          </a:lstStyle>
          <a:p>
            <a:r>
              <a:rPr lang="en-US"/>
              <a:t>Click to edit Master title style</a:t>
            </a:r>
            <a:endParaRPr lang="en-US" dirty="0"/>
          </a:p>
        </p:txBody>
      </p:sp>
      <p:sp>
        <p:nvSpPr>
          <p:cNvPr id="12" name="Subtitle 2"/>
          <p:cNvSpPr>
            <a:spLocks noGrp="1"/>
          </p:cNvSpPr>
          <p:nvPr>
            <p:ph type="subTitle" idx="1"/>
          </p:nvPr>
        </p:nvSpPr>
        <p:spPr>
          <a:xfrm>
            <a:off x="685800" y="5410200"/>
            <a:ext cx="3429000" cy="381000"/>
          </a:xfrm>
        </p:spPr>
        <p:txBody>
          <a:bodyPr lIns="0" tIns="0" rIns="0" bIns="0">
            <a:normAutofit/>
          </a:bodyPr>
          <a:lstStyle>
            <a:lvl1pPr marL="0" indent="0" algn="l">
              <a:buNone/>
              <a:defRPr sz="1800">
                <a:solidFill>
                  <a:srgbClr val="002D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8064" y="260648"/>
            <a:ext cx="3644275" cy="2156134"/>
          </a:xfrm>
          <a:prstGeom prst="rect">
            <a:avLst/>
          </a:prstGeom>
        </p:spPr>
      </p:pic>
    </p:spTree>
    <p:extLst>
      <p:ext uri="{BB962C8B-B14F-4D97-AF65-F5344CB8AC3E}">
        <p14:creationId xmlns:p14="http://schemas.microsoft.com/office/powerpoint/2010/main" val="250848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914400"/>
            <a:ext cx="8229600" cy="1588"/>
          </a:xfrm>
          <a:prstGeom prst="line">
            <a:avLst/>
          </a:prstGeom>
          <a:ln w="6350">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304800"/>
            <a:ext cx="8229600" cy="609600"/>
          </a:xfrm>
        </p:spPr>
        <p:txBody>
          <a:bodyPr lIns="0" tIns="0" rIns="0" bIns="0" anchor="t">
            <a:normAutofit/>
          </a:bodyPr>
          <a:lstStyle>
            <a:lvl1pPr algn="l">
              <a:defRPr sz="3400" b="1" i="0">
                <a:solidFill>
                  <a:srgbClr val="002D74"/>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905001"/>
            <a:ext cx="5105400" cy="3124199"/>
          </a:xfrm>
        </p:spPr>
        <p:txBody>
          <a:bodyPr lIns="0" tIns="0" rIns="0" bIns="0"/>
          <a:lstStyle>
            <a:lvl1pPr>
              <a:defRPr>
                <a:solidFill>
                  <a:srgbClr val="002D74"/>
                </a:solidFill>
              </a:defRPr>
            </a:lvl1pPr>
            <a:lvl2pPr>
              <a:defRPr>
                <a:solidFill>
                  <a:srgbClr val="002D74"/>
                </a:solidFill>
              </a:defRPr>
            </a:lvl2pPr>
            <a:lvl3pPr>
              <a:defRPr>
                <a:solidFill>
                  <a:srgbClr val="002D74"/>
                </a:solidFill>
              </a:defRPr>
            </a:lvl3pPr>
            <a:lvl4pPr>
              <a:defRPr>
                <a:solidFill>
                  <a:srgbClr val="002D74"/>
                </a:solidFill>
              </a:defRPr>
            </a:lvl4pPr>
            <a:lvl5pPr>
              <a:defRPr>
                <a:solidFill>
                  <a:srgbClr val="002D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0" y="5146366"/>
            <a:ext cx="9144000" cy="1706562"/>
            <a:chOff x="0" y="5146366"/>
            <a:chExt cx="9144000" cy="1706562"/>
          </a:xfrm>
        </p:grpSpPr>
        <p:pic>
          <p:nvPicPr>
            <p:cNvPr id="5" name="Picture 7" descr="Content_slide_foote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5146366"/>
              <a:ext cx="91440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7164288" y="5965535"/>
              <a:ext cx="1872208"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4288" y="5965535"/>
            <a:ext cx="1522512" cy="900794"/>
          </a:xfrm>
          <a:prstGeom prst="rect">
            <a:avLst/>
          </a:prstGeom>
        </p:spPr>
      </p:pic>
    </p:spTree>
    <p:extLst>
      <p:ext uri="{BB962C8B-B14F-4D97-AF65-F5344CB8AC3E}">
        <p14:creationId xmlns:p14="http://schemas.microsoft.com/office/powerpoint/2010/main" val="36138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914400"/>
            <a:ext cx="8229600" cy="1588"/>
          </a:xfrm>
          <a:prstGeom prst="line">
            <a:avLst/>
          </a:prstGeom>
          <a:ln w="6350">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57200" y="5789613"/>
            <a:ext cx="8229600" cy="1587"/>
          </a:xfrm>
          <a:prstGeom prst="line">
            <a:avLst/>
          </a:prstGeom>
          <a:ln w="6350">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304800"/>
            <a:ext cx="8229600" cy="609600"/>
          </a:xfrm>
        </p:spPr>
        <p:txBody>
          <a:bodyPr lIns="0" tIns="0" rIns="0" bIns="0" anchor="t">
            <a:normAutofit/>
          </a:bodyPr>
          <a:lstStyle>
            <a:lvl1pPr algn="l">
              <a:defRPr sz="3400" b="1" i="0">
                <a:solidFill>
                  <a:srgbClr val="002D74"/>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905001"/>
            <a:ext cx="5105400" cy="3124199"/>
          </a:xfrm>
        </p:spPr>
        <p:txBody>
          <a:bodyPr lIns="0" tIns="0" rIns="0" bIns="0"/>
          <a:lstStyle>
            <a:lvl1pPr>
              <a:defRPr>
                <a:solidFill>
                  <a:srgbClr val="002D74"/>
                </a:solidFill>
              </a:defRPr>
            </a:lvl1pPr>
            <a:lvl2pPr>
              <a:defRPr>
                <a:solidFill>
                  <a:srgbClr val="002D74"/>
                </a:solidFill>
              </a:defRPr>
            </a:lvl2pPr>
            <a:lvl3pPr>
              <a:defRPr>
                <a:solidFill>
                  <a:srgbClr val="002D74"/>
                </a:solidFill>
              </a:defRPr>
            </a:lvl3pPr>
            <a:lvl4pPr>
              <a:defRPr>
                <a:solidFill>
                  <a:srgbClr val="002D74"/>
                </a:solidFill>
              </a:defRPr>
            </a:lvl4pPr>
            <a:lvl5pPr>
              <a:defRPr>
                <a:solidFill>
                  <a:srgbClr val="002D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93565" y="5872718"/>
            <a:ext cx="1693235" cy="1001802"/>
          </a:xfrm>
          <a:prstGeom prst="rect">
            <a:avLst/>
          </a:prstGeom>
        </p:spPr>
      </p:pic>
    </p:spTree>
    <p:extLst>
      <p:ext uri="{BB962C8B-B14F-4D97-AF65-F5344CB8AC3E}">
        <p14:creationId xmlns:p14="http://schemas.microsoft.com/office/powerpoint/2010/main" val="834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descr="Title_slide_image.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52801"/>
            <a:ext cx="8077200" cy="615553"/>
          </a:xfrm>
        </p:spPr>
        <p:txBody>
          <a:bodyPr lIns="0" tIns="0" rIns="0" bIns="0" anchor="t">
            <a:spAutoFit/>
          </a:bodyPr>
          <a:lstStyle>
            <a:lvl1pPr algn="r">
              <a:defRPr sz="4000" b="1" cap="none">
                <a:solidFill>
                  <a:schemeClr val="bg1"/>
                </a:solidFill>
              </a:defRPr>
            </a:lvl1pPr>
          </a:lstStyle>
          <a:p>
            <a:r>
              <a:rPr lang="en-US"/>
              <a:t>Click to edit Master title style</a:t>
            </a:r>
            <a:endParaRPr lang="en-US" dirty="0"/>
          </a:p>
        </p:txBody>
      </p:sp>
      <p:grpSp>
        <p:nvGrpSpPr>
          <p:cNvPr id="6" name="Group 5"/>
          <p:cNvGrpSpPr/>
          <p:nvPr userDrawn="1"/>
        </p:nvGrpSpPr>
        <p:grpSpPr>
          <a:xfrm>
            <a:off x="0" y="4565650"/>
            <a:ext cx="9144000" cy="2292350"/>
            <a:chOff x="0" y="4565650"/>
            <a:chExt cx="9144000" cy="2292350"/>
          </a:xfrm>
        </p:grpSpPr>
        <p:pic>
          <p:nvPicPr>
            <p:cNvPr id="5" name="Picture 7" descr="Back_foote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4565650"/>
              <a:ext cx="9144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6660232" y="5805264"/>
              <a:ext cx="2232248" cy="79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 name="Subtitle 2"/>
          <p:cNvSpPr>
            <a:spLocks noGrp="1"/>
          </p:cNvSpPr>
          <p:nvPr>
            <p:ph type="subTitle" idx="1"/>
          </p:nvPr>
        </p:nvSpPr>
        <p:spPr>
          <a:xfrm>
            <a:off x="685800" y="5715000"/>
            <a:ext cx="3429000" cy="381000"/>
          </a:xfrm>
        </p:spPr>
        <p:txBody>
          <a:bodyPr lIns="0" tIns="0" rIns="0" bIns="0">
            <a:normAutofit/>
          </a:bodyPr>
          <a:lstStyle>
            <a:lvl1pPr marL="0" indent="0" algn="l">
              <a:buNone/>
              <a:defRPr sz="1800" b="1" i="0">
                <a:solidFill>
                  <a:srgbClr val="002D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20272" y="5715000"/>
            <a:ext cx="1693235" cy="1001802"/>
          </a:xfrm>
          <a:prstGeom prst="rect">
            <a:avLst/>
          </a:prstGeom>
        </p:spPr>
      </p:pic>
    </p:spTree>
    <p:extLst>
      <p:ext uri="{BB962C8B-B14F-4D97-AF65-F5344CB8AC3E}">
        <p14:creationId xmlns:p14="http://schemas.microsoft.com/office/powerpoint/2010/main" val="117779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2D74"/>
        </a:solidFill>
        <a:effectLst/>
      </p:bgPr>
    </p:bg>
    <p:spTree>
      <p:nvGrpSpPr>
        <p:cNvPr id="1" name=""/>
        <p:cNvGrpSpPr/>
        <p:nvPr/>
      </p:nvGrpSpPr>
      <p:grpSpPr>
        <a:xfrm>
          <a:off x="0" y="0"/>
          <a:ext cx="0" cy="0"/>
          <a:chOff x="0" y="0"/>
          <a:chExt cx="0" cy="0"/>
        </a:xfrm>
      </p:grpSpPr>
      <p:pic>
        <p:nvPicPr>
          <p:cNvPr id="4" name="Picture 6" descr="Back_foote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565650"/>
            <a:ext cx="9144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127647"/>
            <a:ext cx="7848600" cy="615553"/>
          </a:xfrm>
        </p:spPr>
        <p:txBody>
          <a:bodyPr lIns="0" tIns="0" rIns="0" bIns="0" anchor="t">
            <a:spAutoFit/>
          </a:bodyPr>
          <a:lstStyle>
            <a:lvl1pPr algn="ctr">
              <a:defRPr sz="4000" b="1" cap="none">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685800" y="5715000"/>
            <a:ext cx="3429000" cy="381000"/>
          </a:xfrm>
        </p:spPr>
        <p:txBody>
          <a:bodyPr lIns="0" tIns="0" rIns="0" bIns="0">
            <a:normAutofit/>
          </a:bodyPr>
          <a:lstStyle>
            <a:lvl1pPr marL="0" indent="0" algn="l">
              <a:buNone/>
              <a:defRPr sz="1800" b="1" i="0">
                <a:solidFill>
                  <a:srgbClr val="002D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Rectangle 2"/>
          <p:cNvSpPr/>
          <p:nvPr userDrawn="1"/>
        </p:nvSpPr>
        <p:spPr>
          <a:xfrm>
            <a:off x="6660232" y="5715000"/>
            <a:ext cx="2304256" cy="882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20272" y="5715000"/>
            <a:ext cx="1693235" cy="1001802"/>
          </a:xfrm>
          <a:prstGeom prst="rect">
            <a:avLst/>
          </a:prstGeom>
        </p:spPr>
      </p:pic>
    </p:spTree>
    <p:extLst>
      <p:ext uri="{BB962C8B-B14F-4D97-AF65-F5344CB8AC3E}">
        <p14:creationId xmlns:p14="http://schemas.microsoft.com/office/powerpoint/2010/main" val="4961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87EA630A-9CD2-4823-81CA-A2FF75522C5B}" type="datetime1">
              <a:rPr lang="en-US" altLang="en-US"/>
              <a:pPr/>
              <a:t>11/10/2019</a:t>
            </a:fld>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734C911A-771E-432B-909B-184E9E44E3C9}" type="slidenum">
              <a:rPr lang="en-US" altLang="en-US"/>
              <a:pPr/>
              <a:t>‹#›</a:t>
            </a:fld>
            <a:endParaRPr lang="en-US" altLang="en-US" dirty="0"/>
          </a:p>
        </p:txBody>
      </p:sp>
    </p:spTree>
    <p:extLst>
      <p:ext uri="{BB962C8B-B14F-4D97-AF65-F5344CB8AC3E}">
        <p14:creationId xmlns:p14="http://schemas.microsoft.com/office/powerpoint/2010/main" val="235996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80EF1F9-CC6A-4CC1-8D19-7A19824796F6}" type="datetime1">
              <a:rPr lang="en-US" altLang="en-US"/>
              <a:pPr/>
              <a:t>11/10/2019</a:t>
            </a:fld>
            <a:endParaRPr lang="en-US" altLang="en-US" dirty="0"/>
          </a:p>
        </p:txBody>
      </p:sp>
      <p:sp>
        <p:nvSpPr>
          <p:cNvPr id="8" name="Footer Placeholder 4"/>
          <p:cNvSpPr>
            <a:spLocks noGrp="1"/>
          </p:cNvSpPr>
          <p:nvPr>
            <p:ph type="ftr" sz="quarter" idx="11"/>
          </p:nvPr>
        </p:nvSpPr>
        <p:spPr/>
        <p:txBody>
          <a:bodyPr/>
          <a:lstStyle>
            <a:lvl1pPr>
              <a:defRPr/>
            </a:lvl1pPr>
          </a:lstStyle>
          <a:p>
            <a:endParaRPr lang="en-US" altLang="en-US" dirty="0"/>
          </a:p>
        </p:txBody>
      </p:sp>
      <p:sp>
        <p:nvSpPr>
          <p:cNvPr id="9" name="Slide Number Placeholder 5"/>
          <p:cNvSpPr>
            <a:spLocks noGrp="1"/>
          </p:cNvSpPr>
          <p:nvPr>
            <p:ph type="sldNum" sz="quarter" idx="12"/>
          </p:nvPr>
        </p:nvSpPr>
        <p:spPr/>
        <p:txBody>
          <a:bodyPr/>
          <a:lstStyle>
            <a:lvl1pPr>
              <a:defRPr/>
            </a:lvl1pPr>
          </a:lstStyle>
          <a:p>
            <a:fld id="{E9602368-5165-44C2-805F-B60DC4730068}" type="slidenum">
              <a:rPr lang="en-US" altLang="en-US"/>
              <a:pPr/>
              <a:t>‹#›</a:t>
            </a:fld>
            <a:endParaRPr lang="en-US" altLang="en-US" dirty="0"/>
          </a:p>
        </p:txBody>
      </p:sp>
    </p:spTree>
    <p:extLst>
      <p:ext uri="{BB962C8B-B14F-4D97-AF65-F5344CB8AC3E}">
        <p14:creationId xmlns:p14="http://schemas.microsoft.com/office/powerpoint/2010/main" val="122954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98C86B8-AD8F-435C-AE02-CE1A16BCE4D8}" type="datetime1">
              <a:rPr lang="en-US" altLang="en-US"/>
              <a:pPr/>
              <a:t>11/10/2019</a:t>
            </a:fld>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C5054B40-B515-4E54-AB8D-830AA9CB12D4}" type="slidenum">
              <a:rPr lang="en-US" altLang="en-US"/>
              <a:pPr/>
              <a:t>‹#›</a:t>
            </a:fld>
            <a:endParaRPr lang="en-US" altLang="en-US" dirty="0"/>
          </a:p>
        </p:txBody>
      </p:sp>
    </p:spTree>
    <p:extLst>
      <p:ext uri="{BB962C8B-B14F-4D97-AF65-F5344CB8AC3E}">
        <p14:creationId xmlns:p14="http://schemas.microsoft.com/office/powerpoint/2010/main" val="309096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4" charset="0"/>
              </a:defRPr>
            </a:lvl1pPr>
          </a:lstStyle>
          <a:p>
            <a:fld id="{83CB811A-BE48-4631-9EA7-37DDF92275B5}" type="datetime1">
              <a:rPr lang="en-US" altLang="en-US"/>
              <a:pPr/>
              <a:t>11/10/2019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4" charset="0"/>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4" charset="0"/>
              </a:defRPr>
            </a:lvl1pPr>
          </a:lstStyle>
          <a:p>
            <a:fld id="{0591E797-10A5-4B56-A430-E0CF4B30733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The Jesse Tree for Advent </a:t>
            </a:r>
          </a:p>
        </p:txBody>
      </p:sp>
      <p:pic>
        <p:nvPicPr>
          <p:cNvPr id="3" name="Content Placeholder 2" descr="A picture containing indoor, white, toy, cat&#10;&#10;Description automatically generated">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79712" y="1166120"/>
            <a:ext cx="2789730" cy="4184594"/>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5" name="Rectangle 4">
            <a:extLst>
              <a:ext uri="{FF2B5EF4-FFF2-40B4-BE49-F238E27FC236}">
                <a16:creationId xmlns:a16="http://schemas.microsoft.com/office/drawing/2014/main" id="{2BF20A43-334B-40C7-AA0D-477C5ABB6AC7}"/>
              </a:ext>
            </a:extLst>
          </p:cNvPr>
          <p:cNvSpPr/>
          <p:nvPr/>
        </p:nvSpPr>
        <p:spPr>
          <a:xfrm>
            <a:off x="5508104" y="3501008"/>
            <a:ext cx="3361186" cy="1938992"/>
          </a:xfrm>
          <a:prstGeom prst="rect">
            <a:avLst/>
          </a:prstGeom>
        </p:spPr>
        <p:txBody>
          <a:bodyPr wrap="square">
            <a:spAutoFit/>
          </a:bodyPr>
          <a:lstStyle/>
          <a:p>
            <a:r>
              <a:rPr lang="en-GB" sz="2000" dirty="0">
                <a:solidFill>
                  <a:srgbClr val="002D74"/>
                </a:solidFill>
                <a:latin typeface="+mn-lt"/>
              </a:rPr>
              <a:t>This is the family history of Jesus Christ. He came from the family of David. David came from the family of Abraham.</a:t>
            </a:r>
          </a:p>
          <a:p>
            <a:r>
              <a:rPr lang="en-GB" dirty="0">
                <a:solidFill>
                  <a:srgbClr val="002D74"/>
                </a:solidFill>
                <a:latin typeface="+mn-lt"/>
              </a:rPr>
              <a:t>Reading Matthew 1:1-14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Coat of Many Colours - Joseph</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709660" y="1838054"/>
            <a:ext cx="2646955" cy="269913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Then Joseph said to them, “Don’t be afraid. Can I do what only God can do? </a:t>
            </a:r>
            <a:r>
              <a:rPr lang="en-GB" b="1" baseline="30000" dirty="0"/>
              <a:t>20 </a:t>
            </a:r>
            <a:r>
              <a:rPr lang="en-GB" dirty="0"/>
              <a:t>You meant to hurt me. But God turned your evil into good. It was to save the lives of many people. And it is being done.</a:t>
            </a:r>
          </a:p>
          <a:p>
            <a:pPr marL="0" indent="0">
              <a:buNone/>
            </a:pPr>
            <a:r>
              <a:rPr lang="en-GB" sz="2000" dirty="0">
                <a:ea typeface="Cambria" panose="02040503050406030204" pitchFamily="18" charset="0"/>
              </a:rPr>
              <a:t>Reading Genesis 37: 31-33&amp; 50:15-20</a:t>
            </a:r>
          </a:p>
        </p:txBody>
      </p:sp>
    </p:spTree>
    <p:extLst>
      <p:ext uri="{BB962C8B-B14F-4D97-AF65-F5344CB8AC3E}">
        <p14:creationId xmlns:p14="http://schemas.microsoft.com/office/powerpoint/2010/main" val="139661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Ten Commandments</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70738" y="1848532"/>
            <a:ext cx="2517086" cy="2501708"/>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Moses called all the people of Israel together and said: Listen, Israel, to the commands and laws I give you today. Learn them and obey them carefully. </a:t>
            </a:r>
          </a:p>
          <a:p>
            <a:pPr marL="0" indent="0">
              <a:buNone/>
            </a:pPr>
            <a:r>
              <a:rPr lang="en-GB" sz="2000" dirty="0">
                <a:ea typeface="Cambria" panose="02040503050406030204" pitchFamily="18" charset="0"/>
              </a:rPr>
              <a:t>Reading Deuteronomy: 5 1-22</a:t>
            </a:r>
          </a:p>
        </p:txBody>
      </p:sp>
    </p:spTree>
    <p:extLst>
      <p:ext uri="{BB962C8B-B14F-4D97-AF65-F5344CB8AC3E}">
        <p14:creationId xmlns:p14="http://schemas.microsoft.com/office/powerpoint/2010/main" val="396706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Wheat – Ruth </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25969" y="1700808"/>
            <a:ext cx="2400121" cy="2836385"/>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But Ruth said, “Don’t ask me to leave you! Don’t beg me not to follow you! Every place you go, I will go. Every place you live, I will live. Your people will be my people. Your God will be my God.</a:t>
            </a:r>
          </a:p>
          <a:p>
            <a:pPr marL="0" indent="0">
              <a:buNone/>
            </a:pPr>
            <a:r>
              <a:rPr lang="en-GB" sz="2000" dirty="0">
                <a:ea typeface="Cambria" panose="02040503050406030204" pitchFamily="18" charset="0"/>
              </a:rPr>
              <a:t>Reading Ruth 1-2:3 &amp; Matthew 1:5&amp;16</a:t>
            </a:r>
          </a:p>
        </p:txBody>
      </p:sp>
    </p:spTree>
    <p:extLst>
      <p:ext uri="{BB962C8B-B14F-4D97-AF65-F5344CB8AC3E}">
        <p14:creationId xmlns:p14="http://schemas.microsoft.com/office/powerpoint/2010/main" val="369270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Rope – Rahab helps the spies</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1923351">
            <a:off x="222073" y="2112335"/>
            <a:ext cx="3100737" cy="1902604"/>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You are using a red rope to help us escape. When we return to this land, you must tie it in the window through which you let us down. Bring your father, mother, brothers and all your family into your house.</a:t>
            </a:r>
          </a:p>
          <a:p>
            <a:pPr marL="0" indent="0">
              <a:buNone/>
            </a:pPr>
            <a:r>
              <a:rPr lang="en-GB" sz="2000" dirty="0">
                <a:ea typeface="Cambria" panose="02040503050406030204" pitchFamily="18" charset="0"/>
              </a:rPr>
              <a:t>Reading Joshua 2:1-21</a:t>
            </a:r>
          </a:p>
        </p:txBody>
      </p:sp>
    </p:spTree>
    <p:extLst>
      <p:ext uri="{BB962C8B-B14F-4D97-AF65-F5344CB8AC3E}">
        <p14:creationId xmlns:p14="http://schemas.microsoft.com/office/powerpoint/2010/main" val="129725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Horn of Oil – David is chosen as king</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757284" y="1838054"/>
            <a:ext cx="2551707" cy="269913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So Samuel took the container of olive oil. Then he poured oil on Jesse’s youngest son to appoint him in front of his brothers. From that day on, the Lord’s Spirit entered David with power.</a:t>
            </a:r>
          </a:p>
          <a:p>
            <a:pPr marL="0" indent="0">
              <a:buNone/>
            </a:pPr>
            <a:r>
              <a:rPr lang="en-GB" sz="2000" dirty="0">
                <a:ea typeface="Cambria" panose="02040503050406030204" pitchFamily="18" charset="0"/>
              </a:rPr>
              <a:t>Reading 1 Samuel 16:1-13</a:t>
            </a:r>
          </a:p>
        </p:txBody>
      </p:sp>
    </p:spTree>
    <p:extLst>
      <p:ext uri="{BB962C8B-B14F-4D97-AF65-F5344CB8AC3E}">
        <p14:creationId xmlns:p14="http://schemas.microsoft.com/office/powerpoint/2010/main" val="337816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Crown – David is crowned king</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83568" y="1838054"/>
            <a:ext cx="2699139" cy="269913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So Samuel took the container of olive oil. Then he poured oil on Jesse’s youngest son to appoint him in front of his brothers. From that day on, the Lord’s Spirit entered David with power.</a:t>
            </a:r>
          </a:p>
          <a:p>
            <a:pPr marL="0" indent="0">
              <a:buNone/>
            </a:pPr>
            <a:r>
              <a:rPr lang="en-GB" sz="2000" dirty="0">
                <a:ea typeface="Cambria" panose="02040503050406030204" pitchFamily="18" charset="0"/>
              </a:rPr>
              <a:t>Reading 2 Samuel 5:1-5</a:t>
            </a:r>
          </a:p>
        </p:txBody>
      </p:sp>
    </p:spTree>
    <p:extLst>
      <p:ext uri="{BB962C8B-B14F-4D97-AF65-F5344CB8AC3E}">
        <p14:creationId xmlns:p14="http://schemas.microsoft.com/office/powerpoint/2010/main" val="392562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Sun/Light – A prophecy about the light</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83568" y="1838054"/>
            <a:ext cx="2699139" cy="269913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Now those people live in darkness. But they will see a great light.</a:t>
            </a:r>
            <a:br>
              <a:rPr lang="en-GB" dirty="0"/>
            </a:br>
            <a:r>
              <a:rPr lang="en-GB" dirty="0"/>
              <a:t>They live in a place that is very dark. But a light will shine on them.</a:t>
            </a:r>
          </a:p>
          <a:p>
            <a:pPr marL="0" indent="0">
              <a:buNone/>
            </a:pPr>
            <a:r>
              <a:rPr lang="en-GB" sz="2000" dirty="0">
                <a:ea typeface="Cambria" panose="02040503050406030204" pitchFamily="18" charset="0"/>
              </a:rPr>
              <a:t>Reading Isaiah 9:2,6-7</a:t>
            </a:r>
          </a:p>
        </p:txBody>
      </p:sp>
    </p:spTree>
    <p:extLst>
      <p:ext uri="{BB962C8B-B14F-4D97-AF65-F5344CB8AC3E}">
        <p14:creationId xmlns:p14="http://schemas.microsoft.com/office/powerpoint/2010/main" val="196905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Altar – Elijah and the prophets of Baal</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511236" y="1836475"/>
            <a:ext cx="2404467" cy="2816661"/>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t>Then fire from the Lord came down. It burned the sacrifice, the wood, the stones and the ground around the altar. It also dried up the water in the ditch. When all the people saw this, they fell down to the ground. They cried, “The Lord is God! The Lord is God</a:t>
            </a:r>
            <a:r>
              <a:rPr lang="en-GB" dirty="0"/>
              <a:t>!</a:t>
            </a:r>
          </a:p>
          <a:p>
            <a:pPr marL="0" indent="0">
              <a:buNone/>
            </a:pPr>
            <a:r>
              <a:rPr lang="en-GB" sz="2000" dirty="0">
                <a:ea typeface="Cambria" panose="02040503050406030204" pitchFamily="18" charset="0"/>
              </a:rPr>
              <a:t>Reading 1 Kings 18:17-39</a:t>
            </a:r>
          </a:p>
        </p:txBody>
      </p:sp>
    </p:spTree>
    <p:extLst>
      <p:ext uri="{BB962C8B-B14F-4D97-AF65-F5344CB8AC3E}">
        <p14:creationId xmlns:p14="http://schemas.microsoft.com/office/powerpoint/2010/main" val="290919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Wolf and Lamb – A prophecy about peace</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7200" y="2204864"/>
            <a:ext cx="3112201" cy="2700000"/>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When wolves will live in peace with lambs.</a:t>
            </a:r>
            <a:br>
              <a:rPr lang="en-GB" sz="2800" dirty="0"/>
            </a:br>
            <a:r>
              <a:rPr lang="en-GB" dirty="0"/>
              <a:t>    And leopards will lie down to rest with goats.</a:t>
            </a:r>
            <a:br>
              <a:rPr lang="en-GB" sz="2800" dirty="0"/>
            </a:br>
            <a:r>
              <a:rPr lang="en-GB" dirty="0"/>
              <a:t>Calves, lions and young bulls will eat together.</a:t>
            </a:r>
            <a:br>
              <a:rPr lang="en-GB" sz="2800" dirty="0"/>
            </a:br>
            <a:r>
              <a:rPr lang="en-GB" dirty="0"/>
              <a:t>    And a little child will lead them.</a:t>
            </a:r>
          </a:p>
          <a:p>
            <a:pPr marL="0" indent="0">
              <a:buNone/>
            </a:pPr>
            <a:r>
              <a:rPr lang="en-GB" sz="2000" dirty="0">
                <a:ea typeface="Cambria" panose="02040503050406030204" pitchFamily="18" charset="0"/>
              </a:rPr>
              <a:t>Reading Isaiah 11:1-9</a:t>
            </a:r>
          </a:p>
        </p:txBody>
      </p:sp>
    </p:spTree>
    <p:extLst>
      <p:ext uri="{BB962C8B-B14F-4D97-AF65-F5344CB8AC3E}">
        <p14:creationId xmlns:p14="http://schemas.microsoft.com/office/powerpoint/2010/main" val="296160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Whale - Jonah</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476009" y="1844824"/>
            <a:ext cx="2494871" cy="2494871"/>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people of Nineveh believed in God. They announced they would stop eating for a while. They put on rough cloth to show how sad they were. All the people in the city wore the cloth.</a:t>
            </a:r>
          </a:p>
          <a:p>
            <a:pPr marL="0" indent="0">
              <a:buNone/>
            </a:pPr>
            <a:r>
              <a:rPr lang="en-GB" sz="2000" dirty="0">
                <a:ea typeface="Cambria" panose="02040503050406030204" pitchFamily="18" charset="0"/>
              </a:rPr>
              <a:t>Reading Jonah 1-4</a:t>
            </a:r>
          </a:p>
        </p:txBody>
      </p:sp>
    </p:spTree>
    <p:extLst>
      <p:ext uri="{BB962C8B-B14F-4D97-AF65-F5344CB8AC3E}">
        <p14:creationId xmlns:p14="http://schemas.microsoft.com/office/powerpoint/2010/main" val="330065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Stump and Shoot</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11560" y="1556792"/>
            <a:ext cx="3060040" cy="3060040"/>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923928" y="1484785"/>
            <a:ext cx="476287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t>A branch will grow</a:t>
            </a:r>
            <a:br>
              <a:rPr lang="en-GB" sz="2800" dirty="0"/>
            </a:br>
            <a:r>
              <a:rPr lang="en-GB" sz="2800" dirty="0"/>
              <a:t>    from a stump of a tree that was cut down.</a:t>
            </a:r>
          </a:p>
          <a:p>
            <a:pPr marL="0" indent="0">
              <a:buNone/>
            </a:pPr>
            <a:r>
              <a:rPr lang="en-GB" sz="2800" dirty="0"/>
              <a:t>So a new king will come</a:t>
            </a:r>
            <a:br>
              <a:rPr lang="en-GB" sz="2800" dirty="0"/>
            </a:br>
            <a:r>
              <a:rPr lang="en-GB" sz="2800" dirty="0"/>
              <a:t>    from the family of Jesse.</a:t>
            </a:r>
          </a:p>
        </p:txBody>
      </p:sp>
      <p:sp>
        <p:nvSpPr>
          <p:cNvPr id="2" name="Rectangle 1">
            <a:extLst>
              <a:ext uri="{FF2B5EF4-FFF2-40B4-BE49-F238E27FC236}">
                <a16:creationId xmlns:a16="http://schemas.microsoft.com/office/drawing/2014/main" id="{6A6CB732-679F-4473-838F-3DB83B7E4F1D}"/>
              </a:ext>
            </a:extLst>
          </p:cNvPr>
          <p:cNvSpPr/>
          <p:nvPr/>
        </p:nvSpPr>
        <p:spPr>
          <a:xfrm>
            <a:off x="4211960" y="4663666"/>
            <a:ext cx="3358982" cy="400110"/>
          </a:xfrm>
          <a:prstGeom prst="rect">
            <a:avLst/>
          </a:prstGeom>
        </p:spPr>
        <p:txBody>
          <a:bodyPr wrap="square">
            <a:spAutoFit/>
          </a:bodyPr>
          <a:lstStyle/>
          <a:p>
            <a:pPr marL="0" indent="0">
              <a:buNone/>
            </a:pPr>
            <a:r>
              <a:rPr lang="en-GB" sz="2000" dirty="0">
                <a:solidFill>
                  <a:srgbClr val="002D74"/>
                </a:solidFill>
                <a:latin typeface="+mn-lt"/>
                <a:ea typeface="Cambria" panose="02040503050406030204" pitchFamily="18" charset="0"/>
              </a:rPr>
              <a:t>Reading Isaiah 11 :1&amp;2</a:t>
            </a:r>
          </a:p>
        </p:txBody>
      </p:sp>
    </p:spTree>
    <p:extLst>
      <p:ext uri="{BB962C8B-B14F-4D97-AF65-F5344CB8AC3E}">
        <p14:creationId xmlns:p14="http://schemas.microsoft.com/office/powerpoint/2010/main" val="153629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Bethlehem – A prophecy about Bethlem</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881066" y="1848134"/>
            <a:ext cx="2304143" cy="267897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But you, Bethlehem Ephrathah,</a:t>
            </a:r>
            <a:br>
              <a:rPr lang="en-GB" sz="2800" dirty="0"/>
            </a:br>
            <a:r>
              <a:rPr lang="en-GB" dirty="0"/>
              <a:t>    are one of the smallest towns in Judah.</a:t>
            </a:r>
            <a:br>
              <a:rPr lang="en-GB" sz="2800" dirty="0"/>
            </a:br>
            <a:r>
              <a:rPr lang="en-GB" dirty="0"/>
              <a:t>But from you will come one who will rule Israel for me.</a:t>
            </a:r>
          </a:p>
          <a:p>
            <a:pPr marL="0" indent="0">
              <a:buNone/>
            </a:pPr>
            <a:r>
              <a:rPr lang="en-GB" sz="2000" dirty="0">
                <a:ea typeface="Cambria" panose="02040503050406030204" pitchFamily="18" charset="0"/>
              </a:rPr>
              <a:t>Reading Micah 5:2-5</a:t>
            </a:r>
          </a:p>
        </p:txBody>
      </p:sp>
    </p:spTree>
    <p:extLst>
      <p:ext uri="{BB962C8B-B14F-4D97-AF65-F5344CB8AC3E}">
        <p14:creationId xmlns:p14="http://schemas.microsoft.com/office/powerpoint/2010/main" val="120701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err="1"/>
              <a:t>Scepter</a:t>
            </a:r>
            <a:r>
              <a:rPr lang="en-GB" altLang="en-US" sz="3600" dirty="0"/>
              <a:t> – Queen Esther</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rot="985735">
            <a:off x="1097337" y="1306076"/>
            <a:ext cx="749160" cy="3361618"/>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No man or woman may go to the king in the inner courtyard without being called. There is only one law about this. Anyone who enters must be put to death. But if the king holds out his gold </a:t>
            </a:r>
            <a:r>
              <a:rPr lang="en-GB" dirty="0" err="1"/>
              <a:t>scepter</a:t>
            </a:r>
            <a:r>
              <a:rPr lang="en-GB" dirty="0"/>
              <a:t>, that person may live. </a:t>
            </a:r>
          </a:p>
          <a:p>
            <a:r>
              <a:rPr lang="en-GB" sz="2000" dirty="0">
                <a:ea typeface="Cambria" panose="02040503050406030204" pitchFamily="18" charset="0"/>
              </a:rPr>
              <a:t>Reading Esther 4:10-17</a:t>
            </a:r>
          </a:p>
        </p:txBody>
      </p:sp>
    </p:spTree>
    <p:extLst>
      <p:ext uri="{BB962C8B-B14F-4D97-AF65-F5344CB8AC3E}">
        <p14:creationId xmlns:p14="http://schemas.microsoft.com/office/powerpoint/2010/main" val="2855413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Tower – a message from God</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11560" y="1268760"/>
            <a:ext cx="2009569" cy="3373133"/>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I will stand like a guard to watch.</a:t>
            </a:r>
            <a:br>
              <a:rPr lang="en-GB" dirty="0"/>
            </a:br>
            <a:r>
              <a:rPr lang="en-GB" dirty="0"/>
              <a:t>    I will stand on the tower.</a:t>
            </a:r>
            <a:br>
              <a:rPr lang="en-GB" dirty="0"/>
            </a:br>
            <a:r>
              <a:rPr lang="en-GB" dirty="0"/>
              <a:t>I will wait to see what the Lord will say to me.</a:t>
            </a:r>
            <a:br>
              <a:rPr lang="en-GB" dirty="0"/>
            </a:br>
            <a:r>
              <a:rPr lang="en-GB" dirty="0"/>
              <a:t>    I will wait to learn how to answer his complaint.</a:t>
            </a:r>
          </a:p>
          <a:p>
            <a:r>
              <a:rPr lang="en-GB" sz="2000" dirty="0">
                <a:ea typeface="Cambria" panose="02040503050406030204" pitchFamily="18" charset="0"/>
              </a:rPr>
              <a:t>Reading Habakkuk 2:1 &amp; 3:16-19</a:t>
            </a:r>
          </a:p>
        </p:txBody>
      </p:sp>
    </p:spTree>
    <p:extLst>
      <p:ext uri="{BB962C8B-B14F-4D97-AF65-F5344CB8AC3E}">
        <p14:creationId xmlns:p14="http://schemas.microsoft.com/office/powerpoint/2010/main" val="389863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Zechariah and Elizabeth</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11560" y="2420888"/>
            <a:ext cx="2938499" cy="2268000"/>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706235" y="1052736"/>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But the angel said to him, “Zechariah, don’t be afraid. Your prayer has been heard by God. Your wife, Elizabeth, will give birth to a son. You will name him John. You will be very happy. Many people will be happy because of his birth. </a:t>
            </a:r>
          </a:p>
          <a:p>
            <a:pPr marL="0" indent="0">
              <a:buNone/>
            </a:pPr>
            <a:r>
              <a:rPr lang="en-GB" sz="2000" dirty="0">
                <a:ea typeface="Cambria" panose="02040503050406030204" pitchFamily="18" charset="0"/>
              </a:rPr>
              <a:t>Reading Luke 1:5-25</a:t>
            </a:r>
          </a:p>
        </p:txBody>
      </p:sp>
    </p:spTree>
    <p:extLst>
      <p:ext uri="{BB962C8B-B14F-4D97-AF65-F5344CB8AC3E}">
        <p14:creationId xmlns:p14="http://schemas.microsoft.com/office/powerpoint/2010/main" val="94555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Clam and Water - John The Baptist</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11560" y="1523299"/>
            <a:ext cx="2376264" cy="2949517"/>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About that time John the Baptist came and began preaching in the desert area of Judea. </a:t>
            </a:r>
            <a:r>
              <a:rPr lang="en-GB" b="1" baseline="30000" dirty="0"/>
              <a:t> </a:t>
            </a:r>
            <a:r>
              <a:rPr lang="en-GB" dirty="0"/>
              <a:t>John said, “Change your hearts and lives because the kingdom of heaven is coming soon.” </a:t>
            </a:r>
          </a:p>
          <a:p>
            <a:pPr marL="0" indent="0">
              <a:buNone/>
            </a:pPr>
            <a:r>
              <a:rPr lang="en-GB" sz="2000" dirty="0">
                <a:ea typeface="Cambria" panose="02040503050406030204" pitchFamily="18" charset="0"/>
              </a:rPr>
              <a:t>Reading Matthew 3:1-6</a:t>
            </a:r>
          </a:p>
        </p:txBody>
      </p:sp>
    </p:spTree>
    <p:extLst>
      <p:ext uri="{BB962C8B-B14F-4D97-AF65-F5344CB8AC3E}">
        <p14:creationId xmlns:p14="http://schemas.microsoft.com/office/powerpoint/2010/main" val="48404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Heart - Mary</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98698" y="1642737"/>
            <a:ext cx="2833142" cy="265035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angel said to her, “Don’t be afraid, Mary, because God is pleased with you. Listen! You will become pregnant. You will give birth to a son, and you will name him Jesus..</a:t>
            </a:r>
          </a:p>
          <a:p>
            <a:pPr marL="0" indent="0">
              <a:buNone/>
            </a:pPr>
            <a:r>
              <a:rPr lang="en-GB" sz="2000" dirty="0">
                <a:ea typeface="Cambria" panose="02040503050406030204" pitchFamily="18" charset="0"/>
              </a:rPr>
              <a:t>Reading Luke 1:26-38</a:t>
            </a:r>
          </a:p>
        </p:txBody>
      </p:sp>
    </p:spTree>
    <p:extLst>
      <p:ext uri="{BB962C8B-B14F-4D97-AF65-F5344CB8AC3E}">
        <p14:creationId xmlns:p14="http://schemas.microsoft.com/office/powerpoint/2010/main" val="288665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Carpentry Tools - Joseph</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457200" y="1844824"/>
            <a:ext cx="2700000" cy="2700000"/>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baseline="30000" dirty="0"/>
              <a:t> </a:t>
            </a:r>
            <a:r>
              <a:rPr lang="en-GB" dirty="0"/>
              <a:t>When Joseph woke up, he did what the Lord’s angel had told him to do. Joseph married Mary. Joseph named the son Jesus.</a:t>
            </a:r>
          </a:p>
          <a:p>
            <a:pPr marL="0" indent="0">
              <a:buNone/>
            </a:pPr>
            <a:r>
              <a:rPr lang="en-GB" sz="2000" dirty="0">
                <a:ea typeface="Cambria" panose="02040503050406030204" pitchFamily="18" charset="0"/>
              </a:rPr>
              <a:t>Reading Matthew 1:18-25</a:t>
            </a:r>
          </a:p>
        </p:txBody>
      </p:sp>
    </p:spTree>
    <p:extLst>
      <p:ext uri="{BB962C8B-B14F-4D97-AF65-F5344CB8AC3E}">
        <p14:creationId xmlns:p14="http://schemas.microsoft.com/office/powerpoint/2010/main" val="106668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Sandals – the journey to Bethlehem</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457200" y="1844824"/>
            <a:ext cx="2700000" cy="2700000"/>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While Joseph and Mary were in Bethlehem, the time came for her to have the baby.</a:t>
            </a:r>
          </a:p>
          <a:p>
            <a:pPr marL="0" indent="0">
              <a:buNone/>
            </a:pPr>
            <a:r>
              <a:rPr lang="en-GB" sz="2000" dirty="0">
                <a:ea typeface="Cambria" panose="02040503050406030204" pitchFamily="18" charset="0"/>
              </a:rPr>
              <a:t>Reading Luke 2: 1-5</a:t>
            </a:r>
          </a:p>
        </p:txBody>
      </p:sp>
    </p:spTree>
    <p:extLst>
      <p:ext uri="{BB962C8B-B14F-4D97-AF65-F5344CB8AC3E}">
        <p14:creationId xmlns:p14="http://schemas.microsoft.com/office/powerpoint/2010/main" val="174475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Star of Bethlehem</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09899" y="1412776"/>
            <a:ext cx="2505917" cy="3132048"/>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3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wise men heard the king and then left. They saw the same star they had seen in the east. It went before them until it stopped above the place where the child was.</a:t>
            </a:r>
          </a:p>
          <a:p>
            <a:pPr marL="0" indent="0">
              <a:buNone/>
            </a:pPr>
            <a:r>
              <a:rPr lang="en-GB" sz="2000" dirty="0">
                <a:ea typeface="Cambria" panose="02040503050406030204" pitchFamily="18" charset="0"/>
              </a:rPr>
              <a:t>Reading Matthew 2: 1-12</a:t>
            </a:r>
          </a:p>
        </p:txBody>
      </p:sp>
    </p:spTree>
    <p:extLst>
      <p:ext uri="{BB962C8B-B14F-4D97-AF65-F5344CB8AC3E}">
        <p14:creationId xmlns:p14="http://schemas.microsoft.com/office/powerpoint/2010/main" val="195055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Earth</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864749" y="1855276"/>
            <a:ext cx="2699139" cy="269913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731314" y="1124744"/>
            <a:ext cx="4978896" cy="44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Then God said, “Let the earth be filled with animals. And let each produce more of its own kind. Let there be tame animals and small crawling animals and wild animals. And let each produce more of its kind.” And it happened.</a:t>
            </a:r>
          </a:p>
          <a:p>
            <a:pPr marL="0" indent="0">
              <a:buNone/>
            </a:pPr>
            <a:r>
              <a:rPr lang="en-GB" sz="2000" dirty="0">
                <a:ea typeface="Cambria" panose="02040503050406030204" pitchFamily="18" charset="0"/>
              </a:rPr>
              <a:t>Reading Genesis 1:24-3</a:t>
            </a:r>
            <a:r>
              <a:rPr lang="en-GB" sz="2800" dirty="0">
                <a:ea typeface="Cambria" panose="02040503050406030204" pitchFamily="18" charset="0"/>
              </a:rPr>
              <a:t>1</a:t>
            </a:r>
          </a:p>
        </p:txBody>
      </p:sp>
    </p:spTree>
    <p:extLst>
      <p:ext uri="{BB962C8B-B14F-4D97-AF65-F5344CB8AC3E}">
        <p14:creationId xmlns:p14="http://schemas.microsoft.com/office/powerpoint/2010/main" val="251470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Apple and Snake</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83568" y="1838054"/>
            <a:ext cx="2699139" cy="269913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woman answered the snake, “We may eat fruit from the trees in the garden. </a:t>
            </a:r>
            <a:r>
              <a:rPr lang="en-GB" b="1" baseline="30000" dirty="0"/>
              <a:t> </a:t>
            </a:r>
            <a:r>
              <a:rPr lang="en-GB" dirty="0"/>
              <a:t>But God told us, ‘You must not eat fruit from the tree that is in the middle of the garden. You must not even touch it, or you will die.’</a:t>
            </a:r>
          </a:p>
          <a:p>
            <a:pPr marL="0" indent="0">
              <a:buNone/>
            </a:pPr>
            <a:r>
              <a:rPr lang="en-GB" sz="2000" dirty="0">
                <a:ea typeface="Cambria" panose="02040503050406030204" pitchFamily="18" charset="0"/>
              </a:rPr>
              <a:t>Reading Genesis 3: 1-21</a:t>
            </a:r>
          </a:p>
        </p:txBody>
      </p:sp>
    </p:spTree>
    <p:extLst>
      <p:ext uri="{BB962C8B-B14F-4D97-AF65-F5344CB8AC3E}">
        <p14:creationId xmlns:p14="http://schemas.microsoft.com/office/powerpoint/2010/main" val="12162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Noah’s Ark</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864749" y="1423228"/>
            <a:ext cx="3131187" cy="3131187"/>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4788024" y="1484785"/>
            <a:ext cx="389877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t>But Noah pleased the Lord.</a:t>
            </a:r>
          </a:p>
          <a:p>
            <a:pPr marL="0" indent="0">
              <a:buNone/>
            </a:pPr>
            <a:r>
              <a:rPr lang="en-GB" sz="2000" dirty="0">
                <a:ea typeface="Cambria" panose="02040503050406030204" pitchFamily="18" charset="0"/>
              </a:rPr>
              <a:t>Reading Genesis 6:5-8</a:t>
            </a:r>
          </a:p>
        </p:txBody>
      </p:sp>
    </p:spTree>
    <p:extLst>
      <p:ext uri="{BB962C8B-B14F-4D97-AF65-F5344CB8AC3E}">
        <p14:creationId xmlns:p14="http://schemas.microsoft.com/office/powerpoint/2010/main" val="187406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Camels and tent – God’s promise to Abram</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833520" y="1627546"/>
            <a:ext cx="2586352" cy="2909647"/>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707904" y="1152617"/>
            <a:ext cx="5112568"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a:t>Then the Lord said to Abram, “Leave your country, your relatives and your father’s family. Go to the land I will show you. </a:t>
            </a:r>
            <a:r>
              <a:rPr lang="en-GB" sz="2800" b="1" baseline="30000" dirty="0"/>
              <a:t> </a:t>
            </a:r>
            <a:r>
              <a:rPr lang="en-GB" sz="2800" dirty="0"/>
              <a:t>I will make you a great nation, and I will bless you.</a:t>
            </a:r>
            <a:br>
              <a:rPr lang="en-GB" sz="2800" dirty="0"/>
            </a:br>
            <a:r>
              <a:rPr lang="en-GB" sz="2800" dirty="0"/>
              <a:t>I will make you famous. And you will be a blessing to others</a:t>
            </a:r>
          </a:p>
          <a:p>
            <a:pPr marL="0" indent="0">
              <a:buNone/>
            </a:pPr>
            <a:r>
              <a:rPr lang="en-GB" sz="2000" dirty="0">
                <a:ea typeface="Cambria" panose="02040503050406030204" pitchFamily="18" charset="0"/>
              </a:rPr>
              <a:t>Reading Genesis 12: 1-7</a:t>
            </a:r>
          </a:p>
        </p:txBody>
      </p:sp>
    </p:spTree>
    <p:extLst>
      <p:ext uri="{BB962C8B-B14F-4D97-AF65-F5344CB8AC3E}">
        <p14:creationId xmlns:p14="http://schemas.microsoft.com/office/powerpoint/2010/main" val="197449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Cradle – Isaac is born</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842926">
            <a:off x="330401" y="2088720"/>
            <a:ext cx="3212154" cy="2232248"/>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4283968" y="1152617"/>
            <a:ext cx="4536504"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Everything happened at the time God had said it would. </a:t>
            </a:r>
            <a:r>
              <a:rPr lang="en-GB" b="1" baseline="30000" dirty="0"/>
              <a:t> </a:t>
            </a:r>
            <a:r>
              <a:rPr lang="en-GB" dirty="0"/>
              <a:t>Abraham named his son Isaac.</a:t>
            </a:r>
          </a:p>
          <a:p>
            <a:pPr marL="0" indent="0">
              <a:buNone/>
            </a:pPr>
            <a:r>
              <a:rPr lang="en-GB" sz="2000" dirty="0">
                <a:ea typeface="Cambria" panose="02040503050406030204" pitchFamily="18" charset="0"/>
              </a:rPr>
              <a:t>Reading Genesis 21: 1-7</a:t>
            </a:r>
          </a:p>
        </p:txBody>
      </p:sp>
    </p:spTree>
    <p:extLst>
      <p:ext uri="{BB962C8B-B14F-4D97-AF65-F5344CB8AC3E}">
        <p14:creationId xmlns:p14="http://schemas.microsoft.com/office/powerpoint/2010/main" val="224828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Ram – Abraham obeys God</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51520" y="1854844"/>
            <a:ext cx="3039385" cy="2700000"/>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angel said, “Don’t kill your son or hurt him in any way. Now I can see that you respect God. I see that you have not kept your son, your only son, from me.”</a:t>
            </a:r>
          </a:p>
          <a:p>
            <a:pPr marL="0" indent="0">
              <a:buNone/>
            </a:pPr>
            <a:r>
              <a:rPr lang="en-GB" sz="2000" dirty="0">
                <a:ea typeface="Cambria" panose="02040503050406030204" pitchFamily="18" charset="0"/>
              </a:rPr>
              <a:t>Reading Genesis 22: 1-14</a:t>
            </a:r>
          </a:p>
        </p:txBody>
      </p:sp>
    </p:spTree>
    <p:extLst>
      <p:ext uri="{BB962C8B-B14F-4D97-AF65-F5344CB8AC3E}">
        <p14:creationId xmlns:p14="http://schemas.microsoft.com/office/powerpoint/2010/main" val="330707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GB" altLang="en-US" sz="3600" dirty="0"/>
              <a:t>Jacob’s Ladder</a:t>
            </a:r>
          </a:p>
        </p:txBody>
      </p:sp>
      <p:pic>
        <p:nvPicPr>
          <p:cNvPr id="3" name="Content Placeholder 2">
            <a:extLst>
              <a:ext uri="{FF2B5EF4-FFF2-40B4-BE49-F238E27FC236}">
                <a16:creationId xmlns:a16="http://schemas.microsoft.com/office/drawing/2014/main" id="{541C0C8A-91A1-4B40-991C-6710F8793E8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683568" y="1838054"/>
            <a:ext cx="2699139" cy="2699139"/>
          </a:xfrm>
        </p:spPr>
      </p:pic>
      <p:sp>
        <p:nvSpPr>
          <p:cNvPr id="16388" name="Subtitle 2"/>
          <p:cNvSpPr txBox="1">
            <a:spLocks/>
          </p:cNvSpPr>
          <p:nvPr/>
        </p:nvSpPr>
        <p:spPr bwMode="auto">
          <a:xfrm>
            <a:off x="611560" y="5867400"/>
            <a:ext cx="186997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pitchFamily="-84" charset="-128"/>
              </a:defRPr>
            </a:lvl1pPr>
            <a:lvl2pPr marL="37931725" indent="-37474525" eaLnBrk="0" hangingPunct="0">
              <a:defRPr sz="2400">
                <a:solidFill>
                  <a:schemeClr val="tx1"/>
                </a:solidFill>
                <a:latin typeface="Arial" charset="0"/>
                <a:ea typeface="ＭＳ Ｐゴシック" pitchFamily="-84" charset="-128"/>
              </a:defRPr>
            </a:lvl2pPr>
            <a:lvl3pPr eaLnBrk="0" hangingPunct="0">
              <a:defRPr sz="2400">
                <a:solidFill>
                  <a:schemeClr val="tx1"/>
                </a:solidFill>
                <a:latin typeface="Arial" charset="0"/>
                <a:ea typeface="ＭＳ Ｐゴシック" pitchFamily="-84" charset="-128"/>
              </a:defRPr>
            </a:lvl3pPr>
            <a:lvl4pPr eaLnBrk="0" hangingPunct="0">
              <a:defRPr sz="2400">
                <a:solidFill>
                  <a:schemeClr val="tx1"/>
                </a:solidFill>
                <a:latin typeface="Arial" charset="0"/>
                <a:ea typeface="ＭＳ Ｐゴシック" pitchFamily="-84" charset="-128"/>
              </a:defRPr>
            </a:lvl4pPr>
            <a:lvl5pPr eaLnBrk="0" hangingPunct="0">
              <a:defRPr sz="2400">
                <a:solidFill>
                  <a:schemeClr val="tx1"/>
                </a:solidFill>
                <a:latin typeface="Arial" charset="0"/>
                <a:ea typeface="ＭＳ Ｐゴシック" pitchFamily="-84" charset="-128"/>
              </a:defRPr>
            </a:lvl5pPr>
            <a:lvl6pPr marL="457200" eaLnBrk="0" fontAlgn="base" hangingPunct="0">
              <a:spcBef>
                <a:spcPct val="0"/>
              </a:spcBef>
              <a:spcAft>
                <a:spcPct val="0"/>
              </a:spcAft>
              <a:defRPr sz="2400">
                <a:solidFill>
                  <a:schemeClr val="tx1"/>
                </a:solidFill>
                <a:latin typeface="Arial" charset="0"/>
                <a:ea typeface="ＭＳ Ｐゴシック" pitchFamily="-84" charset="-128"/>
              </a:defRPr>
            </a:lvl6pPr>
            <a:lvl7pPr marL="914400" eaLnBrk="0" fontAlgn="base" hangingPunct="0">
              <a:spcBef>
                <a:spcPct val="0"/>
              </a:spcBef>
              <a:spcAft>
                <a:spcPct val="0"/>
              </a:spcAft>
              <a:defRPr sz="2400">
                <a:solidFill>
                  <a:schemeClr val="tx1"/>
                </a:solidFill>
                <a:latin typeface="Arial" charset="0"/>
                <a:ea typeface="ＭＳ Ｐゴシック" pitchFamily="-84" charset="-128"/>
              </a:defRPr>
            </a:lvl7pPr>
            <a:lvl8pPr marL="1371600" eaLnBrk="0" fontAlgn="base" hangingPunct="0">
              <a:spcBef>
                <a:spcPct val="0"/>
              </a:spcBef>
              <a:spcAft>
                <a:spcPct val="0"/>
              </a:spcAft>
              <a:defRPr sz="2400">
                <a:solidFill>
                  <a:schemeClr val="tx1"/>
                </a:solidFill>
                <a:latin typeface="Arial" charset="0"/>
                <a:ea typeface="ＭＳ Ｐゴシック" pitchFamily="-84" charset="-128"/>
              </a:defRPr>
            </a:lvl8pPr>
            <a:lvl9pPr marL="18288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buFont typeface="Arial" charset="0"/>
              <a:buNone/>
            </a:pPr>
            <a:endParaRPr lang="en-GB" altLang="en-US" sz="1800" dirty="0">
              <a:solidFill>
                <a:srgbClr val="002D74"/>
              </a:solidFill>
              <a:latin typeface="Calibri" pitchFamily="-84" charset="0"/>
            </a:endParaRPr>
          </a:p>
        </p:txBody>
      </p:sp>
      <p:sp>
        <p:nvSpPr>
          <p:cNvPr id="8" name="Content Placeholder 2">
            <a:extLst>
              <a:ext uri="{FF2B5EF4-FFF2-40B4-BE49-F238E27FC236}">
                <a16:creationId xmlns:a16="http://schemas.microsoft.com/office/drawing/2014/main" id="{B4A2EC5D-A79E-4332-B154-A5FEA5B38EE6}"/>
              </a:ext>
            </a:extLst>
          </p:cNvPr>
          <p:cNvSpPr txBox="1">
            <a:spLocks/>
          </p:cNvSpPr>
          <p:nvPr/>
        </p:nvSpPr>
        <p:spPr bwMode="auto">
          <a:xfrm>
            <a:off x="3382707" y="1152617"/>
            <a:ext cx="5437765"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002D74"/>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rgbClr val="002D74"/>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002D74"/>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002D74"/>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Jacob dreamed that there was a ladder resting on the earth and reaching up into heaven. And he saw angels of God going up and coming down the ladder.</a:t>
            </a:r>
          </a:p>
          <a:p>
            <a:pPr marL="0" indent="0">
              <a:buNone/>
            </a:pPr>
            <a:r>
              <a:rPr lang="en-GB" sz="2000" dirty="0">
                <a:ea typeface="Cambria" panose="02040503050406030204" pitchFamily="18" charset="0"/>
              </a:rPr>
              <a:t>Reading Genesis 28: 10-22</a:t>
            </a:r>
          </a:p>
        </p:txBody>
      </p:sp>
    </p:spTree>
    <p:extLst>
      <p:ext uri="{BB962C8B-B14F-4D97-AF65-F5344CB8AC3E}">
        <p14:creationId xmlns:p14="http://schemas.microsoft.com/office/powerpoint/2010/main" val="3584633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D4F746A-AD69-4537-9828-0145D357ECFC}" vid="{00A12CC1-ADF3-494C-AE6C-24CA1B85C7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1FD633B27D2489AA7F639818F208D" ma:contentTypeVersion="6" ma:contentTypeDescription="Create a new document." ma:contentTypeScope="" ma:versionID="b46313800cd282de1fa71e8747fbdfbf">
  <xsd:schema xmlns:xsd="http://www.w3.org/2001/XMLSchema" xmlns:xs="http://www.w3.org/2001/XMLSchema" xmlns:p="http://schemas.microsoft.com/office/2006/metadata/properties" xmlns:ns2="ff677071-2018-4033-ba7e-9eaf61f3f040" targetNamespace="http://schemas.microsoft.com/office/2006/metadata/properties" ma:root="true" ma:fieldsID="0add0642c8e277d679f200bab26d4e77" ns2:_="">
    <xsd:import namespace="ff677071-2018-4033-ba7e-9eaf61f3f0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77071-2018-4033-ba7e-9eaf61f3f0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584A46-30F4-466B-A242-EAE1BDD19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677071-2018-4033-ba7e-9eaf61f3f0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C78AB4-38F9-48CA-AE00-9DE0DF7AD0B3}">
  <ds:schemaRefs>
    <ds:schemaRef ds:uri="http://schemas.microsoft.com/sharepoint/v3/contenttype/forms"/>
  </ds:schemaRefs>
</ds:datastoreItem>
</file>

<file path=customXml/itemProps3.xml><?xml version="1.0" encoding="utf-8"?>
<ds:datastoreItem xmlns:ds="http://schemas.openxmlformats.org/officeDocument/2006/customXml" ds:itemID="{8BE41A46-F574-4B46-AD92-A0BC3DEDFEBC}">
  <ds:schemaRefs>
    <ds:schemaRef ds:uri="http://purl.org/dc/dcmitype/"/>
    <ds:schemaRef ds:uri="http://www.w3.org/XML/1998/namespace"/>
    <ds:schemaRef ds:uri="http://schemas.microsoft.com/office/infopath/2007/PartnerControls"/>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ff677071-2018-4033-ba7e-9eaf61f3f040"/>
  </ds:schemaRefs>
</ds:datastoreItem>
</file>

<file path=docProps/app.xml><?xml version="1.0" encoding="utf-8"?>
<Properties xmlns="http://schemas.openxmlformats.org/officeDocument/2006/extended-properties" xmlns:vt="http://schemas.openxmlformats.org/officeDocument/2006/docPropsVTypes">
  <Template>Diocese_Guildford_Pres</Template>
  <TotalTime>0</TotalTime>
  <Words>1362</Words>
  <Application>Microsoft Office PowerPoint</Application>
  <PresentationFormat>On-screen Show (4:3)</PresentationFormat>
  <Paragraphs>85</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The Jesse Tree for Advent </vt:lpstr>
      <vt:lpstr>Stump and Shoot</vt:lpstr>
      <vt:lpstr>Earth</vt:lpstr>
      <vt:lpstr>Apple and Snake</vt:lpstr>
      <vt:lpstr>Noah’s Ark</vt:lpstr>
      <vt:lpstr>Camels and tent – God’s promise to Abram</vt:lpstr>
      <vt:lpstr>Cradle – Isaac is born</vt:lpstr>
      <vt:lpstr>Ram – Abraham obeys God</vt:lpstr>
      <vt:lpstr>Jacob’s Ladder</vt:lpstr>
      <vt:lpstr>Coat of Many Colours - Joseph</vt:lpstr>
      <vt:lpstr>Ten Commandments</vt:lpstr>
      <vt:lpstr>Wheat – Ruth </vt:lpstr>
      <vt:lpstr>Rope – Rahab helps the spies</vt:lpstr>
      <vt:lpstr>Horn of Oil – David is chosen as king</vt:lpstr>
      <vt:lpstr>Crown – David is crowned king</vt:lpstr>
      <vt:lpstr>Sun/Light – A prophecy about the light</vt:lpstr>
      <vt:lpstr>Altar – Elijah and the prophets of Baal</vt:lpstr>
      <vt:lpstr>Wolf and Lamb – A prophecy about peace</vt:lpstr>
      <vt:lpstr>Whale - Jonah</vt:lpstr>
      <vt:lpstr>Bethlehem – A prophecy about Bethlem</vt:lpstr>
      <vt:lpstr>Scepter – Queen Esther</vt:lpstr>
      <vt:lpstr>Tower – a message from God</vt:lpstr>
      <vt:lpstr>Zechariah and Elizabeth</vt:lpstr>
      <vt:lpstr>Clam and Water - John The Baptist</vt:lpstr>
      <vt:lpstr>Heart - Mary</vt:lpstr>
      <vt:lpstr>Carpentry Tools - Joseph</vt:lpstr>
      <vt:lpstr>Sandals – the journey to Bethlehem</vt:lpstr>
      <vt:lpstr>Star of Bethlehem</vt:lpstr>
    </vt:vector>
  </TitlesOfParts>
  <Company>The 4 Dioceses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Whittingdale</dc:creator>
  <cp:lastModifiedBy>Jane Whittington</cp:lastModifiedBy>
  <cp:revision>110</cp:revision>
  <cp:lastPrinted>2019-06-28T10:24:57Z</cp:lastPrinted>
  <dcterms:created xsi:type="dcterms:W3CDTF">2017-02-07T11:35:55Z</dcterms:created>
  <dcterms:modified xsi:type="dcterms:W3CDTF">2019-11-10T16:40:05Z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0x010100FAB1FD633B27D2489AA7F639818F208D</vt:lpwstr>
  </property>
</Properties>
</file>