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0" r:id="rId2"/>
  </p:sldMasterIdLst>
  <p:notesMasterIdLst>
    <p:notesMasterId r:id="rId12"/>
  </p:notesMasterIdLst>
  <p:sldIdLst>
    <p:sldId id="509" r:id="rId3"/>
    <p:sldId id="258" r:id="rId4"/>
    <p:sldId id="560" r:id="rId5"/>
    <p:sldId id="557" r:id="rId6"/>
    <p:sldId id="561" r:id="rId7"/>
    <p:sldId id="558" r:id="rId8"/>
    <p:sldId id="556" r:id="rId9"/>
    <p:sldId id="562" r:id="rId10"/>
    <p:sldId id="559"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C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71961" autoAdjust="0"/>
  </p:normalViewPr>
  <p:slideViewPr>
    <p:cSldViewPr snapToGrid="0" snapToObjects="1">
      <p:cViewPr varScale="1">
        <p:scale>
          <a:sx n="93" d="100"/>
          <a:sy n="93" d="100"/>
        </p:scale>
        <p:origin x="188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B96453-0F7D-48E5-BC5E-8001A03943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id="{1650C338-F78E-42D1-A873-321FE74EA55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3CFC7FD5-9F27-46E7-9EDF-305FB733B836}" type="datetimeFigureOut">
              <a:rPr lang="en-GB"/>
              <a:pPr>
                <a:defRPr/>
              </a:pPr>
              <a:t>16/10/2023</a:t>
            </a:fld>
            <a:endParaRPr lang="en-GB"/>
          </a:p>
        </p:txBody>
      </p:sp>
      <p:sp>
        <p:nvSpPr>
          <p:cNvPr id="4" name="Slide Image Placeholder 3">
            <a:extLst>
              <a:ext uri="{FF2B5EF4-FFF2-40B4-BE49-F238E27FC236}">
                <a16:creationId xmlns:a16="http://schemas.microsoft.com/office/drawing/2014/main" id="{D1090538-AD01-4663-B33F-45C8D218B3D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001761CF-E2E2-4153-9E08-08F9246470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2184037-BEF3-4D80-9093-78F3DCD1B63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a:extLst>
              <a:ext uri="{FF2B5EF4-FFF2-40B4-BE49-F238E27FC236}">
                <a16:creationId xmlns:a16="http://schemas.microsoft.com/office/drawing/2014/main" id="{419DF65E-09F8-45E4-9D0D-38D82BC9F7E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3F034EC4-407C-45A2-A68D-5AA35CD07E4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i="0" dirty="0"/>
              <a:t>Slide 1: </a:t>
            </a:r>
            <a:r>
              <a:rPr lang="en-GB" b="0" i="0" dirty="0"/>
              <a:t>As you know, this term, we are travelling with Moses and God’s people to the land that God had promised them long ago. </a:t>
            </a:r>
            <a:r>
              <a:rPr lang="en-GB" b="0" i="1" dirty="0"/>
              <a:t>[Add where you’ve got to in the story….]</a:t>
            </a:r>
            <a:endParaRPr lang="en-GB" sz="1800" b="0" i="1" dirty="0">
              <a:effectLst/>
              <a:latin typeface="Cambria" panose="02040503050406030204" pitchFamily="18" charset="0"/>
              <a:ea typeface="MS Mincho" panose="02020609040205080304" pitchFamily="49" charset="-128"/>
              <a:cs typeface="Times New Roman" panose="02020603050405020304" pitchFamily="18" charset="0"/>
            </a:endParaRPr>
          </a:p>
          <a:p>
            <a:pPr lvl="0"/>
            <a:endParaRPr lang="en-US" b="0" i="0" dirty="0"/>
          </a:p>
          <a:p>
            <a:pPr lvl="0"/>
            <a:endParaRPr lang="en-US" b="0" i="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extLst>
      <p:ext uri="{BB962C8B-B14F-4D97-AF65-F5344CB8AC3E}">
        <p14:creationId xmlns:p14="http://schemas.microsoft.com/office/powerpoint/2010/main" val="317305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2: </a:t>
            </a:r>
            <a:r>
              <a:rPr lang="en-US" dirty="0"/>
              <a:t>We know from the stories we have shared that God’s people have faced many hardships….but we also heard that God saw it all….</a:t>
            </a:r>
          </a:p>
          <a:p>
            <a:pPr lvl="0"/>
            <a:endParaRPr lang="en-US" dirty="0"/>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a:t>
            </a:r>
            <a:r>
              <a:rPr lang="en-GB" b="0" dirty="0"/>
              <a:t>and that God provided for his people in many ways.</a:t>
            </a:r>
          </a:p>
          <a:p>
            <a:r>
              <a:rPr lang="en-GB" b="0" dirty="0"/>
              <a:t>So, it’s hard for us to see what’s going on in our world and not have questions….</a:t>
            </a:r>
            <a:endParaRPr lang="en-GB" b="1"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3</a:t>
            </a:fld>
            <a:endParaRPr lang="en-GB"/>
          </a:p>
        </p:txBody>
      </p:sp>
    </p:spTree>
    <p:extLst>
      <p:ext uri="{BB962C8B-B14F-4D97-AF65-F5344CB8AC3E}">
        <p14:creationId xmlns:p14="http://schemas.microsoft.com/office/powerpoint/2010/main" val="11539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a:t>
            </a:r>
            <a:r>
              <a:rPr lang="en-GB" dirty="0"/>
              <a:t>This is Jerusalem, the capital city of the place that God’s people called the Promised Land, where they will eventually end up in our story, as we’ll hear towards the end of term. It’s the homeland of God’s people.</a:t>
            </a:r>
          </a:p>
          <a:p>
            <a:r>
              <a:rPr lang="en-GB" dirty="0"/>
              <a:t>But it’s also a place where there are sad events happening at the moment, as you may have seen on the news.</a:t>
            </a:r>
          </a:p>
          <a:p>
            <a:r>
              <a:rPr lang="en-GB" b="1" dirty="0"/>
              <a:t>Here, and across the border in Gaza, as well as in many other parts of our world, people are fighting…</a:t>
            </a: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4</a:t>
            </a:fld>
            <a:endParaRPr lang="en-GB"/>
          </a:p>
        </p:txBody>
      </p:sp>
    </p:spTree>
    <p:extLst>
      <p:ext uri="{BB962C8B-B14F-4D97-AF65-F5344CB8AC3E}">
        <p14:creationId xmlns:p14="http://schemas.microsoft.com/office/powerpoint/2010/main" val="289702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a:t>
            </a:r>
            <a:r>
              <a:rPr lang="en-GB" dirty="0"/>
              <a:t>….and people are hurting….</a:t>
            </a:r>
            <a:endParaRPr lang="en-GB" b="1"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5</a:t>
            </a:fld>
            <a:endParaRPr lang="en-GB"/>
          </a:p>
        </p:txBody>
      </p:sp>
    </p:spTree>
    <p:extLst>
      <p:ext uri="{BB962C8B-B14F-4D97-AF65-F5344CB8AC3E}">
        <p14:creationId xmlns:p14="http://schemas.microsoft.com/office/powerpoint/2010/main" val="129160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a:t>
            </a:r>
            <a:r>
              <a:rPr lang="en-GB" b="0" dirty="0"/>
              <a:t>David the Psalmist wrote many songs of praise to God, but he also wrote many about hard times. Let me read you some of his words: </a:t>
            </a:r>
            <a:br>
              <a:rPr lang="en-GB" sz="1200" b="1" dirty="0">
                <a:latin typeface="Century Gothic" panose="020B0502020202020204" pitchFamily="34" charset="0"/>
              </a:rPr>
            </a:br>
            <a:r>
              <a:rPr lang="en-GB" sz="1200" b="1" i="0" dirty="0">
                <a:effectLst/>
                <a:latin typeface="Century Gothic" panose="020B0502020202020204" pitchFamily="34" charset="0"/>
              </a:rPr>
              <a:t>How long must I worry? How long must I feel sad in my heart?....</a:t>
            </a:r>
            <a:r>
              <a:rPr lang="en-GB" sz="1200" b="1" dirty="0">
                <a:latin typeface="Century Gothic" panose="020B0502020202020204" pitchFamily="34" charset="0"/>
              </a:rPr>
              <a:t>Why are you far away, Lord? Do something, Lord God, and use your powerful arm to help those in need… …You listen to the longings of those who suffer. You offer them hope, and you pay attention to their cries for help.</a:t>
            </a:r>
          </a:p>
          <a:p>
            <a:endParaRPr lang="en-GB" b="0" dirty="0"/>
          </a:p>
          <a:p>
            <a:r>
              <a:rPr lang="en-GB" b="0" dirty="0"/>
              <a:t>However we are feeling, it’s good to know that it’s OK to share our feelings, our worries and our concerns. If David could do it, then so can we!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dirty="0"/>
              <a:t>I wonder what questions feel ‘sad in your heart’ at the moment?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i="1" dirty="0"/>
              <a:t>[If you have them, you could use pipe cleaners to make a question mark to go with this reflection]</a:t>
            </a:r>
          </a:p>
          <a:p>
            <a:endParaRPr lang="en-GB" b="1"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6</a:t>
            </a:fld>
            <a:endParaRPr lang="en-GB"/>
          </a:p>
        </p:txBody>
      </p:sp>
    </p:spTree>
    <p:extLst>
      <p:ext uri="{BB962C8B-B14F-4D97-AF65-F5344CB8AC3E}">
        <p14:creationId xmlns:p14="http://schemas.microsoft.com/office/powerpoint/2010/main" val="259962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t>Slide 7: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Today, we simply want to pause….. and be together with our questions, </a:t>
            </a:r>
            <a:r>
              <a:rPr lang="en-GB"/>
              <a:t>our worries and </a:t>
            </a:r>
            <a:r>
              <a:rPr lang="en-GB" dirty="0"/>
              <a:t>our feelings….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[you might want to use this time to play some quiet music, or to talk together, before continuing with the final 2 slides]</a:t>
            </a:r>
          </a:p>
          <a:p>
            <a:endParaRPr lang="en-GB" b="1"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7</a:t>
            </a:fld>
            <a:endParaRPr lang="en-GB"/>
          </a:p>
        </p:txBody>
      </p:sp>
    </p:spTree>
    <p:extLst>
      <p:ext uri="{BB962C8B-B14F-4D97-AF65-F5344CB8AC3E}">
        <p14:creationId xmlns:p14="http://schemas.microsoft.com/office/powerpoint/2010/main" val="821168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8:</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dirty="0"/>
              <a:t>Many years after Moses’ long journey with God’s people, and many years after David wrote his Psalms, Jesus and his disciples also lived in this part of the world. They also faced uncertain times. But Jesus said to them: </a:t>
            </a:r>
            <a:r>
              <a:rPr lang="en-GB" sz="1200" b="1" dirty="0">
                <a:latin typeface="Century Gothic" panose="020B0502020202020204" pitchFamily="34" charset="0"/>
              </a:rPr>
              <a:t>‘Don't be worried! Have faith in God and have faith in me.’</a:t>
            </a:r>
          </a:p>
          <a:p>
            <a:endParaRPr lang="en-GB" b="1" dirty="0"/>
          </a:p>
          <a:p>
            <a:r>
              <a:rPr lang="en-GB" b="0" i="1" dirty="0"/>
              <a:t>Turn your </a:t>
            </a:r>
            <a:r>
              <a:rPr lang="en-GB" b="0" i="1" dirty="0" err="1"/>
              <a:t>pipecleaner</a:t>
            </a:r>
            <a:r>
              <a:rPr lang="en-GB" b="0" i="1" dirty="0"/>
              <a:t> into a heart shape, to represent God’s love</a:t>
            </a: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8</a:t>
            </a:fld>
            <a:endParaRPr lang="en-GB"/>
          </a:p>
        </p:txBody>
      </p:sp>
    </p:spTree>
    <p:extLst>
      <p:ext uri="{BB962C8B-B14F-4D97-AF65-F5344CB8AC3E}">
        <p14:creationId xmlns:p14="http://schemas.microsoft.com/office/powerpoint/2010/main" val="1679974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a:t>
            </a:r>
          </a:p>
          <a:p>
            <a:r>
              <a:rPr lang="en-GB" b="0" dirty="0"/>
              <a:t>….and however we are feeling, it’s never wrong to hope and pray for peace, and to do whatever we can, wherever we are, to act as peacemakers in our world.</a:t>
            </a:r>
          </a:p>
          <a:p>
            <a:r>
              <a:rPr lang="en-GB" b="0" dirty="0"/>
              <a:t>Jesus said </a:t>
            </a:r>
            <a:r>
              <a:rPr lang="en-GB" b="1" dirty="0"/>
              <a:t>‘Blessed are the peacemakers; God will call them his children’ Matthew 5:9</a:t>
            </a:r>
          </a:p>
          <a:p>
            <a:endParaRPr lang="en-GB" b="1" dirty="0"/>
          </a:p>
          <a:p>
            <a:r>
              <a:rPr lang="en-GB" b="0" i="1" dirty="0"/>
              <a:t>Turn your </a:t>
            </a:r>
            <a:r>
              <a:rPr lang="en-GB" b="0" i="1" dirty="0" err="1"/>
              <a:t>pipecleaner</a:t>
            </a:r>
            <a:r>
              <a:rPr lang="en-GB" b="0" i="1" dirty="0"/>
              <a:t> into a dove (bird) shape, to represent hope for peace</a:t>
            </a:r>
          </a:p>
          <a:p>
            <a:endParaRPr lang="en-GB" b="0"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You might want to pray together before you finish, or display the doves in your reflective areas to remind you to pray for peace – and to be peacemakers.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0" i="1"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9</a:t>
            </a:fld>
            <a:endParaRPr lang="en-GB"/>
          </a:p>
        </p:txBody>
      </p:sp>
    </p:spTree>
    <p:extLst>
      <p:ext uri="{BB962C8B-B14F-4D97-AF65-F5344CB8AC3E}">
        <p14:creationId xmlns:p14="http://schemas.microsoft.com/office/powerpoint/2010/main" val="979997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6485CD8-7271-4961-9399-5923EF131A73}"/>
              </a:ext>
            </a:extLst>
          </p:cNvPr>
          <p:cNvSpPr>
            <a:spLocks noGrp="1"/>
          </p:cNvSpPr>
          <p:nvPr>
            <p:ph type="dt" sz="half" idx="10"/>
          </p:nvPr>
        </p:nvSpPr>
        <p:spPr/>
        <p:txBody>
          <a:bodyPr/>
          <a:lstStyle>
            <a:lvl1pPr>
              <a:defRPr/>
            </a:lvl1pPr>
          </a:lstStyle>
          <a:p>
            <a:pPr>
              <a:defRPr/>
            </a:pPr>
            <a:fld id="{BF26A5B2-A6EE-481B-ADFD-6205EDF287B8}" type="datetimeFigureOut">
              <a:rPr lang="en-US" altLang="en-US"/>
              <a:pPr>
                <a:defRPr/>
              </a:pPr>
              <a:t>10/16/2023</a:t>
            </a:fld>
            <a:endParaRPr lang="en-US" altLang="en-US"/>
          </a:p>
        </p:txBody>
      </p:sp>
      <p:sp>
        <p:nvSpPr>
          <p:cNvPr id="5" name="Footer Placeholder 4">
            <a:extLst>
              <a:ext uri="{FF2B5EF4-FFF2-40B4-BE49-F238E27FC236}">
                <a16:creationId xmlns:a16="http://schemas.microsoft.com/office/drawing/2014/main" id="{5A51371B-4016-4418-838B-523FFE184E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C74D70-D229-4FEC-BD84-31A19465B1E4}"/>
              </a:ext>
            </a:extLst>
          </p:cNvPr>
          <p:cNvSpPr>
            <a:spLocks noGrp="1"/>
          </p:cNvSpPr>
          <p:nvPr>
            <p:ph type="sldNum" sz="quarter" idx="12"/>
          </p:nvPr>
        </p:nvSpPr>
        <p:spPr/>
        <p:txBody>
          <a:bodyPr/>
          <a:lstStyle>
            <a:lvl1pPr>
              <a:defRPr/>
            </a:lvl1pPr>
          </a:lstStyle>
          <a:p>
            <a:pPr>
              <a:defRPr/>
            </a:pPr>
            <a:fld id="{653C4105-F3E6-4536-93E4-8524474DE03A}" type="slidenum">
              <a:rPr lang="en-US" altLang="en-US"/>
              <a:pPr>
                <a:defRPr/>
              </a:pPr>
              <a:t>‹#›</a:t>
            </a:fld>
            <a:endParaRPr lang="en-US" altLang="en-US"/>
          </a:p>
        </p:txBody>
      </p:sp>
    </p:spTree>
    <p:extLst>
      <p:ext uri="{BB962C8B-B14F-4D97-AF65-F5344CB8AC3E}">
        <p14:creationId xmlns:p14="http://schemas.microsoft.com/office/powerpoint/2010/main" val="355810369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6DA788-CB04-4629-90C3-5E144CFD85BE}"/>
              </a:ext>
            </a:extLst>
          </p:cNvPr>
          <p:cNvSpPr>
            <a:spLocks noGrp="1"/>
          </p:cNvSpPr>
          <p:nvPr>
            <p:ph type="dt" sz="half" idx="10"/>
          </p:nvPr>
        </p:nvSpPr>
        <p:spPr/>
        <p:txBody>
          <a:bodyPr/>
          <a:lstStyle>
            <a:lvl1pPr>
              <a:defRPr/>
            </a:lvl1pPr>
          </a:lstStyle>
          <a:p>
            <a:pPr>
              <a:defRPr/>
            </a:pPr>
            <a:fld id="{91D626A4-CB0F-4517-B324-A2710C7A777F}" type="datetimeFigureOut">
              <a:rPr lang="en-US" altLang="en-US"/>
              <a:pPr>
                <a:defRPr/>
              </a:pPr>
              <a:t>10/16/2023</a:t>
            </a:fld>
            <a:endParaRPr lang="en-US" altLang="en-US"/>
          </a:p>
        </p:txBody>
      </p:sp>
      <p:sp>
        <p:nvSpPr>
          <p:cNvPr id="5" name="Footer Placeholder 4">
            <a:extLst>
              <a:ext uri="{FF2B5EF4-FFF2-40B4-BE49-F238E27FC236}">
                <a16:creationId xmlns:a16="http://schemas.microsoft.com/office/drawing/2014/main" id="{109798EE-BC83-473F-95A4-C3FCFA9927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4434E4-F90D-447A-A534-F69764A17B7E}"/>
              </a:ext>
            </a:extLst>
          </p:cNvPr>
          <p:cNvSpPr>
            <a:spLocks noGrp="1"/>
          </p:cNvSpPr>
          <p:nvPr>
            <p:ph type="sldNum" sz="quarter" idx="12"/>
          </p:nvPr>
        </p:nvSpPr>
        <p:spPr/>
        <p:txBody>
          <a:bodyPr/>
          <a:lstStyle>
            <a:lvl1pPr>
              <a:defRPr/>
            </a:lvl1pPr>
          </a:lstStyle>
          <a:p>
            <a:pPr>
              <a:defRPr/>
            </a:pPr>
            <a:fld id="{1FB9CAD3-9A18-4569-8EAA-EE7B853E5DC4}" type="slidenum">
              <a:rPr lang="en-US" altLang="en-US"/>
              <a:pPr>
                <a:defRPr/>
              </a:pPr>
              <a:t>‹#›</a:t>
            </a:fld>
            <a:endParaRPr lang="en-US" altLang="en-US"/>
          </a:p>
        </p:txBody>
      </p:sp>
    </p:spTree>
    <p:extLst>
      <p:ext uri="{BB962C8B-B14F-4D97-AF65-F5344CB8AC3E}">
        <p14:creationId xmlns:p14="http://schemas.microsoft.com/office/powerpoint/2010/main" val="226194388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89B724-77F6-4743-955D-CE6332F9FB1D}"/>
              </a:ext>
            </a:extLst>
          </p:cNvPr>
          <p:cNvSpPr>
            <a:spLocks noGrp="1"/>
          </p:cNvSpPr>
          <p:nvPr>
            <p:ph type="dt" sz="half" idx="10"/>
          </p:nvPr>
        </p:nvSpPr>
        <p:spPr/>
        <p:txBody>
          <a:bodyPr/>
          <a:lstStyle>
            <a:lvl1pPr>
              <a:defRPr/>
            </a:lvl1pPr>
          </a:lstStyle>
          <a:p>
            <a:pPr>
              <a:defRPr/>
            </a:pPr>
            <a:fld id="{EC5112A2-95D7-4558-B512-A485D2203EED}" type="datetimeFigureOut">
              <a:rPr lang="en-US" altLang="en-US"/>
              <a:pPr>
                <a:defRPr/>
              </a:pPr>
              <a:t>10/16/2023</a:t>
            </a:fld>
            <a:endParaRPr lang="en-US" altLang="en-US"/>
          </a:p>
        </p:txBody>
      </p:sp>
      <p:sp>
        <p:nvSpPr>
          <p:cNvPr id="5" name="Footer Placeholder 4">
            <a:extLst>
              <a:ext uri="{FF2B5EF4-FFF2-40B4-BE49-F238E27FC236}">
                <a16:creationId xmlns:a16="http://schemas.microsoft.com/office/drawing/2014/main" id="{B1DCFAD4-1918-496F-9B26-93B44506D5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2CA47E-572F-49AC-8932-9E91331C4C6B}"/>
              </a:ext>
            </a:extLst>
          </p:cNvPr>
          <p:cNvSpPr>
            <a:spLocks noGrp="1"/>
          </p:cNvSpPr>
          <p:nvPr>
            <p:ph type="sldNum" sz="quarter" idx="12"/>
          </p:nvPr>
        </p:nvSpPr>
        <p:spPr/>
        <p:txBody>
          <a:bodyPr/>
          <a:lstStyle>
            <a:lvl1pPr>
              <a:defRPr/>
            </a:lvl1pPr>
          </a:lstStyle>
          <a:p>
            <a:pPr>
              <a:defRPr/>
            </a:pPr>
            <a:fld id="{F6886EE3-3AD1-4106-8D36-88B073899D77}" type="slidenum">
              <a:rPr lang="en-US" altLang="en-US"/>
              <a:pPr>
                <a:defRPr/>
              </a:pPr>
              <a:t>‹#›</a:t>
            </a:fld>
            <a:endParaRPr lang="en-US" altLang="en-US"/>
          </a:p>
        </p:txBody>
      </p:sp>
    </p:spTree>
    <p:extLst>
      <p:ext uri="{BB962C8B-B14F-4D97-AF65-F5344CB8AC3E}">
        <p14:creationId xmlns:p14="http://schemas.microsoft.com/office/powerpoint/2010/main" val="5280432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10/16/2023</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397531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10/16/2023</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238892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10/16/2023</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416652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10/16/2023</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67420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10/16/2023</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34848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10/16/2023</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243404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10/16/2023</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154873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10/16/2023</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313537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D9ED7C-B66B-4FF5-BBF9-EC7BA8545F8A}"/>
              </a:ext>
            </a:extLst>
          </p:cNvPr>
          <p:cNvSpPr>
            <a:spLocks noGrp="1"/>
          </p:cNvSpPr>
          <p:nvPr>
            <p:ph type="dt" sz="half" idx="10"/>
          </p:nvPr>
        </p:nvSpPr>
        <p:spPr/>
        <p:txBody>
          <a:bodyPr/>
          <a:lstStyle>
            <a:lvl1pPr>
              <a:defRPr/>
            </a:lvl1pPr>
          </a:lstStyle>
          <a:p>
            <a:pPr>
              <a:defRPr/>
            </a:pPr>
            <a:fld id="{AA3EE1BF-746E-4FBC-9A77-79B982AD8191}" type="datetimeFigureOut">
              <a:rPr lang="en-US" altLang="en-US"/>
              <a:pPr>
                <a:defRPr/>
              </a:pPr>
              <a:t>10/16/2023</a:t>
            </a:fld>
            <a:endParaRPr lang="en-US" altLang="en-US"/>
          </a:p>
        </p:txBody>
      </p:sp>
      <p:sp>
        <p:nvSpPr>
          <p:cNvPr id="5" name="Footer Placeholder 4">
            <a:extLst>
              <a:ext uri="{FF2B5EF4-FFF2-40B4-BE49-F238E27FC236}">
                <a16:creationId xmlns:a16="http://schemas.microsoft.com/office/drawing/2014/main" id="{3303D0F2-25E2-4D8B-8FE8-C15E2E0796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C96CD0-55A6-4D0D-BC66-4398BE4202F2}"/>
              </a:ext>
            </a:extLst>
          </p:cNvPr>
          <p:cNvSpPr>
            <a:spLocks noGrp="1"/>
          </p:cNvSpPr>
          <p:nvPr>
            <p:ph type="sldNum" sz="quarter" idx="12"/>
          </p:nvPr>
        </p:nvSpPr>
        <p:spPr/>
        <p:txBody>
          <a:bodyPr/>
          <a:lstStyle>
            <a:lvl1pPr>
              <a:defRPr/>
            </a:lvl1pPr>
          </a:lstStyle>
          <a:p>
            <a:pPr>
              <a:defRPr/>
            </a:pPr>
            <a:fld id="{487CB1BD-5993-4DD5-9BB4-2BD9197B6861}" type="slidenum">
              <a:rPr lang="en-US" altLang="en-US"/>
              <a:pPr>
                <a:defRPr/>
              </a:pPr>
              <a:t>‹#›</a:t>
            </a:fld>
            <a:endParaRPr lang="en-US" altLang="en-US"/>
          </a:p>
        </p:txBody>
      </p:sp>
    </p:spTree>
    <p:extLst>
      <p:ext uri="{BB962C8B-B14F-4D97-AF65-F5344CB8AC3E}">
        <p14:creationId xmlns:p14="http://schemas.microsoft.com/office/powerpoint/2010/main" val="140899559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10/16/2023</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79831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10/16/2023</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339993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10/16/2023</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285302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58FA79E-7E47-4F24-9F69-D7AC0CFAA464}"/>
              </a:ext>
            </a:extLst>
          </p:cNvPr>
          <p:cNvSpPr>
            <a:spLocks noGrp="1"/>
          </p:cNvSpPr>
          <p:nvPr>
            <p:ph type="dt" sz="half" idx="10"/>
          </p:nvPr>
        </p:nvSpPr>
        <p:spPr/>
        <p:txBody>
          <a:bodyPr/>
          <a:lstStyle>
            <a:lvl1pPr>
              <a:defRPr/>
            </a:lvl1pPr>
          </a:lstStyle>
          <a:p>
            <a:pPr>
              <a:defRPr/>
            </a:pPr>
            <a:fld id="{50746B8B-5490-42DF-97B5-034866AD3338}" type="datetimeFigureOut">
              <a:rPr lang="en-US" altLang="en-US"/>
              <a:pPr>
                <a:defRPr/>
              </a:pPr>
              <a:t>10/16/2023</a:t>
            </a:fld>
            <a:endParaRPr lang="en-US" altLang="en-US"/>
          </a:p>
        </p:txBody>
      </p:sp>
      <p:sp>
        <p:nvSpPr>
          <p:cNvPr id="5" name="Footer Placeholder 4">
            <a:extLst>
              <a:ext uri="{FF2B5EF4-FFF2-40B4-BE49-F238E27FC236}">
                <a16:creationId xmlns:a16="http://schemas.microsoft.com/office/drawing/2014/main" id="{EBAE3647-1BEE-425D-8134-FE60107BA6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71EB69-9D13-4F77-9B4A-583E249710CC}"/>
              </a:ext>
            </a:extLst>
          </p:cNvPr>
          <p:cNvSpPr>
            <a:spLocks noGrp="1"/>
          </p:cNvSpPr>
          <p:nvPr>
            <p:ph type="sldNum" sz="quarter" idx="12"/>
          </p:nvPr>
        </p:nvSpPr>
        <p:spPr/>
        <p:txBody>
          <a:bodyPr/>
          <a:lstStyle>
            <a:lvl1pPr>
              <a:defRPr/>
            </a:lvl1pPr>
          </a:lstStyle>
          <a:p>
            <a:pPr>
              <a:defRPr/>
            </a:pPr>
            <a:fld id="{15D3A0E8-AEC2-4042-A844-6134DC44336E}" type="slidenum">
              <a:rPr lang="en-US" altLang="en-US"/>
              <a:pPr>
                <a:defRPr/>
              </a:pPr>
              <a:t>‹#›</a:t>
            </a:fld>
            <a:endParaRPr lang="en-US" altLang="en-US"/>
          </a:p>
        </p:txBody>
      </p:sp>
    </p:spTree>
    <p:extLst>
      <p:ext uri="{BB962C8B-B14F-4D97-AF65-F5344CB8AC3E}">
        <p14:creationId xmlns:p14="http://schemas.microsoft.com/office/powerpoint/2010/main" val="178635390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C8EF70B1-55AF-4CB4-B5C3-529D341EF8F8}"/>
              </a:ext>
            </a:extLst>
          </p:cNvPr>
          <p:cNvSpPr>
            <a:spLocks noGrp="1"/>
          </p:cNvSpPr>
          <p:nvPr>
            <p:ph type="dt" sz="half" idx="10"/>
          </p:nvPr>
        </p:nvSpPr>
        <p:spPr/>
        <p:txBody>
          <a:bodyPr/>
          <a:lstStyle>
            <a:lvl1pPr>
              <a:defRPr/>
            </a:lvl1pPr>
          </a:lstStyle>
          <a:p>
            <a:pPr>
              <a:defRPr/>
            </a:pPr>
            <a:fld id="{01B84051-2D92-480D-83A7-CFAB82E21C97}" type="datetimeFigureOut">
              <a:rPr lang="en-US" altLang="en-US"/>
              <a:pPr>
                <a:defRPr/>
              </a:pPr>
              <a:t>10/16/2023</a:t>
            </a:fld>
            <a:endParaRPr lang="en-US" altLang="en-US"/>
          </a:p>
        </p:txBody>
      </p:sp>
      <p:sp>
        <p:nvSpPr>
          <p:cNvPr id="6" name="Footer Placeholder 4">
            <a:extLst>
              <a:ext uri="{FF2B5EF4-FFF2-40B4-BE49-F238E27FC236}">
                <a16:creationId xmlns:a16="http://schemas.microsoft.com/office/drawing/2014/main" id="{E8E58E8A-9CB8-4539-B158-442C9CC5B5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0BE923-4782-4558-A3EB-A170D34FCC56}"/>
              </a:ext>
            </a:extLst>
          </p:cNvPr>
          <p:cNvSpPr>
            <a:spLocks noGrp="1"/>
          </p:cNvSpPr>
          <p:nvPr>
            <p:ph type="sldNum" sz="quarter" idx="12"/>
          </p:nvPr>
        </p:nvSpPr>
        <p:spPr/>
        <p:txBody>
          <a:bodyPr/>
          <a:lstStyle>
            <a:lvl1pPr>
              <a:defRPr/>
            </a:lvl1pPr>
          </a:lstStyle>
          <a:p>
            <a:pPr>
              <a:defRPr/>
            </a:pPr>
            <a:fld id="{734D62E1-39E2-413D-8D44-DB459184A348}" type="slidenum">
              <a:rPr lang="en-US" altLang="en-US"/>
              <a:pPr>
                <a:defRPr/>
              </a:pPr>
              <a:t>‹#›</a:t>
            </a:fld>
            <a:endParaRPr lang="en-US" altLang="en-US"/>
          </a:p>
        </p:txBody>
      </p:sp>
    </p:spTree>
    <p:extLst>
      <p:ext uri="{BB962C8B-B14F-4D97-AF65-F5344CB8AC3E}">
        <p14:creationId xmlns:p14="http://schemas.microsoft.com/office/powerpoint/2010/main" val="244396401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7583BADC-6951-4F68-9099-127CCB3896FF}"/>
              </a:ext>
            </a:extLst>
          </p:cNvPr>
          <p:cNvSpPr>
            <a:spLocks noGrp="1"/>
          </p:cNvSpPr>
          <p:nvPr>
            <p:ph type="dt" sz="half" idx="10"/>
          </p:nvPr>
        </p:nvSpPr>
        <p:spPr/>
        <p:txBody>
          <a:bodyPr/>
          <a:lstStyle>
            <a:lvl1pPr>
              <a:defRPr/>
            </a:lvl1pPr>
          </a:lstStyle>
          <a:p>
            <a:pPr>
              <a:defRPr/>
            </a:pPr>
            <a:fld id="{F2583580-B6F5-4378-984E-E51E412D32E8}" type="datetimeFigureOut">
              <a:rPr lang="en-US" altLang="en-US"/>
              <a:pPr>
                <a:defRPr/>
              </a:pPr>
              <a:t>10/16/2023</a:t>
            </a:fld>
            <a:endParaRPr lang="en-US" altLang="en-US"/>
          </a:p>
        </p:txBody>
      </p:sp>
      <p:sp>
        <p:nvSpPr>
          <p:cNvPr id="8" name="Footer Placeholder 4">
            <a:extLst>
              <a:ext uri="{FF2B5EF4-FFF2-40B4-BE49-F238E27FC236}">
                <a16:creationId xmlns:a16="http://schemas.microsoft.com/office/drawing/2014/main" id="{6DFD562F-D83E-4F2B-83CC-2DD527F55A3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A5C42EA-67E4-4E6C-B5DB-9E79E9653C06}"/>
              </a:ext>
            </a:extLst>
          </p:cNvPr>
          <p:cNvSpPr>
            <a:spLocks noGrp="1"/>
          </p:cNvSpPr>
          <p:nvPr>
            <p:ph type="sldNum" sz="quarter" idx="12"/>
          </p:nvPr>
        </p:nvSpPr>
        <p:spPr/>
        <p:txBody>
          <a:bodyPr/>
          <a:lstStyle>
            <a:lvl1pPr>
              <a:defRPr/>
            </a:lvl1pPr>
          </a:lstStyle>
          <a:p>
            <a:pPr>
              <a:defRPr/>
            </a:pPr>
            <a:fld id="{365C0857-9744-44F8-AEAE-28BBE87BDA6F}" type="slidenum">
              <a:rPr lang="en-US" altLang="en-US"/>
              <a:pPr>
                <a:defRPr/>
              </a:pPr>
              <a:t>‹#›</a:t>
            </a:fld>
            <a:endParaRPr lang="en-US" altLang="en-US"/>
          </a:p>
        </p:txBody>
      </p:sp>
    </p:spTree>
    <p:extLst>
      <p:ext uri="{BB962C8B-B14F-4D97-AF65-F5344CB8AC3E}">
        <p14:creationId xmlns:p14="http://schemas.microsoft.com/office/powerpoint/2010/main" val="319043733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5FBAB5A5-15C5-4E72-9B22-FFCF8EC5C7AF}"/>
              </a:ext>
            </a:extLst>
          </p:cNvPr>
          <p:cNvSpPr>
            <a:spLocks noGrp="1"/>
          </p:cNvSpPr>
          <p:nvPr>
            <p:ph type="dt" sz="half" idx="10"/>
          </p:nvPr>
        </p:nvSpPr>
        <p:spPr/>
        <p:txBody>
          <a:bodyPr/>
          <a:lstStyle>
            <a:lvl1pPr>
              <a:defRPr/>
            </a:lvl1pPr>
          </a:lstStyle>
          <a:p>
            <a:pPr>
              <a:defRPr/>
            </a:pPr>
            <a:fld id="{33033329-45A5-4097-9084-E029FFF68EC3}" type="datetimeFigureOut">
              <a:rPr lang="en-US" altLang="en-US"/>
              <a:pPr>
                <a:defRPr/>
              </a:pPr>
              <a:t>10/16/2023</a:t>
            </a:fld>
            <a:endParaRPr lang="en-US" altLang="en-US"/>
          </a:p>
        </p:txBody>
      </p:sp>
      <p:sp>
        <p:nvSpPr>
          <p:cNvPr id="4" name="Footer Placeholder 4">
            <a:extLst>
              <a:ext uri="{FF2B5EF4-FFF2-40B4-BE49-F238E27FC236}">
                <a16:creationId xmlns:a16="http://schemas.microsoft.com/office/drawing/2014/main" id="{F82E7E98-C1EB-4382-8F67-20301CA9A2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7ACB64-BDB4-4C01-90A7-C939D2205F73}"/>
              </a:ext>
            </a:extLst>
          </p:cNvPr>
          <p:cNvSpPr>
            <a:spLocks noGrp="1"/>
          </p:cNvSpPr>
          <p:nvPr>
            <p:ph type="sldNum" sz="quarter" idx="12"/>
          </p:nvPr>
        </p:nvSpPr>
        <p:spPr/>
        <p:txBody>
          <a:bodyPr/>
          <a:lstStyle>
            <a:lvl1pPr>
              <a:defRPr/>
            </a:lvl1pPr>
          </a:lstStyle>
          <a:p>
            <a:pPr>
              <a:defRPr/>
            </a:pPr>
            <a:fld id="{D6A83B4A-44FC-4455-AD1D-744C8B55D58A}" type="slidenum">
              <a:rPr lang="en-US" altLang="en-US"/>
              <a:pPr>
                <a:defRPr/>
              </a:pPr>
              <a:t>‹#›</a:t>
            </a:fld>
            <a:endParaRPr lang="en-US" altLang="en-US"/>
          </a:p>
        </p:txBody>
      </p:sp>
    </p:spTree>
    <p:extLst>
      <p:ext uri="{BB962C8B-B14F-4D97-AF65-F5344CB8AC3E}">
        <p14:creationId xmlns:p14="http://schemas.microsoft.com/office/powerpoint/2010/main" val="242189827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F875ED2-A7DD-4CE9-AE90-7A52FD356041}"/>
              </a:ext>
            </a:extLst>
          </p:cNvPr>
          <p:cNvSpPr>
            <a:spLocks noGrp="1"/>
          </p:cNvSpPr>
          <p:nvPr>
            <p:ph type="dt" sz="half" idx="10"/>
          </p:nvPr>
        </p:nvSpPr>
        <p:spPr/>
        <p:txBody>
          <a:bodyPr/>
          <a:lstStyle>
            <a:lvl1pPr>
              <a:defRPr/>
            </a:lvl1pPr>
          </a:lstStyle>
          <a:p>
            <a:pPr>
              <a:defRPr/>
            </a:pPr>
            <a:fld id="{AB9DAB06-B4FA-4A46-AEFC-8D469A1E294A}" type="datetimeFigureOut">
              <a:rPr lang="en-US" altLang="en-US"/>
              <a:pPr>
                <a:defRPr/>
              </a:pPr>
              <a:t>10/16/2023</a:t>
            </a:fld>
            <a:endParaRPr lang="en-US" altLang="en-US"/>
          </a:p>
        </p:txBody>
      </p:sp>
      <p:sp>
        <p:nvSpPr>
          <p:cNvPr id="3" name="Footer Placeholder 4">
            <a:extLst>
              <a:ext uri="{FF2B5EF4-FFF2-40B4-BE49-F238E27FC236}">
                <a16:creationId xmlns:a16="http://schemas.microsoft.com/office/drawing/2014/main" id="{344B5323-DEC6-4CAF-9920-EB5FAE2A105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1E6D410-F7D0-4FBD-9A40-E8D4B74FBE5E}"/>
              </a:ext>
            </a:extLst>
          </p:cNvPr>
          <p:cNvSpPr>
            <a:spLocks noGrp="1"/>
          </p:cNvSpPr>
          <p:nvPr>
            <p:ph type="sldNum" sz="quarter" idx="12"/>
          </p:nvPr>
        </p:nvSpPr>
        <p:spPr/>
        <p:txBody>
          <a:bodyPr/>
          <a:lstStyle>
            <a:lvl1pPr>
              <a:defRPr/>
            </a:lvl1pPr>
          </a:lstStyle>
          <a:p>
            <a:pPr>
              <a:defRPr/>
            </a:pPr>
            <a:fld id="{31B83DED-D8CD-4887-AF73-2EF5207A78C3}" type="slidenum">
              <a:rPr lang="en-US" altLang="en-US"/>
              <a:pPr>
                <a:defRPr/>
              </a:pPr>
              <a:t>‹#›</a:t>
            </a:fld>
            <a:endParaRPr lang="en-US" altLang="en-US"/>
          </a:p>
        </p:txBody>
      </p:sp>
    </p:spTree>
    <p:extLst>
      <p:ext uri="{BB962C8B-B14F-4D97-AF65-F5344CB8AC3E}">
        <p14:creationId xmlns:p14="http://schemas.microsoft.com/office/powerpoint/2010/main" val="109911454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9E75C0E-F9F8-4E75-9721-DE627CC3D812}"/>
              </a:ext>
            </a:extLst>
          </p:cNvPr>
          <p:cNvSpPr>
            <a:spLocks noGrp="1"/>
          </p:cNvSpPr>
          <p:nvPr>
            <p:ph type="dt" sz="half" idx="10"/>
          </p:nvPr>
        </p:nvSpPr>
        <p:spPr/>
        <p:txBody>
          <a:bodyPr/>
          <a:lstStyle>
            <a:lvl1pPr>
              <a:defRPr/>
            </a:lvl1pPr>
          </a:lstStyle>
          <a:p>
            <a:pPr>
              <a:defRPr/>
            </a:pPr>
            <a:fld id="{9DDBF8FD-563B-4A1C-8F3C-AD6247477ACF}" type="datetimeFigureOut">
              <a:rPr lang="en-US" altLang="en-US"/>
              <a:pPr>
                <a:defRPr/>
              </a:pPr>
              <a:t>10/16/2023</a:t>
            </a:fld>
            <a:endParaRPr lang="en-US" altLang="en-US"/>
          </a:p>
        </p:txBody>
      </p:sp>
      <p:sp>
        <p:nvSpPr>
          <p:cNvPr id="6" name="Footer Placeholder 4">
            <a:extLst>
              <a:ext uri="{FF2B5EF4-FFF2-40B4-BE49-F238E27FC236}">
                <a16:creationId xmlns:a16="http://schemas.microsoft.com/office/drawing/2014/main" id="{8559880E-D738-4CD8-92ED-B4DDAF5C0C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E7553C-CB6F-4176-BB4E-9C14DA6F34D8}"/>
              </a:ext>
            </a:extLst>
          </p:cNvPr>
          <p:cNvSpPr>
            <a:spLocks noGrp="1"/>
          </p:cNvSpPr>
          <p:nvPr>
            <p:ph type="sldNum" sz="quarter" idx="12"/>
          </p:nvPr>
        </p:nvSpPr>
        <p:spPr/>
        <p:txBody>
          <a:bodyPr/>
          <a:lstStyle>
            <a:lvl1pPr>
              <a:defRPr/>
            </a:lvl1pPr>
          </a:lstStyle>
          <a:p>
            <a:pPr>
              <a:defRPr/>
            </a:pPr>
            <a:fld id="{1756373A-576B-4BC0-A283-89802290C041}" type="slidenum">
              <a:rPr lang="en-US" altLang="en-US"/>
              <a:pPr>
                <a:defRPr/>
              </a:pPr>
              <a:t>‹#›</a:t>
            </a:fld>
            <a:endParaRPr lang="en-US" altLang="en-US"/>
          </a:p>
        </p:txBody>
      </p:sp>
    </p:spTree>
    <p:extLst>
      <p:ext uri="{BB962C8B-B14F-4D97-AF65-F5344CB8AC3E}">
        <p14:creationId xmlns:p14="http://schemas.microsoft.com/office/powerpoint/2010/main" val="139292379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F19757ED-6DFB-4FDD-9967-A53121523965}"/>
              </a:ext>
            </a:extLst>
          </p:cNvPr>
          <p:cNvSpPr>
            <a:spLocks noGrp="1"/>
          </p:cNvSpPr>
          <p:nvPr>
            <p:ph type="dt" sz="half" idx="10"/>
          </p:nvPr>
        </p:nvSpPr>
        <p:spPr/>
        <p:txBody>
          <a:bodyPr/>
          <a:lstStyle>
            <a:lvl1pPr>
              <a:defRPr/>
            </a:lvl1pPr>
          </a:lstStyle>
          <a:p>
            <a:pPr>
              <a:defRPr/>
            </a:pPr>
            <a:fld id="{E0F3D846-F959-4D04-A0A1-9D9E968F4A14}" type="datetimeFigureOut">
              <a:rPr lang="en-US" altLang="en-US"/>
              <a:pPr>
                <a:defRPr/>
              </a:pPr>
              <a:t>10/16/2023</a:t>
            </a:fld>
            <a:endParaRPr lang="en-US" altLang="en-US"/>
          </a:p>
        </p:txBody>
      </p:sp>
      <p:sp>
        <p:nvSpPr>
          <p:cNvPr id="6" name="Footer Placeholder 4">
            <a:extLst>
              <a:ext uri="{FF2B5EF4-FFF2-40B4-BE49-F238E27FC236}">
                <a16:creationId xmlns:a16="http://schemas.microsoft.com/office/drawing/2014/main" id="{32775ABC-8B8D-4613-8925-F2BE50A731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1E0ADB-B9A6-4934-BB67-3D887CDDCA41}"/>
              </a:ext>
            </a:extLst>
          </p:cNvPr>
          <p:cNvSpPr>
            <a:spLocks noGrp="1"/>
          </p:cNvSpPr>
          <p:nvPr>
            <p:ph type="sldNum" sz="quarter" idx="12"/>
          </p:nvPr>
        </p:nvSpPr>
        <p:spPr/>
        <p:txBody>
          <a:bodyPr/>
          <a:lstStyle>
            <a:lvl1pPr>
              <a:defRPr/>
            </a:lvl1pPr>
          </a:lstStyle>
          <a:p>
            <a:pPr>
              <a:defRPr/>
            </a:pPr>
            <a:fld id="{E799102D-8682-4A59-9F74-D09E8B8F1DA4}" type="slidenum">
              <a:rPr lang="en-US" altLang="en-US"/>
              <a:pPr>
                <a:defRPr/>
              </a:pPr>
              <a:t>‹#›</a:t>
            </a:fld>
            <a:endParaRPr lang="en-US" altLang="en-US"/>
          </a:p>
        </p:txBody>
      </p:sp>
    </p:spTree>
    <p:extLst>
      <p:ext uri="{BB962C8B-B14F-4D97-AF65-F5344CB8AC3E}">
        <p14:creationId xmlns:p14="http://schemas.microsoft.com/office/powerpoint/2010/main" val="132065817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980AD5-8086-4F95-B7CC-19DB018878F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A90AE13-0752-4C50-8BAF-119FFF81645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4F4D231D-C9A2-492B-942A-F504B6963F2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FF"/>
                </a:solidFill>
              </a:defRPr>
            </a:lvl1pPr>
          </a:lstStyle>
          <a:p>
            <a:pPr>
              <a:defRPr/>
            </a:pPr>
            <a:fld id="{F8333D04-FCF3-4451-9BE6-1A6AC43AE76E}" type="datetimeFigureOut">
              <a:rPr lang="en-US" altLang="en-US"/>
              <a:pPr>
                <a:defRPr/>
              </a:pPr>
              <a:t>10/16/2023</a:t>
            </a:fld>
            <a:endParaRPr lang="en-US" altLang="en-US"/>
          </a:p>
        </p:txBody>
      </p:sp>
      <p:sp>
        <p:nvSpPr>
          <p:cNvPr id="5" name="Footer Placeholder 4">
            <a:extLst>
              <a:ext uri="{FF2B5EF4-FFF2-40B4-BE49-F238E27FC236}">
                <a16:creationId xmlns:a16="http://schemas.microsoft.com/office/drawing/2014/main" id="{12947938-F22C-4379-8904-9D9A654EC2A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03988F8F-2B30-491A-83DF-F80C8CE464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CB2794A5-ACAB-4262-82E5-B9CBF328C7DD}"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10/16/2023</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196935651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8C8B9EF-D58A-608A-216E-CBBC109193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143999" cy="6857999"/>
          </a:xfrm>
          <a:prstGeom prst="rect">
            <a:avLst/>
          </a:prstGeom>
        </p:spPr>
      </p:pic>
      <p:sp>
        <p:nvSpPr>
          <p:cNvPr id="4" name="Rectangle 3">
            <a:extLst>
              <a:ext uri="{FF2B5EF4-FFF2-40B4-BE49-F238E27FC236}">
                <a16:creationId xmlns:a16="http://schemas.microsoft.com/office/drawing/2014/main" id="{D6B698CE-664A-F324-E982-0851DCBFB1E0}"/>
              </a:ext>
            </a:extLst>
          </p:cNvPr>
          <p:cNvSpPr/>
          <p:nvPr/>
        </p:nvSpPr>
        <p:spPr>
          <a:xfrm>
            <a:off x="0" y="4241899"/>
            <a:ext cx="9143999" cy="2616101"/>
          </a:xfrm>
          <a:prstGeom prst="rect">
            <a:avLst/>
          </a:prstGeom>
          <a:solidFill>
            <a:sysClr val="windowText" lastClr="000000">
              <a:alpha val="49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rPr>
              <a:t>Moses</a:t>
            </a:r>
            <a:r>
              <a:rPr kumimoji="0" lang="en-GB" sz="6000" b="1" i="0"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 Are we nearly there yet?!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Autumn 2023</a:t>
            </a:r>
            <a:endParaRPr kumimoji="0" lang="en-GB" sz="40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ndParaRPr>
          </a:p>
        </p:txBody>
      </p:sp>
      <p:pic>
        <p:nvPicPr>
          <p:cNvPr id="3" name="Picture 2" descr="A picture containing table&#10;&#10;Description automatically generated">
            <a:extLst>
              <a:ext uri="{FF2B5EF4-FFF2-40B4-BE49-F238E27FC236}">
                <a16:creationId xmlns:a16="http://schemas.microsoft.com/office/drawing/2014/main" id="{5A845336-ED72-D244-0977-2B6FA258DC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205" y="86196"/>
            <a:ext cx="1289116" cy="717587"/>
          </a:xfrm>
          <a:prstGeom prst="rect">
            <a:avLst/>
          </a:prstGeom>
        </p:spPr>
      </p:pic>
    </p:spTree>
    <p:extLst>
      <p:ext uri="{BB962C8B-B14F-4D97-AF65-F5344CB8AC3E}">
        <p14:creationId xmlns:p14="http://schemas.microsoft.com/office/powerpoint/2010/main" val="38011214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60961" y="45720"/>
            <a:ext cx="9022079" cy="6766560"/>
          </a:xfrm>
          <a:prstGeom prst="ellipse">
            <a:avLst/>
          </a:prstGeom>
          <a:ln>
            <a:noFill/>
          </a:ln>
          <a:effectLst>
            <a:softEdge rad="533400"/>
          </a:effec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46A0EC-E16D-C761-69CF-4E0042B6E4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0" y="0"/>
            <a:ext cx="9145588" cy="6859588"/>
          </a:xfrm>
          <a:prstGeom prst="ellipse">
            <a:avLst/>
          </a:prstGeom>
          <a:ln>
            <a:noFill/>
          </a:ln>
          <a:effectLst>
            <a:outerShdw dist="35921" dir="2700000" algn="ctr" rotWithShape="0">
              <a:srgbClr val="808080"/>
            </a:outerShdw>
            <a:softEdge rad="31750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spTree>
    <p:extLst>
      <p:ext uri="{BB962C8B-B14F-4D97-AF65-F5344CB8AC3E}">
        <p14:creationId xmlns:p14="http://schemas.microsoft.com/office/powerpoint/2010/main" val="34981308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ity with a golden dome&#10;&#10;Description automatically generated">
            <a:extLst>
              <a:ext uri="{FF2B5EF4-FFF2-40B4-BE49-F238E27FC236}">
                <a16:creationId xmlns:a16="http://schemas.microsoft.com/office/drawing/2014/main" id="{1C2DED95-98F4-131A-BD5E-F56A68BDD27F}"/>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0" y="400968"/>
            <a:ext cx="9144000" cy="3521869"/>
          </a:xfrm>
          <a:prstGeom prst="rect">
            <a:avLst/>
          </a:prstGeom>
          <a:ln>
            <a:solidFill>
              <a:schemeClr val="tx1"/>
            </a:solidFill>
          </a:ln>
        </p:spPr>
      </p:pic>
      <p:pic>
        <p:nvPicPr>
          <p:cNvPr id="7" name="Picture 6" descr="A silhouette of a soldier carrying a rifle&#10;&#10;Description automatically generated">
            <a:extLst>
              <a:ext uri="{FF2B5EF4-FFF2-40B4-BE49-F238E27FC236}">
                <a16:creationId xmlns:a16="http://schemas.microsoft.com/office/drawing/2014/main" id="{CB9000A8-44D7-37E3-C532-6BFD1FE1574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2198" y="4184094"/>
            <a:ext cx="5367131" cy="2292532"/>
          </a:xfrm>
          <a:prstGeom prst="rect">
            <a:avLst/>
          </a:prstGeom>
          <a:ln>
            <a:solidFill>
              <a:schemeClr val="tx1"/>
            </a:solidFill>
          </a:ln>
        </p:spPr>
      </p:pic>
      <p:pic>
        <p:nvPicPr>
          <p:cNvPr id="9" name="Picture 8" descr="A group of people holding flags in front of a large building&#10;&#10;Description automatically generated">
            <a:extLst>
              <a:ext uri="{FF2B5EF4-FFF2-40B4-BE49-F238E27FC236}">
                <a16:creationId xmlns:a16="http://schemas.microsoft.com/office/drawing/2014/main" id="{4540DC4D-3E49-CF9B-51CA-33B05BA20736}"/>
              </a:ext>
            </a:extLst>
          </p:cNvPr>
          <p:cNvPicPr>
            <a:picLocks noChangeAspect="1"/>
          </p:cNvPicPr>
          <p:nvPr/>
        </p:nvPicPr>
        <p:blipFill>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6307768" y="1852375"/>
            <a:ext cx="2593916" cy="4624251"/>
          </a:xfrm>
          <a:prstGeom prst="rect">
            <a:avLst/>
          </a:prstGeom>
          <a:ln>
            <a:solidFill>
              <a:schemeClr val="tx1"/>
            </a:solidFill>
          </a:ln>
        </p:spPr>
      </p:pic>
    </p:spTree>
    <p:extLst>
      <p:ext uri="{BB962C8B-B14F-4D97-AF65-F5344CB8AC3E}">
        <p14:creationId xmlns:p14="http://schemas.microsoft.com/office/powerpoint/2010/main" val="15292302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holding a blanket in front of a destroyed building&#10;&#10;Description automatically generated">
            <a:extLst>
              <a:ext uri="{FF2B5EF4-FFF2-40B4-BE49-F238E27FC236}">
                <a16:creationId xmlns:a16="http://schemas.microsoft.com/office/drawing/2014/main" id="{59DD3D15-32B8-BFC4-9CEB-1E7B822B29DB}"/>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421243131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uestion mark made of rocks&#10;&#10;Description automatically generated">
            <a:extLst>
              <a:ext uri="{FF2B5EF4-FFF2-40B4-BE49-F238E27FC236}">
                <a16:creationId xmlns:a16="http://schemas.microsoft.com/office/drawing/2014/main" id="{2BD1B823-6A73-9CBC-02B3-280EE3E2A40D}"/>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24014" y="438614"/>
            <a:ext cx="3812609" cy="5734594"/>
          </a:xfrm>
          <a:prstGeom prst="ellipse">
            <a:avLst/>
          </a:prstGeom>
          <a:ln>
            <a:noFill/>
          </a:ln>
          <a:effectLst>
            <a:softEdge rad="127000"/>
          </a:effectLst>
        </p:spPr>
      </p:pic>
      <p:sp>
        <p:nvSpPr>
          <p:cNvPr id="5" name="TextBox 4">
            <a:extLst>
              <a:ext uri="{FF2B5EF4-FFF2-40B4-BE49-F238E27FC236}">
                <a16:creationId xmlns:a16="http://schemas.microsoft.com/office/drawing/2014/main" id="{FE0AC7E0-0CCA-F27C-0C23-5A9FFDC5E210}"/>
              </a:ext>
            </a:extLst>
          </p:cNvPr>
          <p:cNvSpPr txBox="1"/>
          <p:nvPr/>
        </p:nvSpPr>
        <p:spPr>
          <a:xfrm>
            <a:off x="4021873" y="335846"/>
            <a:ext cx="4998113" cy="6186309"/>
          </a:xfrm>
          <a:prstGeom prst="rect">
            <a:avLst/>
          </a:prstGeom>
          <a:noFill/>
        </p:spPr>
        <p:txBody>
          <a:bodyPr wrap="square">
            <a:spAutoFit/>
          </a:bodyPr>
          <a:lstStyle/>
          <a:p>
            <a:pPr algn="ctr"/>
            <a:r>
              <a:rPr lang="en-GB" sz="2800" b="1" dirty="0">
                <a:latin typeface="Century Gothic" panose="020B0502020202020204" pitchFamily="34" charset="0"/>
              </a:rPr>
              <a:t>How long must I worry? How long must I feel sad in my heart?</a:t>
            </a:r>
          </a:p>
          <a:p>
            <a:pPr algn="ctr"/>
            <a:r>
              <a:rPr lang="en-GB" sz="2000" b="1" i="1" dirty="0">
                <a:latin typeface="Century Gothic" panose="020B0502020202020204" pitchFamily="34" charset="0"/>
              </a:rPr>
              <a:t>Psalm 13:1-2</a:t>
            </a:r>
          </a:p>
          <a:p>
            <a:pPr algn="ctr"/>
            <a:endParaRPr lang="en-GB" sz="2000" b="1" i="1" dirty="0">
              <a:latin typeface="Century Gothic" panose="020B0502020202020204" pitchFamily="34" charset="0"/>
            </a:endParaRPr>
          </a:p>
          <a:p>
            <a:pPr algn="ctr"/>
            <a:r>
              <a:rPr lang="en-GB" sz="2800" b="1" dirty="0">
                <a:latin typeface="Century Gothic" panose="020B0502020202020204" pitchFamily="34" charset="0"/>
              </a:rPr>
              <a:t>Why are you far away, Lord? Do something, Lord God, and use your powerful arm to help those in need… …You listen to the longings of those who suffer.</a:t>
            </a:r>
          </a:p>
          <a:p>
            <a:pPr algn="ctr"/>
            <a:r>
              <a:rPr lang="en-GB" sz="2800" b="1" dirty="0">
                <a:latin typeface="Century Gothic" panose="020B0502020202020204" pitchFamily="34" charset="0"/>
              </a:rPr>
              <a:t>You offer them hope, and you pay attention to their cries for help.</a:t>
            </a:r>
          </a:p>
          <a:p>
            <a:pPr lvl="0" algn="ctr"/>
            <a:r>
              <a:rPr lang="en-GB" sz="2000" b="1" i="1" dirty="0">
                <a:solidFill>
                  <a:prstClr val="white"/>
                </a:solidFill>
                <a:latin typeface="Century Gothic" panose="020B0502020202020204" pitchFamily="34" charset="0"/>
              </a:rPr>
              <a:t>Psalm 10</a:t>
            </a:r>
          </a:p>
        </p:txBody>
      </p:sp>
    </p:spTree>
    <p:extLst>
      <p:ext uri="{BB962C8B-B14F-4D97-AF65-F5344CB8AC3E}">
        <p14:creationId xmlns:p14="http://schemas.microsoft.com/office/powerpoint/2010/main" val="38163521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oung child covering his eyes with his hands&#10;&#10;Description automatically generated">
            <a:extLst>
              <a:ext uri="{FF2B5EF4-FFF2-40B4-BE49-F238E27FC236}">
                <a16:creationId xmlns:a16="http://schemas.microsoft.com/office/drawing/2014/main" id="{86FE2580-C3F7-F34E-EF2B-E7E63DA061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03634"/>
            <a:ext cx="9144000" cy="5850731"/>
          </a:xfrm>
          <a:prstGeom prst="rect">
            <a:avLst/>
          </a:prstGeom>
          <a:ln>
            <a:solidFill>
              <a:schemeClr val="bg1"/>
            </a:solidFill>
          </a:ln>
        </p:spPr>
      </p:pic>
    </p:spTree>
    <p:extLst>
      <p:ext uri="{BB962C8B-B14F-4D97-AF65-F5344CB8AC3E}">
        <p14:creationId xmlns:p14="http://schemas.microsoft.com/office/powerpoint/2010/main" val="111013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A6A70C-3A75-523C-34A6-C21FDBD5A139}"/>
              </a:ext>
            </a:extLst>
          </p:cNvPr>
          <p:cNvSpPr txBox="1"/>
          <p:nvPr/>
        </p:nvSpPr>
        <p:spPr>
          <a:xfrm>
            <a:off x="244509" y="4806025"/>
            <a:ext cx="8654981" cy="1938992"/>
          </a:xfrm>
          <a:prstGeom prst="rect">
            <a:avLst/>
          </a:prstGeom>
          <a:noFill/>
        </p:spPr>
        <p:txBody>
          <a:bodyPr wrap="square">
            <a:spAutoFit/>
          </a:bodyPr>
          <a:lstStyle/>
          <a:p>
            <a:pPr algn="ctr"/>
            <a:r>
              <a:rPr lang="en-GB" sz="3200" b="1" dirty="0">
                <a:latin typeface="Century Gothic" panose="020B0502020202020204" pitchFamily="34" charset="0"/>
              </a:rPr>
              <a:t>Jesus said to his disciples,</a:t>
            </a:r>
          </a:p>
          <a:p>
            <a:pPr algn="ctr"/>
            <a:r>
              <a:rPr lang="en-GB" sz="3200" b="1" dirty="0">
                <a:latin typeface="Century Gothic" panose="020B0502020202020204" pitchFamily="34" charset="0"/>
              </a:rPr>
              <a:t> ‘Don't be worried! Have faith in God and have faith in me.’</a:t>
            </a:r>
          </a:p>
          <a:p>
            <a:pPr algn="ctr"/>
            <a:r>
              <a:rPr lang="en-GB" sz="2400" b="1" i="1" dirty="0">
                <a:latin typeface="Century Gothic" panose="020B0502020202020204" pitchFamily="34" charset="0"/>
              </a:rPr>
              <a:t>John 14: 1</a:t>
            </a:r>
            <a:endParaRPr lang="en-GB" sz="3200" b="1" i="1" dirty="0">
              <a:latin typeface="Century Gothic" panose="020B0502020202020204" pitchFamily="34" charset="0"/>
            </a:endParaRPr>
          </a:p>
        </p:txBody>
      </p:sp>
      <p:pic>
        <p:nvPicPr>
          <p:cNvPr id="2" name="Content Placeholder 14" descr="A hand holding a child's hand&#10;&#10;Description automatically generated">
            <a:extLst>
              <a:ext uri="{FF2B5EF4-FFF2-40B4-BE49-F238E27FC236}">
                <a16:creationId xmlns:a16="http://schemas.microsoft.com/office/drawing/2014/main" id="{A34C9981-BEEF-F9FC-824F-C2D5B4E46CE4}"/>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1793461" y="311917"/>
            <a:ext cx="5557078" cy="4376199"/>
          </a:xfrm>
          <a:prstGeom prst="rect">
            <a:avLst/>
          </a:prstGeom>
          <a:ln>
            <a:solidFill>
              <a:schemeClr val="tx1"/>
            </a:solidFill>
          </a:ln>
        </p:spPr>
      </p:pic>
    </p:spTree>
    <p:extLst>
      <p:ext uri="{BB962C8B-B14F-4D97-AF65-F5344CB8AC3E}">
        <p14:creationId xmlns:p14="http://schemas.microsoft.com/office/powerpoint/2010/main" val="177092897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and holding a white dove&#10;&#10;Description automatically generated">
            <a:extLst>
              <a:ext uri="{FF2B5EF4-FFF2-40B4-BE49-F238E27FC236}">
                <a16:creationId xmlns:a16="http://schemas.microsoft.com/office/drawing/2014/main" id="{57962CBE-5F95-6E08-64A1-18EAE96064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258" y="264625"/>
            <a:ext cx="5394960" cy="3595235"/>
          </a:xfrm>
          <a:prstGeom prst="rect">
            <a:avLst/>
          </a:prstGeom>
          <a:ln>
            <a:solidFill>
              <a:schemeClr val="tx1"/>
            </a:solidFill>
          </a:ln>
        </p:spPr>
      </p:pic>
      <p:pic>
        <p:nvPicPr>
          <p:cNvPr id="4" name="Picture 3" descr="A painted rock with a peace sign on it&#10;&#10;Description automatically generated">
            <a:extLst>
              <a:ext uri="{FF2B5EF4-FFF2-40B4-BE49-F238E27FC236}">
                <a16:creationId xmlns:a16="http://schemas.microsoft.com/office/drawing/2014/main" id="{2D0BF5CB-866A-0009-8472-F4D0CB76A7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90232" y="3146171"/>
            <a:ext cx="3992510" cy="3405023"/>
          </a:xfrm>
          <a:prstGeom prst="rect">
            <a:avLst/>
          </a:prstGeom>
          <a:ln>
            <a:solidFill>
              <a:schemeClr val="tx1"/>
            </a:solidFill>
          </a:ln>
        </p:spPr>
      </p:pic>
      <p:sp>
        <p:nvSpPr>
          <p:cNvPr id="8" name="TextBox 7">
            <a:extLst>
              <a:ext uri="{FF2B5EF4-FFF2-40B4-BE49-F238E27FC236}">
                <a16:creationId xmlns:a16="http://schemas.microsoft.com/office/drawing/2014/main" id="{3CA6A70C-3A75-523C-34A6-C21FDBD5A139}"/>
              </a:ext>
            </a:extLst>
          </p:cNvPr>
          <p:cNvSpPr txBox="1"/>
          <p:nvPr/>
        </p:nvSpPr>
        <p:spPr>
          <a:xfrm>
            <a:off x="399809" y="4114648"/>
            <a:ext cx="3992510" cy="2431435"/>
          </a:xfrm>
          <a:prstGeom prst="rect">
            <a:avLst/>
          </a:prstGeom>
          <a:noFill/>
        </p:spPr>
        <p:txBody>
          <a:bodyPr wrap="square">
            <a:spAutoFit/>
          </a:bodyPr>
          <a:lstStyle/>
          <a:p>
            <a:pPr algn="ctr"/>
            <a:r>
              <a:rPr lang="en-GB" sz="3200" b="1" dirty="0">
                <a:latin typeface="Century Gothic" panose="020B0502020202020204" pitchFamily="34" charset="0"/>
              </a:rPr>
              <a:t>‘Blessed are the peacemakers; God will call them his children.’                        </a:t>
            </a:r>
            <a:r>
              <a:rPr lang="en-GB" sz="2400" b="1" i="1" dirty="0">
                <a:latin typeface="Century Gothic" panose="020B0502020202020204" pitchFamily="34" charset="0"/>
              </a:rPr>
              <a:t>Matthew 5:9</a:t>
            </a:r>
            <a:endParaRPr lang="en-GB" sz="3200" b="1" i="1" dirty="0">
              <a:latin typeface="Century Gothic" panose="020B0502020202020204" pitchFamily="34" charset="0"/>
            </a:endParaRPr>
          </a:p>
        </p:txBody>
      </p:sp>
    </p:spTree>
    <p:extLst>
      <p:ext uri="{BB962C8B-B14F-4D97-AF65-F5344CB8AC3E}">
        <p14:creationId xmlns:p14="http://schemas.microsoft.com/office/powerpoint/2010/main" val="1114593941"/>
      </p:ext>
    </p:extLst>
  </p:cSld>
  <p:clrMapOvr>
    <a:masterClrMapping/>
  </p:clrMapOvr>
  <p:transition spd="med">
    <p:fade/>
  </p:transition>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0</TotalTime>
  <Words>739</Words>
  <Application>Microsoft Office PowerPoint</Application>
  <PresentationFormat>On-screen Show (4:3)</PresentationFormat>
  <Paragraphs>50</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Cambria</vt:lpstr>
      <vt:lpstr>Century Gothic</vt:lpstr>
      <vt:lpstr> Black </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Jane Whittington</cp:lastModifiedBy>
  <cp:revision>163</cp:revision>
  <dcterms:created xsi:type="dcterms:W3CDTF">2012-04-27T15:19:53Z</dcterms:created>
  <dcterms:modified xsi:type="dcterms:W3CDTF">2023-10-16T07:41:51Z</dcterms:modified>
</cp:coreProperties>
</file>