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527" r:id="rId2"/>
    <p:sldId id="511" r:id="rId3"/>
    <p:sldId id="549" r:id="rId4"/>
    <p:sldId id="575" r:id="rId5"/>
    <p:sldId id="557" r:id="rId6"/>
    <p:sldId id="576" r:id="rId7"/>
    <p:sldId id="584" r:id="rId8"/>
    <p:sldId id="577" r:id="rId9"/>
    <p:sldId id="585" r:id="rId10"/>
    <p:sldId id="578" r:id="rId11"/>
    <p:sldId id="586" r:id="rId12"/>
    <p:sldId id="579" r:id="rId13"/>
    <p:sldId id="587" r:id="rId14"/>
    <p:sldId id="580" r:id="rId15"/>
    <p:sldId id="560" r:id="rId16"/>
    <p:sldId id="581" r:id="rId17"/>
    <p:sldId id="564" r:id="rId18"/>
    <p:sldId id="582" r:id="rId19"/>
    <p:sldId id="588" r:id="rId20"/>
    <p:sldId id="583" r:id="rId21"/>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2B2DD6-EC6E-4E15-B3F7-B646D72DDEAC}" v="7" dt="2025-10-16T16:27:32.1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782" autoAdjust="0"/>
  </p:normalViewPr>
  <p:slideViewPr>
    <p:cSldViewPr snapToGrid="0">
      <p:cViewPr varScale="1">
        <p:scale>
          <a:sx n="64" d="100"/>
          <a:sy n="64" d="100"/>
        </p:scale>
        <p:origin x="1908" y="2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Boxer" userId="6da37c9f42e40059" providerId="LiveId" clId="{0E13CC8D-59C2-4409-A640-E738E4606E44}"/>
    <pc:docChg chg="undo custSel addSld delSld modSld">
      <pc:chgData name="Rachel Boxer" userId="6da37c9f42e40059" providerId="LiveId" clId="{0E13CC8D-59C2-4409-A640-E738E4606E44}" dt="2025-10-16T16:22:01.294" v="9237" actId="20577"/>
      <pc:docMkLst>
        <pc:docMk/>
      </pc:docMkLst>
      <pc:sldChg chg="del">
        <pc:chgData name="Rachel Boxer" userId="6da37c9f42e40059" providerId="LiveId" clId="{0E13CC8D-59C2-4409-A640-E738E4606E44}" dt="2025-09-29T19:37:24.614" v="666" actId="47"/>
        <pc:sldMkLst>
          <pc:docMk/>
          <pc:sldMk cId="0" sldId="443"/>
        </pc:sldMkLst>
      </pc:sldChg>
      <pc:sldChg chg="del">
        <pc:chgData name="Rachel Boxer" userId="6da37c9f42e40059" providerId="LiveId" clId="{0E13CC8D-59C2-4409-A640-E738E4606E44}" dt="2025-09-29T19:37:25.492" v="667" actId="47"/>
        <pc:sldMkLst>
          <pc:docMk/>
          <pc:sldMk cId="666301722" sldId="510"/>
        </pc:sldMkLst>
      </pc:sldChg>
      <pc:sldChg chg="modNotesTx">
        <pc:chgData name="Rachel Boxer" userId="6da37c9f42e40059" providerId="LiveId" clId="{0E13CC8D-59C2-4409-A640-E738E4606E44}" dt="2025-09-29T23:10:14.369" v="2182" actId="20577"/>
        <pc:sldMkLst>
          <pc:docMk/>
          <pc:sldMk cId="2051850831" sldId="511"/>
        </pc:sldMkLst>
      </pc:sldChg>
      <pc:sldChg chg="del">
        <pc:chgData name="Rachel Boxer" userId="6da37c9f42e40059" providerId="LiveId" clId="{0E13CC8D-59C2-4409-A640-E738E4606E44}" dt="2025-09-29T19:37:14.154" v="658" actId="47"/>
        <pc:sldMkLst>
          <pc:docMk/>
          <pc:sldMk cId="3567098110" sldId="538"/>
        </pc:sldMkLst>
      </pc:sldChg>
      <pc:sldChg chg="add modAnim modNotesTx">
        <pc:chgData name="Rachel Boxer" userId="6da37c9f42e40059" providerId="LiveId" clId="{0E13CC8D-59C2-4409-A640-E738E4606E44}" dt="2025-09-29T23:27:48.480" v="2717" actId="20577"/>
        <pc:sldMkLst>
          <pc:docMk/>
          <pc:sldMk cId="1803948553" sldId="549"/>
        </pc:sldMkLst>
      </pc:sldChg>
      <pc:sldChg chg="delSp add mod delAnim modAnim modNotesTx">
        <pc:chgData name="Rachel Boxer" userId="6da37c9f42e40059" providerId="LiveId" clId="{0E13CC8D-59C2-4409-A640-E738E4606E44}" dt="2025-09-30T14:33:06.509" v="5191" actId="20577"/>
        <pc:sldMkLst>
          <pc:docMk/>
          <pc:sldMk cId="1663876570" sldId="557"/>
        </pc:sldMkLst>
      </pc:sldChg>
      <pc:sldChg chg="del">
        <pc:chgData name="Rachel Boxer" userId="6da37c9f42e40059" providerId="LiveId" clId="{0E13CC8D-59C2-4409-A640-E738E4606E44}" dt="2025-09-29T19:37:26.318" v="668" actId="47"/>
        <pc:sldMkLst>
          <pc:docMk/>
          <pc:sldMk cId="697919064" sldId="558"/>
        </pc:sldMkLst>
      </pc:sldChg>
      <pc:sldChg chg="delSp add del mod delAnim modAnim modNotesTx">
        <pc:chgData name="Rachel Boxer" userId="6da37c9f42e40059" providerId="LiveId" clId="{0E13CC8D-59C2-4409-A640-E738E4606E44}" dt="2025-09-29T23:30:57.534" v="2793" actId="478"/>
        <pc:sldMkLst>
          <pc:docMk/>
          <pc:sldMk cId="2014951404" sldId="560"/>
        </pc:sldMkLst>
      </pc:sldChg>
      <pc:sldChg chg="del">
        <pc:chgData name="Rachel Boxer" userId="6da37c9f42e40059" providerId="LiveId" clId="{0E13CC8D-59C2-4409-A640-E738E4606E44}" dt="2025-09-29T19:14:00.900" v="3" actId="47"/>
        <pc:sldMkLst>
          <pc:docMk/>
          <pc:sldMk cId="1069504086" sldId="562"/>
        </pc:sldMkLst>
      </pc:sldChg>
      <pc:sldChg chg="del">
        <pc:chgData name="Rachel Boxer" userId="6da37c9f42e40059" providerId="LiveId" clId="{0E13CC8D-59C2-4409-A640-E738E4606E44}" dt="2025-09-29T19:14:02.613" v="4" actId="47"/>
        <pc:sldMkLst>
          <pc:docMk/>
          <pc:sldMk cId="2026104946" sldId="563"/>
        </pc:sldMkLst>
      </pc:sldChg>
      <pc:sldChg chg="add del modNotesTx">
        <pc:chgData name="Rachel Boxer" userId="6da37c9f42e40059" providerId="LiveId" clId="{0E13CC8D-59C2-4409-A640-E738E4606E44}" dt="2025-09-29T23:31:58.470" v="2812" actId="20577"/>
        <pc:sldMkLst>
          <pc:docMk/>
          <pc:sldMk cId="2284843790" sldId="564"/>
        </pc:sldMkLst>
      </pc:sldChg>
      <pc:sldChg chg="del">
        <pc:chgData name="Rachel Boxer" userId="6da37c9f42e40059" providerId="LiveId" clId="{0E13CC8D-59C2-4409-A640-E738E4606E44}" dt="2025-09-29T19:13:57.257" v="0" actId="47"/>
        <pc:sldMkLst>
          <pc:docMk/>
          <pc:sldMk cId="4000263932" sldId="565"/>
        </pc:sldMkLst>
      </pc:sldChg>
      <pc:sldChg chg="del">
        <pc:chgData name="Rachel Boxer" userId="6da37c9f42e40059" providerId="LiveId" clId="{0E13CC8D-59C2-4409-A640-E738E4606E44}" dt="2025-09-29T19:37:16.176" v="660" actId="47"/>
        <pc:sldMkLst>
          <pc:docMk/>
          <pc:sldMk cId="2664707212" sldId="567"/>
        </pc:sldMkLst>
      </pc:sldChg>
      <pc:sldChg chg="del">
        <pc:chgData name="Rachel Boxer" userId="6da37c9f42e40059" providerId="LiveId" clId="{0E13CC8D-59C2-4409-A640-E738E4606E44}" dt="2025-09-29T19:37:17.835" v="661" actId="47"/>
        <pc:sldMkLst>
          <pc:docMk/>
          <pc:sldMk cId="4018638265" sldId="568"/>
        </pc:sldMkLst>
      </pc:sldChg>
      <pc:sldChg chg="del">
        <pc:chgData name="Rachel Boxer" userId="6da37c9f42e40059" providerId="LiveId" clId="{0E13CC8D-59C2-4409-A640-E738E4606E44}" dt="2025-09-29T19:37:18.679" v="662" actId="47"/>
        <pc:sldMkLst>
          <pc:docMk/>
          <pc:sldMk cId="154050273" sldId="569"/>
        </pc:sldMkLst>
      </pc:sldChg>
      <pc:sldChg chg="del">
        <pc:chgData name="Rachel Boxer" userId="6da37c9f42e40059" providerId="LiveId" clId="{0E13CC8D-59C2-4409-A640-E738E4606E44}" dt="2025-09-29T19:37:19.561" v="663" actId="47"/>
        <pc:sldMkLst>
          <pc:docMk/>
          <pc:sldMk cId="718318506" sldId="570"/>
        </pc:sldMkLst>
      </pc:sldChg>
      <pc:sldChg chg="del">
        <pc:chgData name="Rachel Boxer" userId="6da37c9f42e40059" providerId="LiveId" clId="{0E13CC8D-59C2-4409-A640-E738E4606E44}" dt="2025-09-29T19:37:20.439" v="664" actId="47"/>
        <pc:sldMkLst>
          <pc:docMk/>
          <pc:sldMk cId="2989939623" sldId="571"/>
        </pc:sldMkLst>
      </pc:sldChg>
      <pc:sldChg chg="del">
        <pc:chgData name="Rachel Boxer" userId="6da37c9f42e40059" providerId="LiveId" clId="{0E13CC8D-59C2-4409-A640-E738E4606E44}" dt="2025-09-29T19:37:21.491" v="665" actId="47"/>
        <pc:sldMkLst>
          <pc:docMk/>
          <pc:sldMk cId="0" sldId="572"/>
        </pc:sldMkLst>
      </pc:sldChg>
      <pc:sldChg chg="del">
        <pc:chgData name="Rachel Boxer" userId="6da37c9f42e40059" providerId="LiveId" clId="{0E13CC8D-59C2-4409-A640-E738E4606E44}" dt="2025-09-29T19:37:15.121" v="659" actId="47"/>
        <pc:sldMkLst>
          <pc:docMk/>
          <pc:sldMk cId="2850425686" sldId="573"/>
        </pc:sldMkLst>
      </pc:sldChg>
      <pc:sldChg chg="del">
        <pc:chgData name="Rachel Boxer" userId="6da37c9f42e40059" providerId="LiveId" clId="{0E13CC8D-59C2-4409-A640-E738E4606E44}" dt="2025-09-29T19:37:27.560" v="669" actId="47"/>
        <pc:sldMkLst>
          <pc:docMk/>
          <pc:sldMk cId="3451572628" sldId="574"/>
        </pc:sldMkLst>
      </pc:sldChg>
      <pc:sldChg chg="addSp modSp new mod modAnim modNotesTx">
        <pc:chgData name="Rachel Boxer" userId="6da37c9f42e40059" providerId="LiveId" clId="{0E13CC8D-59C2-4409-A640-E738E4606E44}" dt="2025-09-30T14:37:24.451" v="5196" actId="20577"/>
        <pc:sldMkLst>
          <pc:docMk/>
          <pc:sldMk cId="2780364116" sldId="575"/>
        </pc:sldMkLst>
        <pc:picChg chg="add mod">
          <ac:chgData name="Rachel Boxer" userId="6da37c9f42e40059" providerId="LiveId" clId="{0E13CC8D-59C2-4409-A640-E738E4606E44}" dt="2025-09-29T19:20:58.146" v="427" actId="962"/>
          <ac:picMkLst>
            <pc:docMk/>
            <pc:sldMk cId="2780364116" sldId="575"/>
            <ac:picMk id="3" creationId="{9FAB1959-8932-0629-7248-233018AE577F}"/>
          </ac:picMkLst>
        </pc:picChg>
      </pc:sldChg>
      <pc:sldChg chg="addSp modSp add mod modNotesTx">
        <pc:chgData name="Rachel Boxer" userId="6da37c9f42e40059" providerId="LiveId" clId="{0E13CC8D-59C2-4409-A640-E738E4606E44}" dt="2025-09-30T14:34:29.555" v="5195" actId="20577"/>
        <pc:sldMkLst>
          <pc:docMk/>
          <pc:sldMk cId="484748917" sldId="576"/>
        </pc:sldMkLst>
        <pc:picChg chg="add mod">
          <ac:chgData name="Rachel Boxer" userId="6da37c9f42e40059" providerId="LiveId" clId="{0E13CC8D-59C2-4409-A640-E738E4606E44}" dt="2025-09-29T19:21:43.654" v="439" actId="208"/>
          <ac:picMkLst>
            <pc:docMk/>
            <pc:sldMk cId="484748917" sldId="576"/>
            <ac:picMk id="3" creationId="{4CF564C5-0E56-04DF-91F8-76B028B3FB09}"/>
          </ac:picMkLst>
        </pc:picChg>
        <pc:picChg chg="add mod">
          <ac:chgData name="Rachel Boxer" userId="6da37c9f42e40059" providerId="LiveId" clId="{0E13CC8D-59C2-4409-A640-E738E4606E44}" dt="2025-09-29T19:21:59.315" v="446" actId="208"/>
          <ac:picMkLst>
            <pc:docMk/>
            <pc:sldMk cId="484748917" sldId="576"/>
            <ac:picMk id="5" creationId="{46DAE3C2-339B-2182-76A8-DFD88C32A06F}"/>
          </ac:picMkLst>
        </pc:picChg>
      </pc:sldChg>
      <pc:sldChg chg="addSp delSp modSp add mod delAnim modAnim modNotesTx">
        <pc:chgData name="Rachel Boxer" userId="6da37c9f42e40059" providerId="LiveId" clId="{0E13CC8D-59C2-4409-A640-E738E4606E44}" dt="2025-09-30T14:11:25.143" v="4251" actId="113"/>
        <pc:sldMkLst>
          <pc:docMk/>
          <pc:sldMk cId="1576840202" sldId="577"/>
        </pc:sldMkLst>
        <pc:picChg chg="add mod">
          <ac:chgData name="Rachel Boxer" userId="6da37c9f42e40059" providerId="LiveId" clId="{0E13CC8D-59C2-4409-A640-E738E4606E44}" dt="2025-09-29T19:28:57.930" v="492" actId="14100"/>
          <ac:picMkLst>
            <pc:docMk/>
            <pc:sldMk cId="1576840202" sldId="577"/>
            <ac:picMk id="3" creationId="{77490A09-09B1-05D6-DEAE-DE529C31076B}"/>
          </ac:picMkLst>
        </pc:picChg>
        <pc:picChg chg="add mod">
          <ac:chgData name="Rachel Boxer" userId="6da37c9f42e40059" providerId="LiveId" clId="{0E13CC8D-59C2-4409-A640-E738E4606E44}" dt="2025-09-30T14:11:15.030" v="4249" actId="12789"/>
          <ac:picMkLst>
            <pc:docMk/>
            <pc:sldMk cId="1576840202" sldId="577"/>
            <ac:picMk id="4" creationId="{84310E93-E528-50FB-38D1-527ED8C3E269}"/>
          </ac:picMkLst>
        </pc:picChg>
        <pc:picChg chg="add mod">
          <ac:chgData name="Rachel Boxer" userId="6da37c9f42e40059" providerId="LiveId" clId="{0E13CC8D-59C2-4409-A640-E738E4606E44}" dt="2025-09-29T19:28:59.851" v="493" actId="208"/>
          <ac:picMkLst>
            <pc:docMk/>
            <pc:sldMk cId="1576840202" sldId="577"/>
            <ac:picMk id="5" creationId="{21EC4E6D-F4A7-4E0A-8D5A-0F1764EF73FA}"/>
          </ac:picMkLst>
        </pc:picChg>
      </pc:sldChg>
      <pc:sldChg chg="addSp modSp add mod modNotesTx">
        <pc:chgData name="Rachel Boxer" userId="6da37c9f42e40059" providerId="LiveId" clId="{0E13CC8D-59C2-4409-A640-E738E4606E44}" dt="2025-09-30T13:46:25.351" v="3476" actId="20577"/>
        <pc:sldMkLst>
          <pc:docMk/>
          <pc:sldMk cId="3984205060" sldId="578"/>
        </pc:sldMkLst>
        <pc:picChg chg="add mod">
          <ac:chgData name="Rachel Boxer" userId="6da37c9f42e40059" providerId="LiveId" clId="{0E13CC8D-59C2-4409-A640-E738E4606E44}" dt="2025-09-29T19:29:19.797" v="505" actId="962"/>
          <ac:picMkLst>
            <pc:docMk/>
            <pc:sldMk cId="3984205060" sldId="578"/>
            <ac:picMk id="3" creationId="{4A325AD1-5737-1DE2-209A-7C777E11B66A}"/>
          </ac:picMkLst>
        </pc:picChg>
      </pc:sldChg>
      <pc:sldChg chg="addSp delSp modSp add mod modAnim modNotesTx">
        <pc:chgData name="Rachel Boxer" userId="6da37c9f42e40059" providerId="LiveId" clId="{0E13CC8D-59C2-4409-A640-E738E4606E44}" dt="2025-10-01T09:37:48.783" v="5259" actId="20577"/>
        <pc:sldMkLst>
          <pc:docMk/>
          <pc:sldMk cId="3899637980" sldId="579"/>
        </pc:sldMkLst>
        <pc:picChg chg="add mod">
          <ac:chgData name="Rachel Boxer" userId="6da37c9f42e40059" providerId="LiveId" clId="{0E13CC8D-59C2-4409-A640-E738E4606E44}" dt="2025-09-29T19:30:21.308" v="538" actId="14100"/>
          <ac:picMkLst>
            <pc:docMk/>
            <pc:sldMk cId="3899637980" sldId="579"/>
            <ac:picMk id="3" creationId="{B204908A-00BC-1394-2B89-7958C35BB16E}"/>
          </ac:picMkLst>
        </pc:picChg>
        <pc:picChg chg="add mod">
          <ac:chgData name="Rachel Boxer" userId="6da37c9f42e40059" providerId="LiveId" clId="{0E13CC8D-59C2-4409-A640-E738E4606E44}" dt="2025-09-30T14:11:58.567" v="4264" actId="1036"/>
          <ac:picMkLst>
            <pc:docMk/>
            <pc:sldMk cId="3899637980" sldId="579"/>
            <ac:picMk id="5" creationId="{7373788E-E381-D2CB-071D-52E98F399C1A}"/>
          </ac:picMkLst>
        </pc:picChg>
        <pc:picChg chg="add mod">
          <ac:chgData name="Rachel Boxer" userId="6da37c9f42e40059" providerId="LiveId" clId="{0E13CC8D-59C2-4409-A640-E738E4606E44}" dt="2025-09-30T14:17:58.433" v="4639"/>
          <ac:picMkLst>
            <pc:docMk/>
            <pc:sldMk cId="3899637980" sldId="579"/>
            <ac:picMk id="8" creationId="{75F26667-8564-4C29-4783-B1F90A33F2CD}"/>
          </ac:picMkLst>
        </pc:picChg>
        <pc:picChg chg="add mod">
          <ac:chgData name="Rachel Boxer" userId="6da37c9f42e40059" providerId="LiveId" clId="{0E13CC8D-59C2-4409-A640-E738E4606E44}" dt="2025-09-30T14:18:45.465" v="4755" actId="1076"/>
          <ac:picMkLst>
            <pc:docMk/>
            <pc:sldMk cId="3899637980" sldId="579"/>
            <ac:picMk id="9" creationId="{5ED0752C-F70E-B80C-957A-132CE753EA36}"/>
          </ac:picMkLst>
        </pc:picChg>
      </pc:sldChg>
      <pc:sldChg chg="addSp delSp modSp add mod modNotesTx">
        <pc:chgData name="Rachel Boxer" userId="6da37c9f42e40059" providerId="LiveId" clId="{0E13CC8D-59C2-4409-A640-E738E4606E44}" dt="2025-10-01T09:40:38.286" v="5382" actId="114"/>
        <pc:sldMkLst>
          <pc:docMk/>
          <pc:sldMk cId="1998494888" sldId="580"/>
        </pc:sldMkLst>
        <pc:picChg chg="add mod">
          <ac:chgData name="Rachel Boxer" userId="6da37c9f42e40059" providerId="LiveId" clId="{0E13CC8D-59C2-4409-A640-E738E4606E44}" dt="2025-10-01T09:39:41.325" v="5268" actId="14100"/>
          <ac:picMkLst>
            <pc:docMk/>
            <pc:sldMk cId="1998494888" sldId="580"/>
            <ac:picMk id="3" creationId="{833700D2-FA6B-E668-1BA1-6C3B2D8C07B8}"/>
          </ac:picMkLst>
        </pc:picChg>
        <pc:picChg chg="add mod">
          <ac:chgData name="Rachel Boxer" userId="6da37c9f42e40059" providerId="LiveId" clId="{0E13CC8D-59C2-4409-A640-E738E4606E44}" dt="2025-10-01T09:39:35.003" v="5266" actId="1076"/>
          <ac:picMkLst>
            <pc:docMk/>
            <pc:sldMk cId="1998494888" sldId="580"/>
            <ac:picMk id="5" creationId="{98106EC4-9040-343D-5981-8E991919DB83}"/>
          </ac:picMkLst>
        </pc:picChg>
      </pc:sldChg>
      <pc:sldChg chg="addSp modSp add mod modNotesTx">
        <pc:chgData name="Rachel Boxer" userId="6da37c9f42e40059" providerId="LiveId" clId="{0E13CC8D-59C2-4409-A640-E738E4606E44}" dt="2025-10-16T15:48:32.393" v="6765" actId="20577"/>
        <pc:sldMkLst>
          <pc:docMk/>
          <pc:sldMk cId="2624175226" sldId="581"/>
        </pc:sldMkLst>
        <pc:picChg chg="add mod">
          <ac:chgData name="Rachel Boxer" userId="6da37c9f42e40059" providerId="LiveId" clId="{0E13CC8D-59C2-4409-A640-E738E4606E44}" dt="2025-09-29T19:33:28.049" v="585" actId="962"/>
          <ac:picMkLst>
            <pc:docMk/>
            <pc:sldMk cId="2624175226" sldId="581"/>
            <ac:picMk id="3" creationId="{51EC545E-42AC-7844-584E-5AAE99728E4B}"/>
          </ac:picMkLst>
        </pc:picChg>
      </pc:sldChg>
      <pc:sldChg chg="addSp delSp modSp add mod modNotesTx">
        <pc:chgData name="Rachel Boxer" userId="6da37c9f42e40059" providerId="LiveId" clId="{0E13CC8D-59C2-4409-A640-E738E4606E44}" dt="2025-10-16T16:20:32.715" v="9136" actId="6549"/>
        <pc:sldMkLst>
          <pc:docMk/>
          <pc:sldMk cId="562260316" sldId="582"/>
        </pc:sldMkLst>
        <pc:picChg chg="add mod">
          <ac:chgData name="Rachel Boxer" userId="6da37c9f42e40059" providerId="LiveId" clId="{0E13CC8D-59C2-4409-A640-E738E4606E44}" dt="2025-09-29T23:32:26.905" v="2818" actId="208"/>
          <ac:picMkLst>
            <pc:docMk/>
            <pc:sldMk cId="562260316" sldId="582"/>
            <ac:picMk id="7" creationId="{3E6F0682-1310-36D7-70A7-A92D54DDD841}"/>
          </ac:picMkLst>
        </pc:picChg>
      </pc:sldChg>
      <pc:sldChg chg="addSp delSp modSp add mod modAnim modNotesTx">
        <pc:chgData name="Rachel Boxer" userId="6da37c9f42e40059" providerId="LiveId" clId="{0E13CC8D-59C2-4409-A640-E738E4606E44}" dt="2025-10-16T16:22:01.294" v="9237" actId="20577"/>
        <pc:sldMkLst>
          <pc:docMk/>
          <pc:sldMk cId="3524403488" sldId="583"/>
        </pc:sldMkLst>
        <pc:picChg chg="add mod">
          <ac:chgData name="Rachel Boxer" userId="6da37c9f42e40059" providerId="LiveId" clId="{0E13CC8D-59C2-4409-A640-E738E4606E44}" dt="2025-09-29T19:36:38.512" v="656" actId="14100"/>
          <ac:picMkLst>
            <pc:docMk/>
            <pc:sldMk cId="3524403488" sldId="583"/>
            <ac:picMk id="3" creationId="{800BD7F7-7037-C8DA-DA31-C8C1B2D32A28}"/>
          </ac:picMkLst>
        </pc:picChg>
        <pc:picChg chg="add mod">
          <ac:chgData name="Rachel Boxer" userId="6da37c9f42e40059" providerId="LiveId" clId="{0E13CC8D-59C2-4409-A640-E738E4606E44}" dt="2025-09-29T19:36:41.862" v="657" actId="208"/>
          <ac:picMkLst>
            <pc:docMk/>
            <pc:sldMk cId="3524403488" sldId="583"/>
            <ac:picMk id="6" creationId="{E1A1DE3E-511E-B9D4-967E-B5F9A4750CCC}"/>
          </ac:picMkLst>
        </pc:picChg>
      </pc:sldChg>
      <pc:sldChg chg="add modNotesTx">
        <pc:chgData name="Rachel Boxer" userId="6da37c9f42e40059" providerId="LiveId" clId="{0E13CC8D-59C2-4409-A640-E738E4606E44}" dt="2025-09-29T23:27:41.006" v="2707" actId="20577"/>
        <pc:sldMkLst>
          <pc:docMk/>
          <pc:sldMk cId="3716995629" sldId="584"/>
        </pc:sldMkLst>
      </pc:sldChg>
      <pc:sldChg chg="add modAnim modNotesTx">
        <pc:chgData name="Rachel Boxer" userId="6da37c9f42e40059" providerId="LiveId" clId="{0E13CC8D-59C2-4409-A640-E738E4606E44}" dt="2025-09-29T23:27:56.453" v="2718"/>
        <pc:sldMkLst>
          <pc:docMk/>
          <pc:sldMk cId="1283489732" sldId="585"/>
        </pc:sldMkLst>
      </pc:sldChg>
      <pc:sldChg chg="delSp add mod delAnim modAnim modNotesTx">
        <pc:chgData name="Rachel Boxer" userId="6da37c9f42e40059" providerId="LiveId" clId="{0E13CC8D-59C2-4409-A640-E738E4606E44}" dt="2025-09-29T23:29:07.991" v="2741" actId="20577"/>
        <pc:sldMkLst>
          <pc:docMk/>
          <pc:sldMk cId="4234498567" sldId="586"/>
        </pc:sldMkLst>
      </pc:sldChg>
      <pc:sldChg chg="delSp add mod modAnim modNotesTx">
        <pc:chgData name="Rachel Boxer" userId="6da37c9f42e40059" providerId="LiveId" clId="{0E13CC8D-59C2-4409-A640-E738E4606E44}" dt="2025-09-29T23:30:10.174" v="2773" actId="20577"/>
        <pc:sldMkLst>
          <pc:docMk/>
          <pc:sldMk cId="1453630632" sldId="587"/>
        </pc:sldMkLst>
      </pc:sldChg>
      <pc:sldChg chg="delSp add mod delAnim modAnim modNotesTx">
        <pc:chgData name="Rachel Boxer" userId="6da37c9f42e40059" providerId="LiveId" clId="{0E13CC8D-59C2-4409-A640-E738E4606E44}" dt="2025-09-29T23:33:12.464" v="2839" actId="478"/>
        <pc:sldMkLst>
          <pc:docMk/>
          <pc:sldMk cId="216245044" sldId="588"/>
        </pc:sldMkLst>
      </pc:sldChg>
    </pc:docChg>
  </pc:docChgLst>
  <pc:docChgLst>
    <pc:chgData name="Rachel Boxer" userId="6da37c9f42e40059" providerId="LiveId" clId="{FD7CF1F5-DD9F-491A-A461-CA8F3DB494F4}"/>
    <pc:docChg chg="undo custSel modSld">
      <pc:chgData name="Rachel Boxer" userId="6da37c9f42e40059" providerId="LiveId" clId="{FD7CF1F5-DD9F-491A-A461-CA8F3DB494F4}" dt="2025-09-30T22:26:11.358" v="4635" actId="20577"/>
      <pc:docMkLst>
        <pc:docMk/>
      </pc:docMkLst>
      <pc:sldChg chg="modNotesTx">
        <pc:chgData name="Rachel Boxer" userId="6da37c9f42e40059" providerId="LiveId" clId="{FD7CF1F5-DD9F-491A-A461-CA8F3DB494F4}" dt="2025-09-30T11:05:29.472" v="61" actId="20577"/>
        <pc:sldMkLst>
          <pc:docMk/>
          <pc:sldMk cId="2780364116" sldId="575"/>
        </pc:sldMkLst>
      </pc:sldChg>
      <pc:sldChg chg="modNotesTx">
        <pc:chgData name="Rachel Boxer" userId="6da37c9f42e40059" providerId="LiveId" clId="{FD7CF1F5-DD9F-491A-A461-CA8F3DB494F4}" dt="2025-09-30T11:06:22.669" v="89" actId="20577"/>
        <pc:sldMkLst>
          <pc:docMk/>
          <pc:sldMk cId="484748917" sldId="576"/>
        </pc:sldMkLst>
      </pc:sldChg>
      <pc:sldChg chg="modNotesTx">
        <pc:chgData name="Rachel Boxer" userId="6da37c9f42e40059" providerId="LiveId" clId="{FD7CF1F5-DD9F-491A-A461-CA8F3DB494F4}" dt="2025-09-30T11:27:16.552" v="1608" actId="20577"/>
        <pc:sldMkLst>
          <pc:docMk/>
          <pc:sldMk cId="1576840202" sldId="577"/>
        </pc:sldMkLst>
      </pc:sldChg>
      <pc:sldChg chg="modSp modNotesTx">
        <pc:chgData name="Rachel Boxer" userId="6da37c9f42e40059" providerId="LiveId" clId="{FD7CF1F5-DD9F-491A-A461-CA8F3DB494F4}" dt="2025-09-30T11:39:40.109" v="2324" actId="20577"/>
        <pc:sldMkLst>
          <pc:docMk/>
          <pc:sldMk cId="3984205060" sldId="578"/>
        </pc:sldMkLst>
        <pc:picChg chg="mod">
          <ac:chgData name="Rachel Boxer" userId="6da37c9f42e40059" providerId="LiveId" clId="{FD7CF1F5-DD9F-491A-A461-CA8F3DB494F4}" dt="2025-09-30T11:29:38.657" v="1794" actId="208"/>
          <ac:picMkLst>
            <pc:docMk/>
            <pc:sldMk cId="3984205060" sldId="578"/>
            <ac:picMk id="3" creationId="{4A325AD1-5737-1DE2-209A-7C777E11B66A}"/>
          </ac:picMkLst>
        </pc:picChg>
      </pc:sldChg>
      <pc:sldChg chg="modNotesTx">
        <pc:chgData name="Rachel Boxer" userId="6da37c9f42e40059" providerId="LiveId" clId="{FD7CF1F5-DD9F-491A-A461-CA8F3DB494F4}" dt="2025-09-30T22:12:29.358" v="3472" actId="20577"/>
        <pc:sldMkLst>
          <pc:docMk/>
          <pc:sldMk cId="3899637980" sldId="579"/>
        </pc:sldMkLst>
      </pc:sldChg>
      <pc:sldChg chg="modNotesTx">
        <pc:chgData name="Rachel Boxer" userId="6da37c9f42e40059" providerId="LiveId" clId="{FD7CF1F5-DD9F-491A-A461-CA8F3DB494F4}" dt="2025-09-30T22:25:42.099" v="4609" actId="20577"/>
        <pc:sldMkLst>
          <pc:docMk/>
          <pc:sldMk cId="1998494888" sldId="580"/>
        </pc:sldMkLst>
      </pc:sldChg>
      <pc:sldChg chg="modNotesTx">
        <pc:chgData name="Rachel Boxer" userId="6da37c9f42e40059" providerId="LiveId" clId="{FD7CF1F5-DD9F-491A-A461-CA8F3DB494F4}" dt="2025-09-30T22:26:11.358" v="4635" actId="20577"/>
        <pc:sldMkLst>
          <pc:docMk/>
          <pc:sldMk cId="2624175226" sldId="5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8EE790-4434-4AAD-B3C4-201F28A86A74}" type="datetimeFigureOut">
              <a:rPr lang="en-GB" smtClean="0"/>
              <a:t>16/10/2025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5497B-4A75-480F-A5A0-54029FF93931}" type="slidenum">
              <a:rPr lang="en-GB" smtClean="0"/>
              <a:t>‹#›</a:t>
            </a:fld>
            <a:endParaRPr lang="en-GB"/>
          </a:p>
        </p:txBody>
      </p:sp>
    </p:spTree>
    <p:extLst>
      <p:ext uri="{BB962C8B-B14F-4D97-AF65-F5344CB8AC3E}">
        <p14:creationId xmlns:p14="http://schemas.microsoft.com/office/powerpoint/2010/main" val="3803935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www.signbsl.com/sign/wonder" TargetMode="External"/><Relationship Id="rId3" Type="http://schemas.openxmlformats.org/officeDocument/2006/relationships/hyperlink" Target="https://www.signdictionary.co.uk/view/creative?q=creative#title" TargetMode="External"/><Relationship Id="rId7" Type="http://schemas.openxmlformats.org/officeDocument/2006/relationships/hyperlink" Target="https://www.signbsl.com/sign/talk"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brightbsl.co.uk/signs/think" TargetMode="External"/><Relationship Id="rId5" Type="http://schemas.openxmlformats.org/officeDocument/2006/relationships/hyperlink" Target="https://www.signbsl.com/sign/gather" TargetMode="External"/><Relationship Id="rId4" Type="http://schemas.openxmlformats.org/officeDocument/2006/relationships/hyperlink" Target="https://www.signbsl.com/sign/gathering" TargetMode="External"/><Relationship Id="rId9" Type="http://schemas.openxmlformats.org/officeDocument/2006/relationships/hyperlink" Target="https://www.signbsl.com/sign/grow"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british-birdsongs.uk/sky-lark/"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1" kern="1200">
                <a:solidFill>
                  <a:schemeClr val="tx1"/>
                </a:solidFill>
                <a:effectLst/>
                <a:latin typeface="+mn-lt"/>
                <a:ea typeface="+mn-ea"/>
                <a:cs typeface="+mn-cs"/>
              </a:rPr>
              <a:t>Slide 1: Gathering</a:t>
            </a:r>
          </a:p>
          <a:p>
            <a:r>
              <a:rPr lang="en-GB" sz="1200" b="1" kern="1200">
                <a:solidFill>
                  <a:schemeClr val="tx1"/>
                </a:solidFill>
                <a:effectLst/>
                <a:latin typeface="+mn-lt"/>
                <a:ea typeface="+mn-ea"/>
                <a:cs typeface="+mn-cs"/>
              </a:rPr>
              <a:t>Use the new greeting, with BSL actions if desired.</a:t>
            </a:r>
            <a:endParaRPr lang="en-GB" sz="1200" kern="1200">
              <a:solidFill>
                <a:schemeClr val="tx1"/>
              </a:solidFill>
              <a:effectLst/>
              <a:latin typeface="+mn-lt"/>
              <a:ea typeface="+mn-ea"/>
              <a:cs typeface="+mn-cs"/>
            </a:endParaRPr>
          </a:p>
          <a:p>
            <a:r>
              <a:rPr lang="en-GB" sz="1200" b="1" kern="1200">
                <a:solidFill>
                  <a:schemeClr val="tx1"/>
                </a:solidFill>
                <a:effectLst/>
                <a:latin typeface="+mn-lt"/>
                <a:ea typeface="+mn-ea"/>
                <a:cs typeface="+mn-cs"/>
              </a:rPr>
              <a:t> </a:t>
            </a:r>
            <a:endParaRPr lang="en-GB" sz="1200" kern="1200">
              <a:solidFill>
                <a:schemeClr val="tx1"/>
              </a:solidFill>
              <a:effectLst/>
              <a:latin typeface="+mn-lt"/>
              <a:ea typeface="+mn-ea"/>
              <a:cs typeface="+mn-cs"/>
            </a:endParaRPr>
          </a:p>
          <a:p>
            <a:r>
              <a:rPr lang="en-GB" sz="1200" b="1" kern="1200">
                <a:solidFill>
                  <a:schemeClr val="tx1"/>
                </a:solidFill>
                <a:effectLst/>
                <a:latin typeface="+mn-lt"/>
                <a:ea typeface="+mn-ea"/>
                <a:cs typeface="+mn-cs"/>
              </a:rPr>
              <a:t>Leader: </a:t>
            </a:r>
            <a:r>
              <a:rPr lang="en-GB" sz="1200" kern="1200">
                <a:solidFill>
                  <a:schemeClr val="tx1"/>
                </a:solidFill>
                <a:effectLst/>
                <a:latin typeface="+mn-lt"/>
                <a:ea typeface="+mn-ea"/>
                <a:cs typeface="+mn-cs"/>
              </a:rPr>
              <a:t>We are a creative community. As we gather together today….</a:t>
            </a:r>
          </a:p>
          <a:p>
            <a:r>
              <a:rPr lang="en-GB" sz="1200" b="1" kern="1200">
                <a:solidFill>
                  <a:schemeClr val="tx1"/>
                </a:solidFill>
                <a:effectLst/>
                <a:latin typeface="+mn-lt"/>
                <a:ea typeface="+mn-ea"/>
                <a:cs typeface="+mn-cs"/>
              </a:rPr>
              <a:t>ALL: May our thinking, talking and wondering help us to grow.</a:t>
            </a:r>
            <a:endParaRPr lang="en-GB" sz="1200" kern="1200">
              <a:solidFill>
                <a:schemeClr val="tx1"/>
              </a:solidFill>
              <a:effectLst/>
              <a:latin typeface="+mn-lt"/>
              <a:ea typeface="+mn-ea"/>
              <a:cs typeface="+mn-cs"/>
            </a:endParaRPr>
          </a:p>
          <a:p>
            <a:r>
              <a:rPr lang="en-GB" sz="1200" i="1" kern="1200">
                <a:solidFill>
                  <a:schemeClr val="tx1"/>
                </a:solidFill>
                <a:effectLst/>
                <a:latin typeface="+mn-lt"/>
                <a:ea typeface="+mn-ea"/>
                <a:cs typeface="+mn-cs"/>
              </a:rPr>
              <a:t> </a:t>
            </a:r>
            <a:endParaRPr lang="en-GB" sz="1200" kern="1200">
              <a:solidFill>
                <a:schemeClr val="tx1"/>
              </a:solidFill>
              <a:effectLst/>
              <a:latin typeface="+mn-lt"/>
              <a:ea typeface="+mn-ea"/>
              <a:cs typeface="+mn-cs"/>
            </a:endParaRPr>
          </a:p>
          <a:p>
            <a:r>
              <a:rPr lang="en-GB" sz="1200" i="1" kern="1200">
                <a:solidFill>
                  <a:schemeClr val="tx1"/>
                </a:solidFill>
                <a:effectLst/>
                <a:latin typeface="+mn-lt"/>
                <a:ea typeface="+mn-ea"/>
                <a:cs typeface="+mn-cs"/>
              </a:rPr>
              <a:t>Here are BSL actions for some of the words:</a:t>
            </a:r>
            <a:endParaRPr lang="en-GB" sz="1200" kern="1200">
              <a:solidFill>
                <a:schemeClr val="tx1"/>
              </a:solidFill>
              <a:effectLst/>
              <a:latin typeface="+mn-lt"/>
              <a:ea typeface="+mn-ea"/>
              <a:cs typeface="+mn-cs"/>
            </a:endParaRPr>
          </a:p>
          <a:p>
            <a:r>
              <a:rPr lang="en-GB" sz="1200" b="1" i="1" kern="1200">
                <a:solidFill>
                  <a:schemeClr val="tx1"/>
                </a:solidFill>
                <a:effectLst/>
                <a:latin typeface="+mn-lt"/>
                <a:ea typeface="+mn-ea"/>
                <a:cs typeface="+mn-cs"/>
              </a:rPr>
              <a:t>Leader’s words: </a:t>
            </a:r>
            <a:endParaRPr lang="en-GB" sz="1200" kern="1200">
              <a:solidFill>
                <a:schemeClr val="tx1"/>
              </a:solidFill>
              <a:effectLst/>
              <a:latin typeface="+mn-lt"/>
              <a:ea typeface="+mn-ea"/>
              <a:cs typeface="+mn-cs"/>
            </a:endParaRPr>
          </a:p>
          <a:p>
            <a:r>
              <a:rPr lang="en-GB" sz="1200" i="1" kern="1200">
                <a:solidFill>
                  <a:schemeClr val="tx1"/>
                </a:solidFill>
                <a:effectLst/>
                <a:latin typeface="+mn-lt"/>
                <a:ea typeface="+mn-ea"/>
                <a:cs typeface="+mn-cs"/>
              </a:rPr>
              <a:t>Creative: </a:t>
            </a:r>
            <a:r>
              <a:rPr lang="en-GB" sz="1200" i="1" u="sng" kern="1200">
                <a:solidFill>
                  <a:schemeClr val="tx1"/>
                </a:solidFill>
                <a:effectLst/>
                <a:latin typeface="+mn-lt"/>
                <a:ea typeface="+mn-ea"/>
                <a:cs typeface="+mn-cs"/>
                <a:hlinkClick r:id="rId3"/>
              </a:rPr>
              <a:t>https://www.signdictionary.co.uk/view/creative?q=creative#title</a:t>
            </a:r>
            <a:endParaRPr lang="en-GB" sz="1200" kern="1200">
              <a:solidFill>
                <a:schemeClr val="tx1"/>
              </a:solidFill>
              <a:effectLst/>
              <a:latin typeface="+mn-lt"/>
              <a:ea typeface="+mn-ea"/>
              <a:cs typeface="+mn-cs"/>
            </a:endParaRPr>
          </a:p>
          <a:p>
            <a:r>
              <a:rPr lang="en-GB" sz="1200" i="1" kern="1200">
                <a:solidFill>
                  <a:schemeClr val="tx1"/>
                </a:solidFill>
                <a:effectLst/>
                <a:latin typeface="+mn-lt"/>
                <a:ea typeface="+mn-ea"/>
                <a:cs typeface="+mn-cs"/>
              </a:rPr>
              <a:t>Community: (we use the word ‘gathering’ as it’s a simpler sign!) </a:t>
            </a:r>
            <a:r>
              <a:rPr lang="en-GB" sz="1200" i="1" u="sng" kern="1200">
                <a:solidFill>
                  <a:schemeClr val="tx1"/>
                </a:solidFill>
                <a:effectLst/>
                <a:latin typeface="+mn-lt"/>
                <a:ea typeface="+mn-ea"/>
                <a:cs typeface="+mn-cs"/>
                <a:hlinkClick r:id="rId4"/>
              </a:rPr>
              <a:t>https://www.signbsl.com/sign/gathering</a:t>
            </a:r>
            <a:r>
              <a:rPr lang="en-GB" sz="1200" i="1" kern="1200">
                <a:solidFill>
                  <a:schemeClr val="tx1"/>
                </a:solidFill>
                <a:effectLst/>
                <a:latin typeface="+mn-lt"/>
                <a:ea typeface="+mn-ea"/>
                <a:cs typeface="+mn-cs"/>
              </a:rPr>
              <a:t> </a:t>
            </a:r>
            <a:endParaRPr lang="en-GB" sz="1200" kern="1200">
              <a:solidFill>
                <a:schemeClr val="tx1"/>
              </a:solidFill>
              <a:effectLst/>
              <a:latin typeface="+mn-lt"/>
              <a:ea typeface="+mn-ea"/>
              <a:cs typeface="+mn-cs"/>
            </a:endParaRPr>
          </a:p>
          <a:p>
            <a:r>
              <a:rPr lang="en-GB" sz="1200" i="1" kern="1200">
                <a:solidFill>
                  <a:schemeClr val="tx1"/>
                </a:solidFill>
                <a:effectLst/>
                <a:latin typeface="+mn-lt"/>
                <a:ea typeface="+mn-ea"/>
                <a:cs typeface="+mn-cs"/>
              </a:rPr>
              <a:t>Gather together: </a:t>
            </a:r>
            <a:r>
              <a:rPr lang="en-GB" sz="1200" i="1" u="sng" kern="1200">
                <a:solidFill>
                  <a:schemeClr val="tx1"/>
                </a:solidFill>
                <a:effectLst/>
                <a:latin typeface="+mn-lt"/>
                <a:ea typeface="+mn-ea"/>
                <a:cs typeface="+mn-cs"/>
                <a:hlinkClick r:id="rId5"/>
              </a:rPr>
              <a:t>https://www.signbsl.com/sign/gather</a:t>
            </a:r>
            <a:r>
              <a:rPr lang="en-GB" sz="1200" i="1" kern="1200">
                <a:solidFill>
                  <a:schemeClr val="tx1"/>
                </a:solidFill>
                <a:effectLst/>
                <a:latin typeface="+mn-lt"/>
                <a:ea typeface="+mn-ea"/>
                <a:cs typeface="+mn-cs"/>
              </a:rPr>
              <a:t> (1st video)</a:t>
            </a:r>
            <a:endParaRPr lang="en-GB" sz="1200" kern="1200">
              <a:solidFill>
                <a:schemeClr val="tx1"/>
              </a:solidFill>
              <a:effectLst/>
              <a:latin typeface="+mn-lt"/>
              <a:ea typeface="+mn-ea"/>
              <a:cs typeface="+mn-cs"/>
            </a:endParaRPr>
          </a:p>
          <a:p>
            <a:r>
              <a:rPr lang="en-GB" sz="1200" b="1" i="1" kern="1200">
                <a:solidFill>
                  <a:schemeClr val="tx1"/>
                </a:solidFill>
                <a:effectLst/>
                <a:latin typeface="+mn-lt"/>
                <a:ea typeface="+mn-ea"/>
                <a:cs typeface="+mn-cs"/>
              </a:rPr>
              <a:t>Pupils’ response:</a:t>
            </a:r>
            <a:endParaRPr lang="en-GB" sz="1200" kern="1200">
              <a:solidFill>
                <a:schemeClr val="tx1"/>
              </a:solidFill>
              <a:effectLst/>
              <a:latin typeface="+mn-lt"/>
              <a:ea typeface="+mn-ea"/>
              <a:cs typeface="+mn-cs"/>
            </a:endParaRPr>
          </a:p>
          <a:p>
            <a:r>
              <a:rPr lang="en-GB" sz="1200" i="1" kern="1200">
                <a:solidFill>
                  <a:schemeClr val="tx1"/>
                </a:solidFill>
                <a:effectLst/>
                <a:latin typeface="+mn-lt"/>
                <a:ea typeface="+mn-ea"/>
                <a:cs typeface="+mn-cs"/>
              </a:rPr>
              <a:t>Think: </a:t>
            </a:r>
            <a:r>
              <a:rPr lang="en-GB" sz="1200" i="1" u="sng" kern="1200">
                <a:solidFill>
                  <a:schemeClr val="tx1"/>
                </a:solidFill>
                <a:effectLst/>
                <a:latin typeface="+mn-lt"/>
                <a:ea typeface="+mn-ea"/>
                <a:cs typeface="+mn-cs"/>
                <a:hlinkClick r:id="rId6"/>
              </a:rPr>
              <a:t>https://www.brightbsl.co.uk/signs/think</a:t>
            </a:r>
            <a:r>
              <a:rPr lang="en-GB" sz="1200" i="1" kern="1200">
                <a:solidFill>
                  <a:schemeClr val="tx1"/>
                </a:solidFill>
                <a:effectLst/>
                <a:latin typeface="+mn-lt"/>
                <a:ea typeface="+mn-ea"/>
                <a:cs typeface="+mn-cs"/>
              </a:rPr>
              <a:t> </a:t>
            </a:r>
            <a:endParaRPr lang="en-GB" sz="1200" kern="1200">
              <a:solidFill>
                <a:schemeClr val="tx1"/>
              </a:solidFill>
              <a:effectLst/>
              <a:latin typeface="+mn-lt"/>
              <a:ea typeface="+mn-ea"/>
              <a:cs typeface="+mn-cs"/>
            </a:endParaRPr>
          </a:p>
          <a:p>
            <a:r>
              <a:rPr lang="en-GB" sz="1200" i="1" kern="1200">
                <a:solidFill>
                  <a:schemeClr val="tx1"/>
                </a:solidFill>
                <a:effectLst/>
                <a:latin typeface="+mn-lt"/>
                <a:ea typeface="+mn-ea"/>
                <a:cs typeface="+mn-cs"/>
              </a:rPr>
              <a:t>Talk: </a:t>
            </a:r>
            <a:r>
              <a:rPr lang="en-GB" sz="1200" i="1" u="sng" kern="1200">
                <a:solidFill>
                  <a:schemeClr val="tx1"/>
                </a:solidFill>
                <a:effectLst/>
                <a:latin typeface="+mn-lt"/>
                <a:ea typeface="+mn-ea"/>
                <a:cs typeface="+mn-cs"/>
                <a:hlinkClick r:id="rId7"/>
              </a:rPr>
              <a:t>https://www.signbsl.com/sign/talk</a:t>
            </a:r>
            <a:r>
              <a:rPr lang="en-GB" sz="1200" i="1" kern="1200">
                <a:solidFill>
                  <a:schemeClr val="tx1"/>
                </a:solidFill>
                <a:effectLst/>
                <a:latin typeface="+mn-lt"/>
                <a:ea typeface="+mn-ea"/>
                <a:cs typeface="+mn-cs"/>
              </a:rPr>
              <a:t> (1st video)</a:t>
            </a:r>
            <a:endParaRPr lang="en-GB" sz="1200" kern="1200">
              <a:solidFill>
                <a:schemeClr val="tx1"/>
              </a:solidFill>
              <a:effectLst/>
              <a:latin typeface="+mn-lt"/>
              <a:ea typeface="+mn-ea"/>
              <a:cs typeface="+mn-cs"/>
            </a:endParaRPr>
          </a:p>
          <a:p>
            <a:r>
              <a:rPr lang="en-GB" sz="1200" i="1" kern="1200">
                <a:solidFill>
                  <a:schemeClr val="tx1"/>
                </a:solidFill>
                <a:effectLst/>
                <a:latin typeface="+mn-lt"/>
                <a:ea typeface="+mn-ea"/>
                <a:cs typeface="+mn-cs"/>
              </a:rPr>
              <a:t>Wonder: </a:t>
            </a:r>
            <a:r>
              <a:rPr lang="en-GB" sz="1200" i="1" u="sng" kern="1200">
                <a:solidFill>
                  <a:schemeClr val="tx1"/>
                </a:solidFill>
                <a:effectLst/>
                <a:latin typeface="+mn-lt"/>
                <a:ea typeface="+mn-ea"/>
                <a:cs typeface="+mn-cs"/>
                <a:hlinkClick r:id="rId8"/>
              </a:rPr>
              <a:t>https://www.signbsl.com/sign/wonder</a:t>
            </a:r>
            <a:r>
              <a:rPr lang="en-GB" sz="1200" i="1" kern="1200">
                <a:solidFill>
                  <a:schemeClr val="tx1"/>
                </a:solidFill>
                <a:effectLst/>
                <a:latin typeface="+mn-lt"/>
                <a:ea typeface="+mn-ea"/>
                <a:cs typeface="+mn-cs"/>
              </a:rPr>
              <a:t> (1st video)</a:t>
            </a:r>
            <a:endParaRPr lang="en-GB" sz="1200" kern="1200">
              <a:solidFill>
                <a:schemeClr val="tx1"/>
              </a:solidFill>
              <a:effectLst/>
              <a:latin typeface="+mn-lt"/>
              <a:ea typeface="+mn-ea"/>
              <a:cs typeface="+mn-cs"/>
            </a:endParaRPr>
          </a:p>
          <a:p>
            <a:r>
              <a:rPr lang="en-GB" sz="1200" i="1" kern="1200">
                <a:solidFill>
                  <a:schemeClr val="tx1"/>
                </a:solidFill>
                <a:effectLst/>
                <a:latin typeface="+mn-lt"/>
                <a:ea typeface="+mn-ea"/>
                <a:cs typeface="+mn-cs"/>
              </a:rPr>
              <a:t>Grow: </a:t>
            </a:r>
            <a:r>
              <a:rPr lang="en-GB" sz="1200" i="1" u="sng" kern="1200">
                <a:solidFill>
                  <a:schemeClr val="tx1"/>
                </a:solidFill>
                <a:effectLst/>
                <a:latin typeface="+mn-lt"/>
                <a:ea typeface="+mn-ea"/>
                <a:cs typeface="+mn-cs"/>
                <a:hlinkClick r:id="rId9"/>
              </a:rPr>
              <a:t>https://www.signbsl.com/sign/grow</a:t>
            </a:r>
            <a:r>
              <a:rPr lang="en-GB" sz="1200" i="1" kern="1200">
                <a:solidFill>
                  <a:schemeClr val="tx1"/>
                </a:solidFill>
                <a:effectLst/>
                <a:latin typeface="+mn-lt"/>
                <a:ea typeface="+mn-ea"/>
                <a:cs typeface="+mn-cs"/>
              </a:rPr>
              <a:t> (2nd video)</a:t>
            </a:r>
            <a:endParaRPr lang="en-GB" sz="1200" kern="1200">
              <a:solidFill>
                <a:schemeClr val="tx1"/>
              </a:solidFill>
              <a:effectLst/>
              <a:latin typeface="+mn-lt"/>
              <a:ea typeface="+mn-ea"/>
              <a:cs typeface="+mn-cs"/>
            </a:endParaRPr>
          </a:p>
          <a:p>
            <a:endParaRPr lang="en-GB" b="1"/>
          </a:p>
        </p:txBody>
      </p:sp>
      <p:sp>
        <p:nvSpPr>
          <p:cNvPr id="4" name="Slide Number Placeholder 3"/>
          <p:cNvSpPr>
            <a:spLocks noGrp="1"/>
          </p:cNvSpPr>
          <p:nvPr>
            <p:ph type="sldNum" sz="quarter" idx="5"/>
          </p:nvPr>
        </p:nvSpPr>
        <p:spPr/>
        <p:txBody>
          <a:bodyPr/>
          <a:lstStyle/>
          <a:p>
            <a:fld id="{DDD5497B-4A75-480F-A5A0-54029FF93931}" type="slidenum">
              <a:rPr lang="en-GB" smtClean="0"/>
              <a:t>1</a:t>
            </a:fld>
            <a:endParaRPr lang="en-GB"/>
          </a:p>
        </p:txBody>
      </p:sp>
    </p:spTree>
    <p:extLst>
      <p:ext uri="{BB962C8B-B14F-4D97-AF65-F5344CB8AC3E}">
        <p14:creationId xmlns:p14="http://schemas.microsoft.com/office/powerpoint/2010/main" val="3314298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24390-1BE7-632E-350B-96659D4697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90D187-CACF-26BB-966B-00C7C9B9AA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C71CE8-F68A-A5C6-EBC3-6AC2878E6368}"/>
              </a:ext>
            </a:extLst>
          </p:cNvPr>
          <p:cNvSpPr>
            <a:spLocks noGrp="1"/>
          </p:cNvSpPr>
          <p:nvPr>
            <p:ph type="body" idx="1"/>
          </p:nvPr>
        </p:nvSpPr>
        <p:spPr/>
        <p:txBody>
          <a:bodyPr/>
          <a:lstStyle/>
          <a:p>
            <a:r>
              <a:rPr lang="en-GB" b="1"/>
              <a:t>Week 7: Meeting</a:t>
            </a:r>
          </a:p>
          <a:p>
            <a:r>
              <a:rPr lang="en-GB" b="0"/>
              <a:t>On this panel, Jacqui shows the disciples seeing Jesus differently and getting a glimpse of who he really is; he was transfigured, or transformed – changed – in front of their eyes. Jacqui chose a swan to represent this part of the story because it too is transfigured as it grows from being a cygnet (the baby), with dull, grey feathers and stubby little wings, to the adult, with its pristine, white plumage and graceful neck. There’s a very famous children’s story, ‘The Ugly Duckling’ about this transformation, which you can look up later! </a:t>
            </a:r>
            <a:r>
              <a:rPr lang="en-GB" b="0" i="1"/>
              <a:t>[Clip of Danny Kaye in the film version of Hans Christian Andersen’s story: https://www.youtube.com/watch?v=DHHa9T73fMU]</a:t>
            </a:r>
          </a:p>
          <a:p>
            <a:r>
              <a:rPr lang="en-GB" b="0"/>
              <a:t>Here are some questions to ponder…</a:t>
            </a:r>
          </a:p>
          <a:p>
            <a:pPr algn="ctr"/>
            <a:r>
              <a:rPr lang="en-GB" b="0"/>
              <a:t>….as you look at the swan, think of the story of how Jesus’ friends saw him differently as they looked at him standing next to Moses and Elijah….</a:t>
            </a:r>
          </a:p>
          <a:p>
            <a:pPr algn="ctr"/>
            <a:r>
              <a:rPr lang="en-GB" b="0"/>
              <a:t>….I wonder how they felt, seeing their friend Jesus like this?....</a:t>
            </a:r>
          </a:p>
          <a:p>
            <a:pPr algn="ctr"/>
            <a:r>
              <a:rPr lang="en-GB" b="0"/>
              <a:t>….I wonder if it changed their understanding of the things that had happened or the things that would happen?.....</a:t>
            </a:r>
          </a:p>
          <a:p>
            <a:pPr algn="ctr"/>
            <a:r>
              <a:rPr lang="en-GB" b="0"/>
              <a:t>…I wonder if there are people in our lives that we might need to ‘see’ differently?.....</a:t>
            </a:r>
          </a:p>
          <a:p>
            <a:pPr algn="ctr"/>
            <a:r>
              <a:rPr lang="en-GB" b="0"/>
              <a:t>….or situations that we might need to view differently?....</a:t>
            </a:r>
          </a:p>
        </p:txBody>
      </p:sp>
      <p:sp>
        <p:nvSpPr>
          <p:cNvPr id="4" name="Slide Number Placeholder 3">
            <a:extLst>
              <a:ext uri="{FF2B5EF4-FFF2-40B4-BE49-F238E27FC236}">
                <a16:creationId xmlns:a16="http://schemas.microsoft.com/office/drawing/2014/main" id="{CB127BE9-5283-F8B8-001C-2C5E920CA425}"/>
              </a:ext>
            </a:extLst>
          </p:cNvPr>
          <p:cNvSpPr>
            <a:spLocks noGrp="1"/>
          </p:cNvSpPr>
          <p:nvPr>
            <p:ph type="sldNum" sz="quarter" idx="5"/>
          </p:nvPr>
        </p:nvSpPr>
        <p:spPr/>
        <p:txBody>
          <a:bodyPr/>
          <a:lstStyle/>
          <a:p>
            <a:fld id="{DDD5497B-4A75-480F-A5A0-54029FF93931}" type="slidenum">
              <a:rPr lang="en-GB" smtClean="0"/>
              <a:t>10</a:t>
            </a:fld>
            <a:endParaRPr lang="en-GB"/>
          </a:p>
        </p:txBody>
      </p:sp>
    </p:spTree>
    <p:extLst>
      <p:ext uri="{BB962C8B-B14F-4D97-AF65-F5344CB8AC3E}">
        <p14:creationId xmlns:p14="http://schemas.microsoft.com/office/powerpoint/2010/main" val="4233709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94177-4DB2-3CBC-6424-77B3E33278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31F8F0-0DAC-1CE9-FE92-82CD901067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B9BA76-0E77-BBEE-C43B-D59790A66C54}"/>
              </a:ext>
            </a:extLst>
          </p:cNvPr>
          <p:cNvSpPr>
            <a:spLocks noGrp="1"/>
          </p:cNvSpPr>
          <p:nvPr>
            <p:ph type="body" idx="1"/>
          </p:nvPr>
        </p:nvSpPr>
        <p:spPr/>
        <p:txBody>
          <a:bodyPr/>
          <a:lstStyle/>
          <a:p>
            <a:r>
              <a:rPr lang="en-GB" b="1"/>
              <a:t>Week 8: Weeping</a:t>
            </a:r>
            <a:endParaRPr lang="en-GB" sz="1100" b="0" i="0"/>
          </a:p>
          <a:p>
            <a:endParaRPr lang="en-GB" sz="1100" b="0" i="0"/>
          </a:p>
          <a:p>
            <a:endParaRPr lang="en-GB" sz="1100" b="0" i="0"/>
          </a:p>
          <a:p>
            <a:endParaRPr lang="en-GB" b="0" i="0"/>
          </a:p>
        </p:txBody>
      </p:sp>
      <p:sp>
        <p:nvSpPr>
          <p:cNvPr id="4" name="Slide Number Placeholder 3">
            <a:extLst>
              <a:ext uri="{FF2B5EF4-FFF2-40B4-BE49-F238E27FC236}">
                <a16:creationId xmlns:a16="http://schemas.microsoft.com/office/drawing/2014/main" id="{6EFF65AF-7FE1-2865-2771-2AA99C2F7F67}"/>
              </a:ext>
            </a:extLst>
          </p:cNvPr>
          <p:cNvSpPr>
            <a:spLocks noGrp="1"/>
          </p:cNvSpPr>
          <p:nvPr>
            <p:ph type="sldNum" sz="quarter" idx="5"/>
          </p:nvPr>
        </p:nvSpPr>
        <p:spPr/>
        <p:txBody>
          <a:bodyPr/>
          <a:lstStyle/>
          <a:p>
            <a:fld id="{DDD5497B-4A75-480F-A5A0-54029FF93931}" type="slidenum">
              <a:rPr lang="en-GB" smtClean="0"/>
              <a:t>11</a:t>
            </a:fld>
            <a:endParaRPr lang="en-GB"/>
          </a:p>
        </p:txBody>
      </p:sp>
    </p:spTree>
    <p:extLst>
      <p:ext uri="{BB962C8B-B14F-4D97-AF65-F5344CB8AC3E}">
        <p14:creationId xmlns:p14="http://schemas.microsoft.com/office/powerpoint/2010/main" val="1392896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A0DDD-E8E0-E997-E4D7-A9E584BF3E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4C83D3-F7C8-E6F9-DE11-B187B66E7D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0C7382-75F1-3218-25BF-583DA3B59CD5}"/>
              </a:ext>
            </a:extLst>
          </p:cNvPr>
          <p:cNvSpPr>
            <a:spLocks noGrp="1"/>
          </p:cNvSpPr>
          <p:nvPr>
            <p:ph type="body" idx="1"/>
          </p:nvPr>
        </p:nvSpPr>
        <p:spPr/>
        <p:txBody>
          <a:bodyPr/>
          <a:lstStyle/>
          <a:p>
            <a:r>
              <a:rPr lang="en-GB" b="1" dirty="0"/>
              <a:t>Week 8: Weeping</a:t>
            </a:r>
          </a:p>
          <a:p>
            <a:r>
              <a:rPr lang="en-GB" b="0" dirty="0"/>
              <a:t>These two birds are part of more panels depicting events which happen on the same day, the day that is known as Palm Sunday, when Jesus rode into Jerusalem as King on a young donkey.</a:t>
            </a:r>
          </a:p>
          <a:p>
            <a:r>
              <a:rPr lang="en-GB" b="0" dirty="0"/>
              <a:t>Jacqui says that she chose a woodpecker for the panel with Jesus on the donkey, as it drums out its rhythm on a tree and can be heard for long distances, just like the praises of the people as Jesus rode by. </a:t>
            </a:r>
          </a:p>
          <a:p>
            <a:r>
              <a:rPr lang="en-GB" b="0" dirty="0"/>
              <a:t>The pigeon that Jacqui stitched onto the second panel is a reminder of all the pigeons and doves that were set free by Jesus that day as he turned over the tables in the Temple. And did you notice </a:t>
            </a:r>
            <a:r>
              <a:rPr lang="en-GB" b="1" dirty="0"/>
              <a:t>another very special bird </a:t>
            </a:r>
            <a:r>
              <a:rPr lang="en-GB" b="0" dirty="0"/>
              <a:t>that appears on this panel and mirrors one that we’ve seen before? Remember the dove, the symbol of God’s Holy Spirit which we saw on the panel of </a:t>
            </a:r>
            <a:r>
              <a:rPr lang="en-GB" b="1" dirty="0"/>
              <a:t>Jesus’ baptism</a:t>
            </a:r>
            <a:r>
              <a:rPr lang="en-GB" b="0" dirty="0"/>
              <a:t>?</a:t>
            </a:r>
          </a:p>
          <a:p>
            <a:r>
              <a:rPr lang="en-GB" b="0" dirty="0"/>
              <a:t>As the birds fly free in the Temple, Jacqui said the dove is a reminder that one day, the Holy Spirit would be set free to be at home in the lives of people who follow Jesus.</a:t>
            </a:r>
          </a:p>
          <a:p>
            <a:endParaRPr lang="en-GB" b="0" dirty="0"/>
          </a:p>
          <a:p>
            <a:r>
              <a:rPr lang="en-GB" b="0" dirty="0"/>
              <a:t>Some questions to ponder…..</a:t>
            </a:r>
          </a:p>
          <a:p>
            <a:pPr algn="ctr"/>
            <a:r>
              <a:rPr lang="en-GB" b="0" dirty="0"/>
              <a:t>….there are some big emotions in this part of the story! I wonder what this shows Christians about Jesus?…. </a:t>
            </a:r>
          </a:p>
          <a:p>
            <a:pPr algn="ctr"/>
            <a:r>
              <a:rPr lang="en-GB" b="0" dirty="0"/>
              <a:t>….Jesus stood up for ordinary people who were being wrongly treated in the Temple….I wonder if you’ve ever felt angry about something like this, as Jesus did?…..</a:t>
            </a:r>
          </a:p>
          <a:p>
            <a:pPr algn="ctr"/>
            <a:r>
              <a:rPr lang="en-GB" b="0" dirty="0"/>
              <a:t>….I wonder what you did about it?....</a:t>
            </a:r>
          </a:p>
          <a:p>
            <a:pPr algn="ctr"/>
            <a:r>
              <a:rPr lang="en-GB" b="0" dirty="0"/>
              <a:t>……..I wonder which of the birds you think are the best reminder of this part of the story?….</a:t>
            </a:r>
          </a:p>
          <a:p>
            <a:endParaRPr lang="en-GB" b="0" dirty="0"/>
          </a:p>
        </p:txBody>
      </p:sp>
      <p:sp>
        <p:nvSpPr>
          <p:cNvPr id="4" name="Slide Number Placeholder 3">
            <a:extLst>
              <a:ext uri="{FF2B5EF4-FFF2-40B4-BE49-F238E27FC236}">
                <a16:creationId xmlns:a16="http://schemas.microsoft.com/office/drawing/2014/main" id="{AC4644DA-6EC2-4D3D-C514-DD144C86EBAF}"/>
              </a:ext>
            </a:extLst>
          </p:cNvPr>
          <p:cNvSpPr>
            <a:spLocks noGrp="1"/>
          </p:cNvSpPr>
          <p:nvPr>
            <p:ph type="sldNum" sz="quarter" idx="5"/>
          </p:nvPr>
        </p:nvSpPr>
        <p:spPr/>
        <p:txBody>
          <a:bodyPr/>
          <a:lstStyle/>
          <a:p>
            <a:fld id="{DDD5497B-4A75-480F-A5A0-54029FF93931}" type="slidenum">
              <a:rPr lang="en-GB" smtClean="0"/>
              <a:t>12</a:t>
            </a:fld>
            <a:endParaRPr lang="en-GB"/>
          </a:p>
        </p:txBody>
      </p:sp>
    </p:spTree>
    <p:extLst>
      <p:ext uri="{BB962C8B-B14F-4D97-AF65-F5344CB8AC3E}">
        <p14:creationId xmlns:p14="http://schemas.microsoft.com/office/powerpoint/2010/main" val="2477857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94177-4DB2-3CBC-6424-77B3E33278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31F8F0-0DAC-1CE9-FE92-82CD901067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B9BA76-0E77-BBEE-C43B-D59790A66C54}"/>
              </a:ext>
            </a:extLst>
          </p:cNvPr>
          <p:cNvSpPr>
            <a:spLocks noGrp="1"/>
          </p:cNvSpPr>
          <p:nvPr>
            <p:ph type="body" idx="1"/>
          </p:nvPr>
        </p:nvSpPr>
        <p:spPr/>
        <p:txBody>
          <a:bodyPr/>
          <a:lstStyle/>
          <a:p>
            <a:r>
              <a:rPr lang="en-GB" b="1"/>
              <a:t>Week 9: Humility</a:t>
            </a:r>
            <a:endParaRPr lang="en-GB" sz="1100" b="0" i="0"/>
          </a:p>
          <a:p>
            <a:endParaRPr lang="en-GB" b="0" i="0"/>
          </a:p>
        </p:txBody>
      </p:sp>
      <p:sp>
        <p:nvSpPr>
          <p:cNvPr id="4" name="Slide Number Placeholder 3">
            <a:extLst>
              <a:ext uri="{FF2B5EF4-FFF2-40B4-BE49-F238E27FC236}">
                <a16:creationId xmlns:a16="http://schemas.microsoft.com/office/drawing/2014/main" id="{6EFF65AF-7FE1-2865-2771-2AA99C2F7F67}"/>
              </a:ext>
            </a:extLst>
          </p:cNvPr>
          <p:cNvSpPr>
            <a:spLocks noGrp="1"/>
          </p:cNvSpPr>
          <p:nvPr>
            <p:ph type="sldNum" sz="quarter" idx="5"/>
          </p:nvPr>
        </p:nvSpPr>
        <p:spPr/>
        <p:txBody>
          <a:bodyPr/>
          <a:lstStyle/>
          <a:p>
            <a:fld id="{DDD5497B-4A75-480F-A5A0-54029FF93931}" type="slidenum">
              <a:rPr lang="en-GB" smtClean="0"/>
              <a:t>13</a:t>
            </a:fld>
            <a:endParaRPr lang="en-GB"/>
          </a:p>
        </p:txBody>
      </p:sp>
    </p:spTree>
    <p:extLst>
      <p:ext uri="{BB962C8B-B14F-4D97-AF65-F5344CB8AC3E}">
        <p14:creationId xmlns:p14="http://schemas.microsoft.com/office/powerpoint/2010/main" val="1392896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37ED5-7DE5-11FF-3BA3-7C209E1387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BCD7F8-47E4-1291-7B98-8615777980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127C26-BEA5-6504-7AD8-485C87D1D6EC}"/>
              </a:ext>
            </a:extLst>
          </p:cNvPr>
          <p:cNvSpPr>
            <a:spLocks noGrp="1"/>
          </p:cNvSpPr>
          <p:nvPr>
            <p:ph type="body" idx="1"/>
          </p:nvPr>
        </p:nvSpPr>
        <p:spPr/>
        <p:txBody>
          <a:bodyPr/>
          <a:lstStyle/>
          <a:p>
            <a:r>
              <a:rPr lang="en-GB" b="1" dirty="0"/>
              <a:t>Week 9: Humility</a:t>
            </a:r>
          </a:p>
          <a:p>
            <a:r>
              <a:rPr lang="en-GB" b="0" dirty="0"/>
              <a:t>You can see these birds in the windows of the rooms where Jesus is.</a:t>
            </a:r>
          </a:p>
          <a:p>
            <a:r>
              <a:rPr lang="en-GB" b="0" dirty="0"/>
              <a:t>Jacqui said that the beautiful macaw, with the extravagantly coloured feathers, symbolises the wonderful act of generous kindness that the woman showed to Jesus when she washed and anointed his feet. In the other half of the panel, the cockerel is a sign of Peter’s betrayal of Jesus, which will happen later that night, when he will say that he doesn’t know Jesus at all.</a:t>
            </a:r>
          </a:p>
          <a:p>
            <a:endParaRPr lang="en-GB" b="0" dirty="0"/>
          </a:p>
          <a:p>
            <a:r>
              <a:rPr lang="en-GB" b="0" dirty="0"/>
              <a:t>Some questions to ponder…..</a:t>
            </a:r>
          </a:p>
          <a:p>
            <a:pPr algn="ctr"/>
            <a:r>
              <a:rPr lang="en-GB" b="0" dirty="0"/>
              <a:t>….Jesus said that people the woman would be remembered for her kind act….</a:t>
            </a:r>
          </a:p>
          <a:p>
            <a:pPr algn="ctr"/>
            <a:r>
              <a:rPr lang="en-GB" b="0" dirty="0"/>
              <a:t>…..I wonder what this shows us about being a true friend to others?….or how Peter’s actions remind us that everyone makes mistakes?….</a:t>
            </a:r>
          </a:p>
          <a:p>
            <a:pPr algn="ctr"/>
            <a:r>
              <a:rPr lang="en-GB" b="0" dirty="0"/>
              <a:t>…..I wonder how other people view </a:t>
            </a:r>
            <a:r>
              <a:rPr lang="en-GB" b="0" i="1" dirty="0"/>
              <a:t>our</a:t>
            </a:r>
            <a:r>
              <a:rPr lang="en-GB" b="0" dirty="0"/>
              <a:t> actions towards our friends?….</a:t>
            </a:r>
          </a:p>
        </p:txBody>
      </p:sp>
      <p:sp>
        <p:nvSpPr>
          <p:cNvPr id="4" name="Slide Number Placeholder 3">
            <a:extLst>
              <a:ext uri="{FF2B5EF4-FFF2-40B4-BE49-F238E27FC236}">
                <a16:creationId xmlns:a16="http://schemas.microsoft.com/office/drawing/2014/main" id="{FA22DF0E-ABE9-3742-507F-7CB0FED5DB23}"/>
              </a:ext>
            </a:extLst>
          </p:cNvPr>
          <p:cNvSpPr>
            <a:spLocks noGrp="1"/>
          </p:cNvSpPr>
          <p:nvPr>
            <p:ph type="sldNum" sz="quarter" idx="5"/>
          </p:nvPr>
        </p:nvSpPr>
        <p:spPr/>
        <p:txBody>
          <a:bodyPr/>
          <a:lstStyle/>
          <a:p>
            <a:fld id="{DDD5497B-4A75-480F-A5A0-54029FF93931}" type="slidenum">
              <a:rPr lang="en-GB" smtClean="0"/>
              <a:t>14</a:t>
            </a:fld>
            <a:endParaRPr lang="en-GB"/>
          </a:p>
        </p:txBody>
      </p:sp>
    </p:spTree>
    <p:extLst>
      <p:ext uri="{BB962C8B-B14F-4D97-AF65-F5344CB8AC3E}">
        <p14:creationId xmlns:p14="http://schemas.microsoft.com/office/powerpoint/2010/main" val="4136543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Week 10: Remember</a:t>
            </a:r>
            <a:endParaRPr lang="en-GB" sz="1200" b="0" i="0"/>
          </a:p>
          <a:p>
            <a:endParaRPr lang="en-GB" b="1"/>
          </a:p>
        </p:txBody>
      </p:sp>
      <p:sp>
        <p:nvSpPr>
          <p:cNvPr id="4" name="Slide Number Placeholder 3"/>
          <p:cNvSpPr>
            <a:spLocks noGrp="1"/>
          </p:cNvSpPr>
          <p:nvPr>
            <p:ph type="sldNum" sz="quarter" idx="5"/>
          </p:nvPr>
        </p:nvSpPr>
        <p:spPr/>
        <p:txBody>
          <a:bodyPr/>
          <a:lstStyle/>
          <a:p>
            <a:fld id="{DDD5497B-4A75-480F-A5A0-54029FF93931}" type="slidenum">
              <a:rPr lang="en-GB" smtClean="0"/>
              <a:t>15</a:t>
            </a:fld>
            <a:endParaRPr lang="en-GB"/>
          </a:p>
        </p:txBody>
      </p:sp>
    </p:spTree>
    <p:extLst>
      <p:ext uri="{BB962C8B-B14F-4D97-AF65-F5344CB8AC3E}">
        <p14:creationId xmlns:p14="http://schemas.microsoft.com/office/powerpoint/2010/main" val="3981534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45477-C334-003C-FF4B-633D289F9E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2B3EA0-D8C0-C6D9-5860-3041EABADA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DB661A-76BB-B8C5-CBC3-B34F67D3895D}"/>
              </a:ext>
            </a:extLst>
          </p:cNvPr>
          <p:cNvSpPr>
            <a:spLocks noGrp="1"/>
          </p:cNvSpPr>
          <p:nvPr>
            <p:ph type="body" idx="1"/>
          </p:nvPr>
        </p:nvSpPr>
        <p:spPr/>
        <p:txBody>
          <a:bodyPr/>
          <a:lstStyle/>
          <a:p>
            <a:r>
              <a:rPr lang="en-GB" b="1" dirty="0"/>
              <a:t>Week 10: Remember</a:t>
            </a:r>
          </a:p>
          <a:p>
            <a:r>
              <a:rPr lang="en-GB" b="0" dirty="0"/>
              <a:t>This is a cuckoo….it’s a sneaky little bird who places its own eggs into other birds’ nests. When the cuckoo hatchlings emerge, they are much stronger than the others and often push the other babies out of the nest. I wonder how this is like the actions that Judas took to betray Jesus? He sat at the same table as all the other disciples, sharing the same meal and yet he was already planning to give Jesus up to the Romans.....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Some questions to ponder…..</a:t>
            </a:r>
          </a:p>
          <a:p>
            <a:pPr algn="ctr"/>
            <a:r>
              <a:rPr lang="en-GB" b="0" dirty="0"/>
              <a:t>…..as they shared their meal together, Jesus asked the disciples to ‘remember’…..</a:t>
            </a:r>
          </a:p>
          <a:p>
            <a:pPr algn="ctr"/>
            <a:r>
              <a:rPr lang="en-GB" b="0" dirty="0"/>
              <a:t>….I wonder what Judas thought about?.... or how he was feeling?....</a:t>
            </a:r>
          </a:p>
          <a:p>
            <a:pPr algn="ctr"/>
            <a:r>
              <a:rPr lang="en-GB" b="0" dirty="0"/>
              <a:t>….I wonder whether Judas regretted his actions afterwards?.....</a:t>
            </a:r>
          </a:p>
        </p:txBody>
      </p:sp>
      <p:sp>
        <p:nvSpPr>
          <p:cNvPr id="4" name="Slide Number Placeholder 3">
            <a:extLst>
              <a:ext uri="{FF2B5EF4-FFF2-40B4-BE49-F238E27FC236}">
                <a16:creationId xmlns:a16="http://schemas.microsoft.com/office/drawing/2014/main" id="{F3DD6D1A-65E2-A3B5-6FE8-D8BA83529445}"/>
              </a:ext>
            </a:extLst>
          </p:cNvPr>
          <p:cNvSpPr>
            <a:spLocks noGrp="1"/>
          </p:cNvSpPr>
          <p:nvPr>
            <p:ph type="sldNum" sz="quarter" idx="5"/>
          </p:nvPr>
        </p:nvSpPr>
        <p:spPr/>
        <p:txBody>
          <a:bodyPr/>
          <a:lstStyle/>
          <a:p>
            <a:fld id="{DDD5497B-4A75-480F-A5A0-54029FF93931}" type="slidenum">
              <a:rPr lang="en-GB" smtClean="0"/>
              <a:t>16</a:t>
            </a:fld>
            <a:endParaRPr lang="en-GB"/>
          </a:p>
        </p:txBody>
      </p:sp>
    </p:spTree>
    <p:extLst>
      <p:ext uri="{BB962C8B-B14F-4D97-AF65-F5344CB8AC3E}">
        <p14:creationId xmlns:p14="http://schemas.microsoft.com/office/powerpoint/2010/main" val="739383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Week 11: Surrender</a:t>
            </a:r>
            <a:endParaRPr lang="en-GB" b="0"/>
          </a:p>
          <a:p>
            <a:endParaRPr lang="en-GB" b="0"/>
          </a:p>
        </p:txBody>
      </p:sp>
      <p:sp>
        <p:nvSpPr>
          <p:cNvPr id="4" name="Slide Number Placeholder 3"/>
          <p:cNvSpPr>
            <a:spLocks noGrp="1"/>
          </p:cNvSpPr>
          <p:nvPr>
            <p:ph type="sldNum" sz="quarter" idx="5"/>
          </p:nvPr>
        </p:nvSpPr>
        <p:spPr/>
        <p:txBody>
          <a:bodyPr/>
          <a:lstStyle/>
          <a:p>
            <a:fld id="{DDD5497B-4A75-480F-A5A0-54029FF93931}" type="slidenum">
              <a:rPr lang="en-GB" smtClean="0"/>
              <a:t>17</a:t>
            </a:fld>
            <a:endParaRPr lang="en-GB"/>
          </a:p>
        </p:txBody>
      </p:sp>
    </p:spTree>
    <p:extLst>
      <p:ext uri="{BB962C8B-B14F-4D97-AF65-F5344CB8AC3E}">
        <p14:creationId xmlns:p14="http://schemas.microsoft.com/office/powerpoint/2010/main" val="1538578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57DE1-9F00-ACAF-22F2-C18B9380B4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EF7608-813E-C9F5-AEA5-4F05E3E24E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3B8E79-4CD4-D63A-A9DA-2F282DCF2EB8}"/>
              </a:ext>
            </a:extLst>
          </p:cNvPr>
          <p:cNvSpPr>
            <a:spLocks noGrp="1"/>
          </p:cNvSpPr>
          <p:nvPr>
            <p:ph type="body" idx="1"/>
          </p:nvPr>
        </p:nvSpPr>
        <p:spPr/>
        <p:txBody>
          <a:bodyPr/>
          <a:lstStyle/>
          <a:p>
            <a:r>
              <a:rPr lang="en-GB" b="1" dirty="0"/>
              <a:t>Week 11: Surrender</a:t>
            </a:r>
          </a:p>
          <a:p>
            <a:r>
              <a:rPr lang="en-GB" b="0" dirty="0"/>
              <a:t>This is a North American Blackbird, the red flash on its wings signalling danger. Despite the fact that Jesus knew what would be coming his way, Christians believe that he still chose to go into the garden where Judas brought the soldiers to take him away. Although Judas had betrayed him, and the soldiers would lead him away to die on the cross, Jesus chose not to fight or run away. He knew that this dangerous path to the cross was the salvation plan that God had made to save the world…..forever. Christians believe that Jesus gave himself up willingly, as an act of love for those he would save.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Some questions to ponder…..</a:t>
            </a:r>
          </a:p>
          <a:p>
            <a:endParaRPr lang="en-GB" b="0" dirty="0"/>
          </a:p>
          <a:p>
            <a:pPr algn="ctr"/>
            <a:r>
              <a:rPr lang="en-GB" b="0" dirty="0"/>
              <a:t>…..I wonder how Jesus felt as he saw the soldiers come?....</a:t>
            </a:r>
          </a:p>
          <a:p>
            <a:pPr algn="ctr"/>
            <a:r>
              <a:rPr lang="en-GB" b="0" dirty="0"/>
              <a:t>….I wonder how Judas felt as he watched this too?.....</a:t>
            </a:r>
          </a:p>
          <a:p>
            <a:pPr algn="ctr"/>
            <a:r>
              <a:rPr lang="en-GB" b="0" dirty="0"/>
              <a:t>….I wonder if the flash of red might also be a reminder of Jesus’ death, of the blood that he said would be spilled to save humankind?.....</a:t>
            </a:r>
          </a:p>
          <a:p>
            <a:pPr algn="ctr"/>
            <a:r>
              <a:rPr lang="en-GB" b="0" dirty="0"/>
              <a:t>….I wonder if you’ve ever done a brave deed out of great love for someone else?....</a:t>
            </a:r>
          </a:p>
        </p:txBody>
      </p:sp>
      <p:sp>
        <p:nvSpPr>
          <p:cNvPr id="4" name="Slide Number Placeholder 3">
            <a:extLst>
              <a:ext uri="{FF2B5EF4-FFF2-40B4-BE49-F238E27FC236}">
                <a16:creationId xmlns:a16="http://schemas.microsoft.com/office/drawing/2014/main" id="{5F7629B6-9282-2D8C-CCD9-3246CD7CD080}"/>
              </a:ext>
            </a:extLst>
          </p:cNvPr>
          <p:cNvSpPr>
            <a:spLocks noGrp="1"/>
          </p:cNvSpPr>
          <p:nvPr>
            <p:ph type="sldNum" sz="quarter" idx="5"/>
          </p:nvPr>
        </p:nvSpPr>
        <p:spPr/>
        <p:txBody>
          <a:bodyPr/>
          <a:lstStyle/>
          <a:p>
            <a:fld id="{DDD5497B-4A75-480F-A5A0-54029FF93931}" type="slidenum">
              <a:rPr lang="en-GB" smtClean="0"/>
              <a:t>18</a:t>
            </a:fld>
            <a:endParaRPr lang="en-GB"/>
          </a:p>
        </p:txBody>
      </p:sp>
    </p:spTree>
    <p:extLst>
      <p:ext uri="{BB962C8B-B14F-4D97-AF65-F5344CB8AC3E}">
        <p14:creationId xmlns:p14="http://schemas.microsoft.com/office/powerpoint/2010/main" val="3975630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Week 12: Risen</a:t>
            </a:r>
            <a:endParaRPr lang="en-GB"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a:p>
        </p:txBody>
      </p:sp>
      <p:sp>
        <p:nvSpPr>
          <p:cNvPr id="4" name="Slide Number Placeholder 3"/>
          <p:cNvSpPr>
            <a:spLocks noGrp="1"/>
          </p:cNvSpPr>
          <p:nvPr>
            <p:ph type="sldNum" sz="quarter" idx="5"/>
          </p:nvPr>
        </p:nvSpPr>
        <p:spPr/>
        <p:txBody>
          <a:bodyPr/>
          <a:lstStyle/>
          <a:p>
            <a:fld id="{DDD5497B-4A75-480F-A5A0-54029FF93931}" type="slidenum">
              <a:rPr lang="en-GB" smtClean="0"/>
              <a:t>19</a:t>
            </a:fld>
            <a:endParaRPr lang="en-GB"/>
          </a:p>
        </p:txBody>
      </p:sp>
    </p:spTree>
    <p:extLst>
      <p:ext uri="{BB962C8B-B14F-4D97-AF65-F5344CB8AC3E}">
        <p14:creationId xmlns:p14="http://schemas.microsoft.com/office/powerpoint/2010/main" val="1538578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sz="1200" b="1" kern="1200">
                <a:solidFill>
                  <a:schemeClr val="tx1"/>
                </a:solidFill>
                <a:effectLst/>
                <a:latin typeface="+mn-lt"/>
                <a:ea typeface="+mn-ea"/>
                <a:cs typeface="+mn-cs"/>
              </a:rPr>
              <a:t>Slide 2: Threads Through the Cross</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sz="1200" b="0" kern="1200">
                <a:solidFill>
                  <a:schemeClr val="tx1"/>
                </a:solidFill>
                <a:effectLst/>
                <a:latin typeface="+mn-lt"/>
                <a:ea typeface="+mn-ea"/>
                <a:cs typeface="+mn-cs"/>
              </a:rPr>
              <a:t>This is an extra presentation featuring the birds that are included with each of Jacqui’s panels. You might like to use these in conjunction with each week’s resources, as an additional reflective activity or maybe as a stimulus for class collective worship alongside the reflection cards. We back-date these to include the birds in weeks 4&amp;5.</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sz="1200" b="0" kern="1200">
                <a:solidFill>
                  <a:schemeClr val="tx1"/>
                </a:solidFill>
                <a:effectLst/>
                <a:latin typeface="+mn-lt"/>
                <a:ea typeface="+mn-ea"/>
                <a:cs typeface="+mn-cs"/>
              </a:rPr>
              <a:t>The full panel slide is included before the bird image(s) for each week if it helps.</a:t>
            </a:r>
          </a:p>
        </p:txBody>
      </p:sp>
      <p:sp>
        <p:nvSpPr>
          <p:cNvPr id="4" name="Slide Number Placeholder 3"/>
          <p:cNvSpPr>
            <a:spLocks noGrp="1"/>
          </p:cNvSpPr>
          <p:nvPr>
            <p:ph type="sldNum" sz="quarter" idx="5"/>
          </p:nvPr>
        </p:nvSpPr>
        <p:spPr/>
        <p:txBody>
          <a:bodyPr/>
          <a:lstStyle/>
          <a:p>
            <a:fld id="{DDD5497B-4A75-480F-A5A0-54029FF93931}" type="slidenum">
              <a:rPr lang="en-GB" smtClean="0"/>
              <a:t>2</a:t>
            </a:fld>
            <a:endParaRPr lang="en-GB"/>
          </a:p>
        </p:txBody>
      </p:sp>
    </p:spTree>
    <p:extLst>
      <p:ext uri="{BB962C8B-B14F-4D97-AF65-F5344CB8AC3E}">
        <p14:creationId xmlns:p14="http://schemas.microsoft.com/office/powerpoint/2010/main" val="5039493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E6C36-0E27-258C-0098-C9344B9D16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B6E7E5-A78F-56CE-5C63-D1C4B36821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34DF51-E4B6-4D22-CA5A-9FE66D9001E0}"/>
              </a:ext>
            </a:extLst>
          </p:cNvPr>
          <p:cNvSpPr>
            <a:spLocks noGrp="1"/>
          </p:cNvSpPr>
          <p:nvPr>
            <p:ph type="body" idx="1"/>
          </p:nvPr>
        </p:nvSpPr>
        <p:spPr/>
        <p:txBody>
          <a:bodyPr/>
          <a:lstStyle/>
          <a:p>
            <a:r>
              <a:rPr lang="en-GB" b="1" dirty="0"/>
              <a:t>Week 12: Risen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You might recognise this beautiful bird as a peacock, with its fantastic tail feathers. Every year, it sheds all its tail feathers and grows a brand-new set: the old set goes and the new one comes! Early Christians adopted the peacock as a symbol for Jesus’ resurrection because of these tail feathers, which is why Jacqui chose this bird for her panel. By contrast, the bird in the Ascension picture, as Jesus returns to heaven, </a:t>
            </a:r>
            <a:r>
              <a:rPr lang="en-GB" b="1" dirty="0"/>
              <a:t>is a lark</a:t>
            </a:r>
            <a:r>
              <a:rPr lang="en-GB" b="0" dirty="0"/>
              <a:t>. You might not have spotted it straight away! This little bird soars high in the clouds: although you often can’t see it, you are more likely to be able to hear it because it has a distinctive clear tune as it soars, higher and higher. </a:t>
            </a:r>
            <a:r>
              <a:rPr lang="en-GB" sz="1200" i="1" kern="1200">
                <a:solidFill>
                  <a:schemeClr val="tx1"/>
                </a:solidFill>
                <a:effectLst/>
                <a:latin typeface="+mn-lt"/>
                <a:ea typeface="+mn-ea"/>
                <a:cs typeface="+mn-cs"/>
              </a:rPr>
              <a:t>[Listen here: </a:t>
            </a:r>
            <a:r>
              <a:rPr lang="en-GB" sz="1200" i="1" u="sng" kern="1200">
                <a:solidFill>
                  <a:schemeClr val="tx1"/>
                </a:solidFill>
                <a:effectLst/>
                <a:latin typeface="+mn-lt"/>
                <a:ea typeface="+mn-ea"/>
                <a:cs typeface="+mn-cs"/>
                <a:hlinkClick r:id="rId3"/>
              </a:rPr>
              <a:t>https://www.british-birdsongs.uk/sky-lark/</a:t>
            </a:r>
            <a:r>
              <a:rPr lang="en-GB" sz="1200" i="1" kern="120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Some questions to ponder…..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b="0" dirty="0"/>
              <a:t>…..I wonder how well you think these birds symbolise the very special endings to this story of Jesus, in his resurrection and ascension?....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b="0" dirty="0"/>
              <a:t>….I wonder if you might have had different ideas than Jacqui?.....</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b="0" dirty="0"/>
              <a:t>…..As we come to the end of this series, I wonder which of the panels you might remember most?.....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b="0" dirty="0"/>
              <a:t>....I wonder how Jacqui’s birds might have helped you to think deeply?.....</a:t>
            </a:r>
          </a:p>
          <a:p>
            <a:endParaRPr lang="en-GB" b="1" dirty="0"/>
          </a:p>
        </p:txBody>
      </p:sp>
      <p:sp>
        <p:nvSpPr>
          <p:cNvPr id="4" name="Slide Number Placeholder 3">
            <a:extLst>
              <a:ext uri="{FF2B5EF4-FFF2-40B4-BE49-F238E27FC236}">
                <a16:creationId xmlns:a16="http://schemas.microsoft.com/office/drawing/2014/main" id="{68E2F8B0-A5C2-ECF6-9ACA-36571312FC24}"/>
              </a:ext>
            </a:extLst>
          </p:cNvPr>
          <p:cNvSpPr>
            <a:spLocks noGrp="1"/>
          </p:cNvSpPr>
          <p:nvPr>
            <p:ph type="sldNum" sz="quarter" idx="5"/>
          </p:nvPr>
        </p:nvSpPr>
        <p:spPr/>
        <p:txBody>
          <a:bodyPr/>
          <a:lstStyle/>
          <a:p>
            <a:fld id="{DDD5497B-4A75-480F-A5A0-54029FF93931}" type="slidenum">
              <a:rPr lang="en-GB" smtClean="0"/>
              <a:t>20</a:t>
            </a:fld>
            <a:endParaRPr lang="en-GB"/>
          </a:p>
        </p:txBody>
      </p:sp>
    </p:spTree>
    <p:extLst>
      <p:ext uri="{BB962C8B-B14F-4D97-AF65-F5344CB8AC3E}">
        <p14:creationId xmlns:p14="http://schemas.microsoft.com/office/powerpoint/2010/main" val="1720947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94177-4DB2-3CBC-6424-77B3E33278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31F8F0-0DAC-1CE9-FE92-82CD901067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B9BA76-0E77-BBEE-C43B-D59790A66C54}"/>
              </a:ext>
            </a:extLst>
          </p:cNvPr>
          <p:cNvSpPr>
            <a:spLocks noGrp="1"/>
          </p:cNvSpPr>
          <p:nvPr>
            <p:ph type="body" idx="1"/>
          </p:nvPr>
        </p:nvSpPr>
        <p:spPr/>
        <p:txBody>
          <a:bodyPr/>
          <a:lstStyle/>
          <a:p>
            <a:r>
              <a:rPr lang="en-GB" b="1"/>
              <a:t>Week 4: Chosen</a:t>
            </a:r>
          </a:p>
          <a:p>
            <a:endParaRPr lang="en-GB" sz="1100" b="0" i="1"/>
          </a:p>
          <a:p>
            <a:endParaRPr lang="en-GB" sz="1100" b="0" i="0"/>
          </a:p>
          <a:p>
            <a:endParaRPr lang="en-GB" sz="1100" b="0" i="0"/>
          </a:p>
          <a:p>
            <a:endParaRPr lang="en-GB" b="0" i="0"/>
          </a:p>
        </p:txBody>
      </p:sp>
      <p:sp>
        <p:nvSpPr>
          <p:cNvPr id="4" name="Slide Number Placeholder 3">
            <a:extLst>
              <a:ext uri="{FF2B5EF4-FFF2-40B4-BE49-F238E27FC236}">
                <a16:creationId xmlns:a16="http://schemas.microsoft.com/office/drawing/2014/main" id="{6EFF65AF-7FE1-2865-2771-2AA99C2F7F67}"/>
              </a:ext>
            </a:extLst>
          </p:cNvPr>
          <p:cNvSpPr>
            <a:spLocks noGrp="1"/>
          </p:cNvSpPr>
          <p:nvPr>
            <p:ph type="sldNum" sz="quarter" idx="5"/>
          </p:nvPr>
        </p:nvSpPr>
        <p:spPr/>
        <p:txBody>
          <a:bodyPr/>
          <a:lstStyle/>
          <a:p>
            <a:fld id="{DDD5497B-4A75-480F-A5A0-54029FF93931}" type="slidenum">
              <a:rPr lang="en-GB" smtClean="0"/>
              <a:t>3</a:t>
            </a:fld>
            <a:endParaRPr lang="en-GB"/>
          </a:p>
        </p:txBody>
      </p:sp>
    </p:spTree>
    <p:extLst>
      <p:ext uri="{BB962C8B-B14F-4D97-AF65-F5344CB8AC3E}">
        <p14:creationId xmlns:p14="http://schemas.microsoft.com/office/powerpoint/2010/main" val="1392896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Week 4: Chosen </a:t>
            </a:r>
          </a:p>
          <a:p>
            <a:r>
              <a:rPr lang="en-GB" b="0"/>
              <a:t>This is a goldfinch, which Jacqui chose as the colours of its plumage traditionally symbolise Jesus’ humanity (the red stripe on its head) and Jesus’ divinity (the gold stripe on its wing). Christians believe that Jesus is God’s Son, who is both human, like us, and holy, like God. Christians call this the Incarnation and it’s a deep mystery, because it’s quite hard to understand. For Christians, Jesus is 100% human and yet 100% God, so it’s mysterious maths as well!!</a:t>
            </a:r>
          </a:p>
          <a:p>
            <a:r>
              <a:rPr lang="en-GB" b="0"/>
              <a:t>Here are some questions to ponder….</a:t>
            </a:r>
          </a:p>
          <a:p>
            <a:pPr algn="ctr"/>
            <a:r>
              <a:rPr lang="en-GB" b="0"/>
              <a:t>….I wonder what you think about this Christian idea about Jesus being God and human?....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b="0"/>
              <a:t>….I wonder what symbol</a:t>
            </a:r>
            <a:r>
              <a:rPr lang="en-GB" b="0" i="1"/>
              <a:t> you </a:t>
            </a:r>
            <a:r>
              <a:rPr lang="en-GB" b="0"/>
              <a:t>might choose to represent this idea?....</a:t>
            </a:r>
          </a:p>
          <a:p>
            <a:pPr algn="ctr"/>
            <a:r>
              <a:rPr lang="en-GB" b="0"/>
              <a:t>….I wonder if you know any stories about Jesus that link with this idea?....</a:t>
            </a:r>
          </a:p>
          <a:p>
            <a:pPr algn="ctr"/>
            <a:r>
              <a:rPr lang="en-GB" b="0"/>
              <a:t>….I wonder what Mary might have thought about being chosen to be the mother of God?....</a:t>
            </a:r>
          </a:p>
          <a:p>
            <a:pPr algn="ctr"/>
            <a:r>
              <a:rPr lang="en-GB" sz="1200" kern="1200">
                <a:solidFill>
                  <a:schemeClr val="tx1"/>
                </a:solidFill>
                <a:effectLst/>
                <a:latin typeface="+mn-lt"/>
                <a:ea typeface="+mn-ea"/>
                <a:cs typeface="+mn-cs"/>
              </a:rPr>
              <a:t>….I wonder how this story might help us if we’re chosen for a special role or to do a special job?....</a:t>
            </a:r>
            <a:endParaRPr lang="en-GB" b="0"/>
          </a:p>
          <a:p>
            <a:endParaRPr lang="en-GB" b="0"/>
          </a:p>
          <a:p>
            <a:endParaRPr lang="en-GB" b="0"/>
          </a:p>
        </p:txBody>
      </p:sp>
      <p:sp>
        <p:nvSpPr>
          <p:cNvPr id="4" name="Slide Number Placeholder 3"/>
          <p:cNvSpPr>
            <a:spLocks noGrp="1"/>
          </p:cNvSpPr>
          <p:nvPr>
            <p:ph type="sldNum" sz="quarter" idx="5"/>
          </p:nvPr>
        </p:nvSpPr>
        <p:spPr/>
        <p:txBody>
          <a:bodyPr/>
          <a:lstStyle/>
          <a:p>
            <a:fld id="{DDD5497B-4A75-480F-A5A0-54029FF93931}" type="slidenum">
              <a:rPr lang="en-GB" smtClean="0"/>
              <a:t>4</a:t>
            </a:fld>
            <a:endParaRPr lang="en-GB"/>
          </a:p>
        </p:txBody>
      </p:sp>
    </p:spTree>
    <p:extLst>
      <p:ext uri="{BB962C8B-B14F-4D97-AF65-F5344CB8AC3E}">
        <p14:creationId xmlns:p14="http://schemas.microsoft.com/office/powerpoint/2010/main" val="386122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C8451-5794-63AA-EB8E-EA6DFC1871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C5FF43-8952-2963-40C4-F42A7B7470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148833-66D9-9563-09A2-15CD48142C1A}"/>
              </a:ext>
            </a:extLst>
          </p:cNvPr>
          <p:cNvSpPr>
            <a:spLocks noGrp="1"/>
          </p:cNvSpPr>
          <p:nvPr>
            <p:ph type="body" idx="1"/>
          </p:nvPr>
        </p:nvSpPr>
        <p:spPr/>
        <p:txBody>
          <a:bodyPr/>
          <a:lstStyle/>
          <a:p>
            <a:r>
              <a:rPr lang="en-GB" b="1"/>
              <a:t>Week 5: Gospel (Good news!)</a:t>
            </a:r>
          </a:p>
        </p:txBody>
      </p:sp>
      <p:sp>
        <p:nvSpPr>
          <p:cNvPr id="4" name="Slide Number Placeholder 3">
            <a:extLst>
              <a:ext uri="{FF2B5EF4-FFF2-40B4-BE49-F238E27FC236}">
                <a16:creationId xmlns:a16="http://schemas.microsoft.com/office/drawing/2014/main" id="{0A3538F5-C61B-1361-6E5A-E3E158AAFF30}"/>
              </a:ext>
            </a:extLst>
          </p:cNvPr>
          <p:cNvSpPr>
            <a:spLocks noGrp="1"/>
          </p:cNvSpPr>
          <p:nvPr>
            <p:ph type="sldNum" sz="quarter" idx="5"/>
          </p:nvPr>
        </p:nvSpPr>
        <p:spPr/>
        <p:txBody>
          <a:bodyPr/>
          <a:lstStyle/>
          <a:p>
            <a:fld id="{DDD5497B-4A75-480F-A5A0-54029FF93931}" type="slidenum">
              <a:rPr lang="en-GB" smtClean="0"/>
              <a:t>5</a:t>
            </a:fld>
            <a:endParaRPr lang="en-GB"/>
          </a:p>
        </p:txBody>
      </p:sp>
    </p:spTree>
    <p:extLst>
      <p:ext uri="{BB962C8B-B14F-4D97-AF65-F5344CB8AC3E}">
        <p14:creationId xmlns:p14="http://schemas.microsoft.com/office/powerpoint/2010/main" val="3023818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6C11B-61E8-7188-5B90-9311853745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237B0F-DC77-F6DE-4BCC-268F34A133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0BA23A-F377-65C7-8C0D-0C3C82AC9373}"/>
              </a:ext>
            </a:extLst>
          </p:cNvPr>
          <p:cNvSpPr>
            <a:spLocks noGrp="1"/>
          </p:cNvSpPr>
          <p:nvPr>
            <p:ph type="body" idx="1"/>
          </p:nvPr>
        </p:nvSpPr>
        <p:spPr/>
        <p:txBody>
          <a:bodyPr/>
          <a:lstStyle/>
          <a:p>
            <a:r>
              <a:rPr lang="en-GB" b="1"/>
              <a:t>Week 5: Gospel (Good news!)</a:t>
            </a:r>
          </a:p>
          <a:p>
            <a:r>
              <a:rPr lang="en-GB" b="0"/>
              <a:t>On the panels with the shepherds and wise men, there are two birds: a white goose, and an owl. </a:t>
            </a:r>
          </a:p>
          <a:p>
            <a:r>
              <a:rPr lang="en-GB" b="0"/>
              <a:t>Here are some questions to ponder….</a:t>
            </a:r>
          </a:p>
          <a:p>
            <a:pPr algn="ctr"/>
            <a:r>
              <a:rPr lang="en-GB" b="0"/>
              <a:t>….I wonder what similarities there are between a flock of geese and the angels in the panel?*....</a:t>
            </a:r>
          </a:p>
          <a:p>
            <a:pPr algn="ctr"/>
            <a:r>
              <a:rPr lang="en-GB" b="0"/>
              <a:t>.…I wonder why you think Jacqui chose the owl to be on the panel with the wise men?!....</a:t>
            </a:r>
          </a:p>
          <a:p>
            <a:pPr algn="ctr"/>
            <a:r>
              <a:rPr lang="en-GB" b="0"/>
              <a:t>….I wonder how the shepherds and the wise men felt to be included in this story of good news?....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….I wonder what you feel about this story of good news?....</a:t>
            </a:r>
          </a:p>
          <a:p>
            <a:pPr algn="ctr"/>
            <a:endParaRPr lang="en-GB" b="0"/>
          </a:p>
          <a:p>
            <a:pPr algn="ctr"/>
            <a:endParaRPr lang="en-GB" b="0"/>
          </a:p>
          <a:p>
            <a:pPr algn="l"/>
            <a:r>
              <a:rPr lang="en-GB" b="0"/>
              <a:t>* NB Jacqui wrote that the white goose represents light – and there’s a lot of that in the sky over the fields in Bethlehem!</a:t>
            </a:r>
          </a:p>
          <a:p>
            <a:endParaRPr lang="en-GB" b="1"/>
          </a:p>
        </p:txBody>
      </p:sp>
      <p:sp>
        <p:nvSpPr>
          <p:cNvPr id="4" name="Slide Number Placeholder 3">
            <a:extLst>
              <a:ext uri="{FF2B5EF4-FFF2-40B4-BE49-F238E27FC236}">
                <a16:creationId xmlns:a16="http://schemas.microsoft.com/office/drawing/2014/main" id="{69784B23-FD87-78AB-A14D-69205EAE6555}"/>
              </a:ext>
            </a:extLst>
          </p:cNvPr>
          <p:cNvSpPr>
            <a:spLocks noGrp="1"/>
          </p:cNvSpPr>
          <p:nvPr>
            <p:ph type="sldNum" sz="quarter" idx="5"/>
          </p:nvPr>
        </p:nvSpPr>
        <p:spPr/>
        <p:txBody>
          <a:bodyPr/>
          <a:lstStyle/>
          <a:p>
            <a:fld id="{DDD5497B-4A75-480F-A5A0-54029FF93931}" type="slidenum">
              <a:rPr lang="en-GB" smtClean="0"/>
              <a:t>6</a:t>
            </a:fld>
            <a:endParaRPr lang="en-GB"/>
          </a:p>
        </p:txBody>
      </p:sp>
    </p:spTree>
    <p:extLst>
      <p:ext uri="{BB962C8B-B14F-4D97-AF65-F5344CB8AC3E}">
        <p14:creationId xmlns:p14="http://schemas.microsoft.com/office/powerpoint/2010/main" val="4249495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94177-4DB2-3CBC-6424-77B3E33278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31F8F0-0DAC-1CE9-FE92-82CD901067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B9BA76-0E77-BBEE-C43B-D59790A66C54}"/>
              </a:ext>
            </a:extLst>
          </p:cNvPr>
          <p:cNvSpPr>
            <a:spLocks noGrp="1"/>
          </p:cNvSpPr>
          <p:nvPr>
            <p:ph type="body" idx="1"/>
          </p:nvPr>
        </p:nvSpPr>
        <p:spPr/>
        <p:txBody>
          <a:bodyPr/>
          <a:lstStyle/>
          <a:p>
            <a:r>
              <a:rPr lang="en-GB" b="1"/>
              <a:t>Week 6: Choices</a:t>
            </a:r>
          </a:p>
          <a:p>
            <a:endParaRPr lang="en-GB" b="0" i="0"/>
          </a:p>
        </p:txBody>
      </p:sp>
      <p:sp>
        <p:nvSpPr>
          <p:cNvPr id="4" name="Slide Number Placeholder 3">
            <a:extLst>
              <a:ext uri="{FF2B5EF4-FFF2-40B4-BE49-F238E27FC236}">
                <a16:creationId xmlns:a16="http://schemas.microsoft.com/office/drawing/2014/main" id="{6EFF65AF-7FE1-2865-2771-2AA99C2F7F67}"/>
              </a:ext>
            </a:extLst>
          </p:cNvPr>
          <p:cNvSpPr>
            <a:spLocks noGrp="1"/>
          </p:cNvSpPr>
          <p:nvPr>
            <p:ph type="sldNum" sz="quarter" idx="5"/>
          </p:nvPr>
        </p:nvSpPr>
        <p:spPr/>
        <p:txBody>
          <a:bodyPr/>
          <a:lstStyle/>
          <a:p>
            <a:fld id="{DDD5497B-4A75-480F-A5A0-54029FF93931}" type="slidenum">
              <a:rPr lang="en-GB" smtClean="0"/>
              <a:t>7</a:t>
            </a:fld>
            <a:endParaRPr lang="en-GB"/>
          </a:p>
        </p:txBody>
      </p:sp>
    </p:spTree>
    <p:extLst>
      <p:ext uri="{BB962C8B-B14F-4D97-AF65-F5344CB8AC3E}">
        <p14:creationId xmlns:p14="http://schemas.microsoft.com/office/powerpoint/2010/main" val="1392896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BB6BE-5B1A-2A50-74D0-7E68976E82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580AD1-8A8C-DA17-982D-060D9D4D1F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941958-0761-BBCF-FCC0-0826714889B9}"/>
              </a:ext>
            </a:extLst>
          </p:cNvPr>
          <p:cNvSpPr>
            <a:spLocks noGrp="1"/>
          </p:cNvSpPr>
          <p:nvPr>
            <p:ph type="body" idx="1"/>
          </p:nvPr>
        </p:nvSpPr>
        <p:spPr/>
        <p:txBody>
          <a:bodyPr/>
          <a:lstStyle/>
          <a:p>
            <a:r>
              <a:rPr lang="en-GB" b="1"/>
              <a:t>Week 6: Choices</a:t>
            </a:r>
          </a:p>
          <a:p>
            <a:r>
              <a:rPr lang="en-GB" b="0"/>
              <a:t>You may never have seen this little kingfisher in real life before – it’s a rare sight in the wild, and lives near water as it is an expert fisher! So maybe we can understand why Jacqueline chose it to be on the panel of Jesus being baptised. For some people, it’s a symbol of new beginnings. But did you also notice the</a:t>
            </a:r>
            <a:r>
              <a:rPr lang="en-GB" b="1"/>
              <a:t> 2</a:t>
            </a:r>
            <a:r>
              <a:rPr lang="en-GB" b="1" baseline="30000"/>
              <a:t>nd</a:t>
            </a:r>
            <a:r>
              <a:rPr lang="en-GB" b="1"/>
              <a:t> bird </a:t>
            </a:r>
            <a:r>
              <a:rPr lang="en-GB" b="0"/>
              <a:t>on this panel? A white dove, the symbol of the Holy Spirit which descends on Jesus as he is baptised…..keep your eyes open in future weeks as we will see this bird again!</a:t>
            </a:r>
          </a:p>
          <a:p>
            <a:r>
              <a:rPr lang="en-GB" b="0"/>
              <a:t>On the second panel is a bird that you will probably have seen before, many times, as it’s a regular visitor to gardens throughout the year. This bird is quite simply called a blackbird – because that’s what it is, a bird that is black! In the past, blackbirds were often associated with temptation, so is very appropriate as a symbol in the story of Jesus in the desert, where the snake tempts Jesus to try to trick him, and cause him to act in a way that was wrong and would go against God’s plan.</a:t>
            </a:r>
          </a:p>
          <a:p>
            <a:r>
              <a:rPr lang="en-GB" b="0"/>
              <a:t>Here are some questions to ponder….</a:t>
            </a:r>
          </a:p>
          <a:p>
            <a:pPr algn="ctr"/>
            <a:r>
              <a:rPr lang="en-GB" b="0"/>
              <a:t>….I wonder how Jesus’ baptism was like a new beginning?….</a:t>
            </a:r>
          </a:p>
          <a:p>
            <a:pPr algn="ctr"/>
            <a:r>
              <a:rPr lang="en-GB" b="0"/>
              <a:t>….or why temptation came so soon afterwards?…..</a:t>
            </a:r>
          </a:p>
          <a:p>
            <a:pPr algn="ctr"/>
            <a:r>
              <a:rPr lang="en-GB" b="0"/>
              <a:t>….I wonder what new things we might be facing, or where we might face temptation to act differently than what we know is right?….</a:t>
            </a:r>
          </a:p>
          <a:p>
            <a:pPr algn="ctr"/>
            <a:r>
              <a:rPr lang="en-GB" b="0"/>
              <a:t>….I wonder what might help us when faced with temptation?….</a:t>
            </a:r>
          </a:p>
        </p:txBody>
      </p:sp>
      <p:sp>
        <p:nvSpPr>
          <p:cNvPr id="4" name="Slide Number Placeholder 3">
            <a:extLst>
              <a:ext uri="{FF2B5EF4-FFF2-40B4-BE49-F238E27FC236}">
                <a16:creationId xmlns:a16="http://schemas.microsoft.com/office/drawing/2014/main" id="{3CB9CBD4-292F-45F9-A333-683A70FB3397}"/>
              </a:ext>
            </a:extLst>
          </p:cNvPr>
          <p:cNvSpPr>
            <a:spLocks noGrp="1"/>
          </p:cNvSpPr>
          <p:nvPr>
            <p:ph type="sldNum" sz="quarter" idx="5"/>
          </p:nvPr>
        </p:nvSpPr>
        <p:spPr/>
        <p:txBody>
          <a:bodyPr/>
          <a:lstStyle/>
          <a:p>
            <a:fld id="{DDD5497B-4A75-480F-A5A0-54029FF93931}" type="slidenum">
              <a:rPr lang="en-GB" smtClean="0"/>
              <a:t>8</a:t>
            </a:fld>
            <a:endParaRPr lang="en-GB"/>
          </a:p>
        </p:txBody>
      </p:sp>
    </p:spTree>
    <p:extLst>
      <p:ext uri="{BB962C8B-B14F-4D97-AF65-F5344CB8AC3E}">
        <p14:creationId xmlns:p14="http://schemas.microsoft.com/office/powerpoint/2010/main" val="2858674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94177-4DB2-3CBC-6424-77B3E33278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31F8F0-0DAC-1CE9-FE92-82CD901067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B9BA76-0E77-BBEE-C43B-D59790A66C54}"/>
              </a:ext>
            </a:extLst>
          </p:cNvPr>
          <p:cNvSpPr>
            <a:spLocks noGrp="1"/>
          </p:cNvSpPr>
          <p:nvPr>
            <p:ph type="body" idx="1"/>
          </p:nvPr>
        </p:nvSpPr>
        <p:spPr/>
        <p:txBody>
          <a:bodyPr/>
          <a:lstStyle/>
          <a:p>
            <a:r>
              <a:rPr lang="en-GB" b="1"/>
              <a:t>Week 7: Meeting</a:t>
            </a:r>
            <a:endParaRPr lang="en-GB" sz="1100" b="0" i="1"/>
          </a:p>
          <a:p>
            <a:endParaRPr lang="en-GB" sz="1100" b="0" i="0"/>
          </a:p>
          <a:p>
            <a:endParaRPr lang="en-GB" sz="1100" b="0" i="0"/>
          </a:p>
          <a:p>
            <a:endParaRPr lang="en-GB" b="0" i="0"/>
          </a:p>
        </p:txBody>
      </p:sp>
      <p:sp>
        <p:nvSpPr>
          <p:cNvPr id="4" name="Slide Number Placeholder 3">
            <a:extLst>
              <a:ext uri="{FF2B5EF4-FFF2-40B4-BE49-F238E27FC236}">
                <a16:creationId xmlns:a16="http://schemas.microsoft.com/office/drawing/2014/main" id="{6EFF65AF-7FE1-2865-2771-2AA99C2F7F67}"/>
              </a:ext>
            </a:extLst>
          </p:cNvPr>
          <p:cNvSpPr>
            <a:spLocks noGrp="1"/>
          </p:cNvSpPr>
          <p:nvPr>
            <p:ph type="sldNum" sz="quarter" idx="5"/>
          </p:nvPr>
        </p:nvSpPr>
        <p:spPr/>
        <p:txBody>
          <a:bodyPr/>
          <a:lstStyle/>
          <a:p>
            <a:fld id="{DDD5497B-4A75-480F-A5A0-54029FF93931}" type="slidenum">
              <a:rPr lang="en-GB" smtClean="0"/>
              <a:t>9</a:t>
            </a:fld>
            <a:endParaRPr lang="en-GB"/>
          </a:p>
        </p:txBody>
      </p:sp>
    </p:spTree>
    <p:extLst>
      <p:ext uri="{BB962C8B-B14F-4D97-AF65-F5344CB8AC3E}">
        <p14:creationId xmlns:p14="http://schemas.microsoft.com/office/powerpoint/2010/main" val="1392896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23EEE731-69BD-CA93-C7AB-97185CC181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AA25B46-F155-5D5E-FC91-38863EAEC81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23A745A-3833-BE0F-BC2A-BF5AFD128697}"/>
              </a:ext>
            </a:extLst>
          </p:cNvPr>
          <p:cNvSpPr>
            <a:spLocks noGrp="1" noChangeArrowheads="1"/>
          </p:cNvSpPr>
          <p:nvPr>
            <p:ph type="sldNum" sz="quarter" idx="12"/>
          </p:nvPr>
        </p:nvSpPr>
        <p:spPr>
          <a:ln/>
        </p:spPr>
        <p:txBody>
          <a:bodyPr/>
          <a:lstStyle>
            <a:lvl1pPr>
              <a:defRPr/>
            </a:lvl1pPr>
          </a:lstStyle>
          <a:p>
            <a:fld id="{044C61FD-41F3-4742-A9BA-8C8BA33E67C1}" type="slidenum">
              <a:rPr lang="en-GB" altLang="en-US"/>
              <a:pPr/>
              <a:t>‹#›</a:t>
            </a:fld>
            <a:endParaRPr lang="en-GB" altLang="en-US"/>
          </a:p>
        </p:txBody>
      </p:sp>
    </p:spTree>
    <p:extLst>
      <p:ext uri="{BB962C8B-B14F-4D97-AF65-F5344CB8AC3E}">
        <p14:creationId xmlns:p14="http://schemas.microsoft.com/office/powerpoint/2010/main" val="391454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F71C9B2-9061-C5EC-1A82-A0CDAEA7D12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1612A6B-F45E-FD8C-B7AE-C83C89DE977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EBE03F4-6008-071E-BE3A-A5B8E0C6005B}"/>
              </a:ext>
            </a:extLst>
          </p:cNvPr>
          <p:cNvSpPr>
            <a:spLocks noGrp="1" noChangeArrowheads="1"/>
          </p:cNvSpPr>
          <p:nvPr>
            <p:ph type="sldNum" sz="quarter" idx="12"/>
          </p:nvPr>
        </p:nvSpPr>
        <p:spPr>
          <a:ln/>
        </p:spPr>
        <p:txBody>
          <a:bodyPr/>
          <a:lstStyle>
            <a:lvl1pPr>
              <a:defRPr/>
            </a:lvl1pPr>
          </a:lstStyle>
          <a:p>
            <a:fld id="{19FF092C-EE9E-4174-8EF7-D6D9716EAF3E}" type="slidenum">
              <a:rPr lang="en-GB" altLang="en-US"/>
              <a:pPr/>
              <a:t>‹#›</a:t>
            </a:fld>
            <a:endParaRPr lang="en-GB" altLang="en-US"/>
          </a:p>
        </p:txBody>
      </p:sp>
    </p:spTree>
    <p:extLst>
      <p:ext uri="{BB962C8B-B14F-4D97-AF65-F5344CB8AC3E}">
        <p14:creationId xmlns:p14="http://schemas.microsoft.com/office/powerpoint/2010/main" val="85992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2"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2"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6D00FE7-DA61-A013-D1B4-717565B7945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C28D5CC-7F01-F711-17D1-E1E8D42FA22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3A2FE42-2235-26BC-E709-0C4D8B574C6A}"/>
              </a:ext>
            </a:extLst>
          </p:cNvPr>
          <p:cNvSpPr>
            <a:spLocks noGrp="1" noChangeArrowheads="1"/>
          </p:cNvSpPr>
          <p:nvPr>
            <p:ph type="sldNum" sz="quarter" idx="12"/>
          </p:nvPr>
        </p:nvSpPr>
        <p:spPr>
          <a:ln/>
        </p:spPr>
        <p:txBody>
          <a:bodyPr/>
          <a:lstStyle>
            <a:lvl1pPr>
              <a:defRPr/>
            </a:lvl1pPr>
          </a:lstStyle>
          <a:p>
            <a:fld id="{30D5634B-01DB-4D6B-9DC9-8076C7844330}" type="slidenum">
              <a:rPr lang="en-GB" altLang="en-US"/>
              <a:pPr/>
              <a:t>‹#›</a:t>
            </a:fld>
            <a:endParaRPr lang="en-GB" altLang="en-US"/>
          </a:p>
        </p:txBody>
      </p:sp>
    </p:spTree>
    <p:extLst>
      <p:ext uri="{BB962C8B-B14F-4D97-AF65-F5344CB8AC3E}">
        <p14:creationId xmlns:p14="http://schemas.microsoft.com/office/powerpoint/2010/main" val="344856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9AAF7DE-1160-ED02-DA63-EB615F1365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32E5E50-96C9-37CF-6D2C-0AE2CAEE8FD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F4FC01D-53C0-48A1-A63B-8D8FB1D668F0}"/>
              </a:ext>
            </a:extLst>
          </p:cNvPr>
          <p:cNvSpPr>
            <a:spLocks noGrp="1" noChangeArrowheads="1"/>
          </p:cNvSpPr>
          <p:nvPr>
            <p:ph type="sldNum" sz="quarter" idx="12"/>
          </p:nvPr>
        </p:nvSpPr>
        <p:spPr>
          <a:ln/>
        </p:spPr>
        <p:txBody>
          <a:bodyPr/>
          <a:lstStyle>
            <a:lvl1pPr>
              <a:defRPr/>
            </a:lvl1pPr>
          </a:lstStyle>
          <a:p>
            <a:fld id="{72006665-CFA7-4721-A3B1-2187D2857F05}" type="slidenum">
              <a:rPr lang="en-GB" altLang="en-US"/>
              <a:pPr/>
              <a:t>‹#›</a:t>
            </a:fld>
            <a:endParaRPr lang="en-GB" altLang="en-US"/>
          </a:p>
        </p:txBody>
      </p:sp>
    </p:spTree>
    <p:extLst>
      <p:ext uri="{BB962C8B-B14F-4D97-AF65-F5344CB8AC3E}">
        <p14:creationId xmlns:p14="http://schemas.microsoft.com/office/powerpoint/2010/main" val="388260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37F6C56-9AEA-5F90-7EB2-23F6B421DE4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A06D6BEB-714E-D25E-10DB-4FA8E0F9480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7EEBE3B-DF77-7F2B-0768-FD4C3293F479}"/>
              </a:ext>
            </a:extLst>
          </p:cNvPr>
          <p:cNvSpPr>
            <a:spLocks noGrp="1" noChangeArrowheads="1"/>
          </p:cNvSpPr>
          <p:nvPr>
            <p:ph type="sldNum" sz="quarter" idx="12"/>
          </p:nvPr>
        </p:nvSpPr>
        <p:spPr>
          <a:ln/>
        </p:spPr>
        <p:txBody>
          <a:bodyPr/>
          <a:lstStyle>
            <a:lvl1pPr>
              <a:defRPr/>
            </a:lvl1pPr>
          </a:lstStyle>
          <a:p>
            <a:fld id="{14B62CB6-6118-463D-8133-0D6D1102F449}" type="slidenum">
              <a:rPr lang="en-GB" altLang="en-US"/>
              <a:pPr/>
              <a:t>‹#›</a:t>
            </a:fld>
            <a:endParaRPr lang="en-GB" altLang="en-US"/>
          </a:p>
        </p:txBody>
      </p:sp>
    </p:spTree>
    <p:extLst>
      <p:ext uri="{BB962C8B-B14F-4D97-AF65-F5344CB8AC3E}">
        <p14:creationId xmlns:p14="http://schemas.microsoft.com/office/powerpoint/2010/main" val="51263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0073E37B-48F7-E308-6298-1CEE8E6BC907}"/>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DD31BF8F-29CE-2297-5D6E-18C5F2C2181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9352D4C-948E-F0B9-7F00-AE5009FBE706}"/>
              </a:ext>
            </a:extLst>
          </p:cNvPr>
          <p:cNvSpPr>
            <a:spLocks noGrp="1" noChangeArrowheads="1"/>
          </p:cNvSpPr>
          <p:nvPr>
            <p:ph type="sldNum" sz="quarter" idx="12"/>
          </p:nvPr>
        </p:nvSpPr>
        <p:spPr>
          <a:ln/>
        </p:spPr>
        <p:txBody>
          <a:bodyPr/>
          <a:lstStyle>
            <a:lvl1pPr>
              <a:defRPr/>
            </a:lvl1pPr>
          </a:lstStyle>
          <a:p>
            <a:fld id="{93E0546E-C2E9-4CA8-9373-6629350BA3AA}" type="slidenum">
              <a:rPr lang="en-GB" altLang="en-US"/>
              <a:pPr/>
              <a:t>‹#›</a:t>
            </a:fld>
            <a:endParaRPr lang="en-GB" altLang="en-US"/>
          </a:p>
        </p:txBody>
      </p:sp>
    </p:spTree>
    <p:extLst>
      <p:ext uri="{BB962C8B-B14F-4D97-AF65-F5344CB8AC3E}">
        <p14:creationId xmlns:p14="http://schemas.microsoft.com/office/powerpoint/2010/main" val="2796208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21B6F69A-A0B9-9198-0702-5B519F51FE4B}"/>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92171384-2809-2C90-7C5B-2569F9C3FD6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E69D166D-B950-825F-7BC4-5C6225BCCD6E}"/>
              </a:ext>
            </a:extLst>
          </p:cNvPr>
          <p:cNvSpPr>
            <a:spLocks noGrp="1" noChangeArrowheads="1"/>
          </p:cNvSpPr>
          <p:nvPr>
            <p:ph type="sldNum" sz="quarter" idx="12"/>
          </p:nvPr>
        </p:nvSpPr>
        <p:spPr>
          <a:ln/>
        </p:spPr>
        <p:txBody>
          <a:bodyPr/>
          <a:lstStyle>
            <a:lvl1pPr>
              <a:defRPr/>
            </a:lvl1pPr>
          </a:lstStyle>
          <a:p>
            <a:fld id="{F082FDF4-FA9C-4137-9E17-F523234BD9EE}" type="slidenum">
              <a:rPr lang="en-GB" altLang="en-US"/>
              <a:pPr/>
              <a:t>‹#›</a:t>
            </a:fld>
            <a:endParaRPr lang="en-GB" altLang="en-US"/>
          </a:p>
        </p:txBody>
      </p:sp>
    </p:spTree>
    <p:extLst>
      <p:ext uri="{BB962C8B-B14F-4D97-AF65-F5344CB8AC3E}">
        <p14:creationId xmlns:p14="http://schemas.microsoft.com/office/powerpoint/2010/main" val="12092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E8390B99-2504-FE4E-1C38-C30D3A856BBC}"/>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95F282F8-7DF1-4EB1-0345-41F3571F560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E1F6B924-5509-A2B3-4BF0-7A25DCCA814D}"/>
              </a:ext>
            </a:extLst>
          </p:cNvPr>
          <p:cNvSpPr>
            <a:spLocks noGrp="1" noChangeArrowheads="1"/>
          </p:cNvSpPr>
          <p:nvPr>
            <p:ph type="sldNum" sz="quarter" idx="12"/>
          </p:nvPr>
        </p:nvSpPr>
        <p:spPr>
          <a:ln/>
        </p:spPr>
        <p:txBody>
          <a:bodyPr/>
          <a:lstStyle>
            <a:lvl1pPr>
              <a:defRPr/>
            </a:lvl1pPr>
          </a:lstStyle>
          <a:p>
            <a:fld id="{C5CA3F15-6762-4DB9-82ED-7B61DB86F192}" type="slidenum">
              <a:rPr lang="en-GB" altLang="en-US"/>
              <a:pPr/>
              <a:t>‹#›</a:t>
            </a:fld>
            <a:endParaRPr lang="en-GB" altLang="en-US"/>
          </a:p>
        </p:txBody>
      </p:sp>
    </p:spTree>
    <p:extLst>
      <p:ext uri="{BB962C8B-B14F-4D97-AF65-F5344CB8AC3E}">
        <p14:creationId xmlns:p14="http://schemas.microsoft.com/office/powerpoint/2010/main" val="4077911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0AE15D2-90CA-C5A3-4632-84A8FEA37A6D}"/>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AE8EA0B8-3FEB-DAC0-7A76-D6503B35ABF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D5A53A34-43DE-5A8D-42E7-3D21E48E41CE}"/>
              </a:ext>
            </a:extLst>
          </p:cNvPr>
          <p:cNvSpPr>
            <a:spLocks noGrp="1" noChangeArrowheads="1"/>
          </p:cNvSpPr>
          <p:nvPr>
            <p:ph type="sldNum" sz="quarter" idx="12"/>
          </p:nvPr>
        </p:nvSpPr>
        <p:spPr>
          <a:ln/>
        </p:spPr>
        <p:txBody>
          <a:bodyPr/>
          <a:lstStyle>
            <a:lvl1pPr>
              <a:defRPr/>
            </a:lvl1pPr>
          </a:lstStyle>
          <a:p>
            <a:fld id="{F6400990-7D9B-4F18-A4D5-FAF3F7A6C1EA}" type="slidenum">
              <a:rPr lang="en-GB" altLang="en-US"/>
              <a:pPr/>
              <a:t>‹#›</a:t>
            </a:fld>
            <a:endParaRPr lang="en-GB" altLang="en-US"/>
          </a:p>
        </p:txBody>
      </p:sp>
    </p:spTree>
    <p:extLst>
      <p:ext uri="{BB962C8B-B14F-4D97-AF65-F5344CB8AC3E}">
        <p14:creationId xmlns:p14="http://schemas.microsoft.com/office/powerpoint/2010/main" val="322692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E12423C-6FA3-D0ED-AAEC-6ACE261C15FA}"/>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246AFB7D-87E9-C524-A7AE-2F886A5A6BB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C0D0D93-9FA0-44FE-EA7F-C0AAA98E7E76}"/>
              </a:ext>
            </a:extLst>
          </p:cNvPr>
          <p:cNvSpPr>
            <a:spLocks noGrp="1" noChangeArrowheads="1"/>
          </p:cNvSpPr>
          <p:nvPr>
            <p:ph type="sldNum" sz="quarter" idx="12"/>
          </p:nvPr>
        </p:nvSpPr>
        <p:spPr>
          <a:ln/>
        </p:spPr>
        <p:txBody>
          <a:bodyPr/>
          <a:lstStyle>
            <a:lvl1pPr>
              <a:defRPr/>
            </a:lvl1pPr>
          </a:lstStyle>
          <a:p>
            <a:fld id="{DDE25BE0-5175-4D03-AB32-19CA9C078782}" type="slidenum">
              <a:rPr lang="en-GB" altLang="en-US"/>
              <a:pPr/>
              <a:t>‹#›</a:t>
            </a:fld>
            <a:endParaRPr lang="en-GB" altLang="en-US"/>
          </a:p>
        </p:txBody>
      </p:sp>
    </p:spTree>
    <p:extLst>
      <p:ext uri="{BB962C8B-B14F-4D97-AF65-F5344CB8AC3E}">
        <p14:creationId xmlns:p14="http://schemas.microsoft.com/office/powerpoint/2010/main" val="883302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GB"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0C04AB5-B111-DCFA-EF58-CA21252B3BD0}"/>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C21B5F99-2FF3-BA4B-F95A-ECAA0D0BF4A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A34C07FE-045D-967C-7170-334E758393A8}"/>
              </a:ext>
            </a:extLst>
          </p:cNvPr>
          <p:cNvSpPr>
            <a:spLocks noGrp="1" noChangeArrowheads="1"/>
          </p:cNvSpPr>
          <p:nvPr>
            <p:ph type="sldNum" sz="quarter" idx="12"/>
          </p:nvPr>
        </p:nvSpPr>
        <p:spPr>
          <a:ln/>
        </p:spPr>
        <p:txBody>
          <a:bodyPr/>
          <a:lstStyle>
            <a:lvl1pPr>
              <a:defRPr/>
            </a:lvl1pPr>
          </a:lstStyle>
          <a:p>
            <a:fld id="{9BB9E929-960D-4AC8-A210-6708062A5B64}" type="slidenum">
              <a:rPr lang="en-GB" altLang="en-US"/>
              <a:pPr/>
              <a:t>‹#›</a:t>
            </a:fld>
            <a:endParaRPr lang="en-GB" altLang="en-US"/>
          </a:p>
        </p:txBody>
      </p:sp>
    </p:spTree>
    <p:extLst>
      <p:ext uri="{BB962C8B-B14F-4D97-AF65-F5344CB8AC3E}">
        <p14:creationId xmlns:p14="http://schemas.microsoft.com/office/powerpoint/2010/main" val="254055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FF63621-30DC-8BDB-DEC1-10B6C0EAEFB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1F1BFBD3-94C9-871E-CA6C-819E1C9F1CD0}"/>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4FB6C4F3-122A-3790-8DB9-61CC428EE8D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Times New Roman" charset="0"/>
              </a:defRPr>
            </a:lvl1pPr>
          </a:lstStyle>
          <a:p>
            <a:pPr>
              <a:defRPr/>
            </a:pPr>
            <a:endParaRPr lang="en-GB"/>
          </a:p>
        </p:txBody>
      </p:sp>
      <p:sp>
        <p:nvSpPr>
          <p:cNvPr id="1029" name="Rectangle 5">
            <a:extLst>
              <a:ext uri="{FF2B5EF4-FFF2-40B4-BE49-F238E27FC236}">
                <a16:creationId xmlns:a16="http://schemas.microsoft.com/office/drawing/2014/main" id="{D880836A-B941-76D6-F1A8-3891268E507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mn-ea"/>
                <a:cs typeface="Times New Roman" charset="0"/>
              </a:defRPr>
            </a:lvl1pPr>
          </a:lstStyle>
          <a:p>
            <a:pPr>
              <a:defRPr/>
            </a:pPr>
            <a:endParaRPr lang="en-GB"/>
          </a:p>
        </p:txBody>
      </p:sp>
      <p:sp>
        <p:nvSpPr>
          <p:cNvPr id="1030" name="Rectangle 6">
            <a:extLst>
              <a:ext uri="{FF2B5EF4-FFF2-40B4-BE49-F238E27FC236}">
                <a16:creationId xmlns:a16="http://schemas.microsoft.com/office/drawing/2014/main" id="{E45110A1-9638-9011-9ED3-9B00F62000FE}"/>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7210B25-9839-432D-B067-16EDFD42D337}"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5pPr>
      <a:lvl6pPr marL="457189" algn="ctr" rtl="0" fontAlgn="base">
        <a:spcBef>
          <a:spcPct val="0"/>
        </a:spcBef>
        <a:spcAft>
          <a:spcPct val="0"/>
        </a:spcAft>
        <a:defRPr sz="4400">
          <a:solidFill>
            <a:schemeClr val="tx2"/>
          </a:solidFill>
          <a:latin typeface="Times New Roman" charset="0"/>
          <a:cs typeface="Times New Roman" charset="0"/>
        </a:defRPr>
      </a:lvl6pPr>
      <a:lvl7pPr marL="914377" algn="ctr" rtl="0" fontAlgn="base">
        <a:spcBef>
          <a:spcPct val="0"/>
        </a:spcBef>
        <a:spcAft>
          <a:spcPct val="0"/>
        </a:spcAft>
        <a:defRPr sz="4400">
          <a:solidFill>
            <a:schemeClr val="tx2"/>
          </a:solidFill>
          <a:latin typeface="Times New Roman" charset="0"/>
          <a:cs typeface="Times New Roman" charset="0"/>
        </a:defRPr>
      </a:lvl7pPr>
      <a:lvl8pPr marL="1371566" algn="ctr" rtl="0" fontAlgn="base">
        <a:spcBef>
          <a:spcPct val="0"/>
        </a:spcBef>
        <a:spcAft>
          <a:spcPct val="0"/>
        </a:spcAft>
        <a:defRPr sz="4400">
          <a:solidFill>
            <a:schemeClr val="tx2"/>
          </a:solidFill>
          <a:latin typeface="Times New Roman" charset="0"/>
          <a:cs typeface="Times New Roman" charset="0"/>
        </a:defRPr>
      </a:lvl8pPr>
      <a:lvl9pPr marL="1828754" algn="ctr" rtl="0" fontAlgn="base">
        <a:spcBef>
          <a:spcPct val="0"/>
        </a:spcBef>
        <a:spcAft>
          <a:spcPct val="0"/>
        </a:spcAft>
        <a:defRPr sz="4400">
          <a:solidFill>
            <a:schemeClr val="tx2"/>
          </a:solidFill>
          <a:latin typeface="Times New Roman" charset="0"/>
          <a:cs typeface="Times New Roman" charset="0"/>
        </a:defRPr>
      </a:lvl9pPr>
    </p:titleStyle>
    <p:bodyStyle>
      <a:lvl1pPr marL="342891" indent="-342891"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32" indent="-285744"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2971" indent="-228594"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160" indent="-228594"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349" indent="-228594"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537" indent="-228594" algn="l" rtl="0" fontAlgn="base">
        <a:spcBef>
          <a:spcPct val="20000"/>
        </a:spcBef>
        <a:spcAft>
          <a:spcPct val="0"/>
        </a:spcAft>
        <a:buChar char="»"/>
        <a:defRPr sz="2000">
          <a:solidFill>
            <a:schemeClr val="tx1"/>
          </a:solidFill>
          <a:latin typeface="+mn-lt"/>
          <a:cs typeface="+mn-cs"/>
        </a:defRPr>
      </a:lvl6pPr>
      <a:lvl7pPr marL="2971726" indent="-228594" algn="l" rtl="0" fontAlgn="base">
        <a:spcBef>
          <a:spcPct val="20000"/>
        </a:spcBef>
        <a:spcAft>
          <a:spcPct val="0"/>
        </a:spcAft>
        <a:buChar char="»"/>
        <a:defRPr sz="2000">
          <a:solidFill>
            <a:schemeClr val="tx1"/>
          </a:solidFill>
          <a:latin typeface="+mn-lt"/>
          <a:cs typeface="+mn-cs"/>
        </a:defRPr>
      </a:lvl7pPr>
      <a:lvl8pPr marL="3428914" indent="-228594" algn="l" rtl="0" fontAlgn="base">
        <a:spcBef>
          <a:spcPct val="20000"/>
        </a:spcBef>
        <a:spcAft>
          <a:spcPct val="0"/>
        </a:spcAft>
        <a:buChar char="»"/>
        <a:defRPr sz="2000">
          <a:solidFill>
            <a:schemeClr val="tx1"/>
          </a:solidFill>
          <a:latin typeface="+mn-lt"/>
          <a:cs typeface="+mn-cs"/>
        </a:defRPr>
      </a:lvl8pPr>
      <a:lvl9pPr marL="3886103" indent="-228594"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7.jpe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9.pn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in a heart shape&#10;&#10;AI-generated content may be incorrect.">
            <a:extLst>
              <a:ext uri="{FF2B5EF4-FFF2-40B4-BE49-F238E27FC236}">
                <a16:creationId xmlns:a16="http://schemas.microsoft.com/office/drawing/2014/main" id="{4809D634-4789-114D-1E1C-5A782D2E85B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123728" y="23299"/>
            <a:ext cx="4896544" cy="4510764"/>
          </a:xfrm>
          <a:prstGeom prst="rect">
            <a:avLst/>
          </a:prstGeom>
        </p:spPr>
      </p:pic>
      <p:sp>
        <p:nvSpPr>
          <p:cNvPr id="6" name="TextBox 5">
            <a:extLst>
              <a:ext uri="{FF2B5EF4-FFF2-40B4-BE49-F238E27FC236}">
                <a16:creationId xmlns:a16="http://schemas.microsoft.com/office/drawing/2014/main" id="{63538C6E-F09D-4458-4AEE-BE8FE153400D}"/>
              </a:ext>
            </a:extLst>
          </p:cNvPr>
          <p:cNvSpPr txBox="1">
            <a:spLocks noChangeArrowheads="1"/>
          </p:cNvSpPr>
          <p:nvPr/>
        </p:nvSpPr>
        <p:spPr bwMode="auto">
          <a:xfrm>
            <a:off x="170639" y="4361036"/>
            <a:ext cx="8802724" cy="2308324"/>
          </a:xfrm>
          <a:prstGeom prst="rect">
            <a:avLst/>
          </a:prstGeom>
          <a:solidFill>
            <a:schemeClr val="bg1">
              <a:alpha val="61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3600" b="1">
                <a:latin typeface="Century Gothic" panose="020B0502020202020204" pitchFamily="34" charset="0"/>
              </a:rPr>
              <a:t>Leader:</a:t>
            </a:r>
            <a:r>
              <a:rPr lang="en-GB" altLang="en-US" sz="3600">
                <a:latin typeface="Century Gothic" panose="020B0502020202020204" pitchFamily="34" charset="0"/>
              </a:rPr>
              <a:t> We are a creative community. As we gather together today…</a:t>
            </a:r>
          </a:p>
          <a:p>
            <a:pPr eaLnBrk="1" hangingPunct="1">
              <a:spcBef>
                <a:spcPct val="0"/>
              </a:spcBef>
              <a:buFontTx/>
              <a:buNone/>
            </a:pPr>
            <a:r>
              <a:rPr lang="en-GB" altLang="en-US" sz="3600" b="1">
                <a:latin typeface="Century Gothic" panose="020B0502020202020204" pitchFamily="34" charset="0"/>
              </a:rPr>
              <a:t>ALL:</a:t>
            </a:r>
            <a:r>
              <a:rPr lang="en-GB" altLang="en-US" sz="3600">
                <a:latin typeface="Century Gothic" panose="020B0502020202020204" pitchFamily="34" charset="0"/>
              </a:rPr>
              <a:t> </a:t>
            </a:r>
            <a:r>
              <a:rPr lang="en-GB" altLang="en-US" sz="3600" b="1">
                <a:latin typeface="Century Gothic" panose="020B0502020202020204" pitchFamily="34" charset="0"/>
              </a:rPr>
              <a:t>May our thinking, talking and wondering help us to grow.</a:t>
            </a:r>
          </a:p>
        </p:txBody>
      </p:sp>
      <p:sp>
        <p:nvSpPr>
          <p:cNvPr id="2" name="TextBox 1">
            <a:extLst>
              <a:ext uri="{FF2B5EF4-FFF2-40B4-BE49-F238E27FC236}">
                <a16:creationId xmlns:a16="http://schemas.microsoft.com/office/drawing/2014/main" id="{5A13A7D9-3F18-3E6E-DFF0-8FE81040B8EA}"/>
              </a:ext>
            </a:extLst>
          </p:cNvPr>
          <p:cNvSpPr txBox="1">
            <a:spLocks noChangeArrowheads="1"/>
          </p:cNvSpPr>
          <p:nvPr/>
        </p:nvSpPr>
        <p:spPr bwMode="auto">
          <a:xfrm>
            <a:off x="-638721"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a:solidFill>
                  <a:srgbClr val="FFFFFF"/>
                </a:solidFill>
                <a:latin typeface="Century Gothic" panose="020B0502020202020204" pitchFamily="34" charset="0"/>
              </a:rPr>
              <a:t>Pictures copyright-free from </a:t>
            </a:r>
            <a:r>
              <a:rPr lang="en-GB" altLang="en-US" sz="1100" i="1" err="1">
                <a:solidFill>
                  <a:srgbClr val="FFFFFF"/>
                </a:solidFill>
                <a:latin typeface="Century Gothic" panose="020B0502020202020204" pitchFamily="34" charset="0"/>
              </a:rPr>
              <a:t>pixabay</a:t>
            </a:r>
            <a:endParaRPr lang="en-GB" altLang="en-US" sz="1100" i="1">
              <a:solidFill>
                <a:srgbClr val="FFFFFF"/>
              </a:solidFill>
              <a:latin typeface="Century Gothic" panose="020B0502020202020204" pitchFamily="34" charset="0"/>
            </a:endParaRPr>
          </a:p>
        </p:txBody>
      </p:sp>
    </p:spTree>
    <p:extLst>
      <p:ext uri="{BB962C8B-B14F-4D97-AF65-F5344CB8AC3E}">
        <p14:creationId xmlns:p14="http://schemas.microsoft.com/office/powerpoint/2010/main" val="307169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39F3F-D6D5-1612-0963-FDEDA5FC1EDF}"/>
            </a:ext>
          </a:extLst>
        </p:cNvPr>
        <p:cNvGrpSpPr/>
        <p:nvPr/>
      </p:nvGrpSpPr>
      <p:grpSpPr>
        <a:xfrm>
          <a:off x="0" y="0"/>
          <a:ext cx="0" cy="0"/>
          <a:chOff x="0" y="0"/>
          <a:chExt cx="0" cy="0"/>
        </a:xfrm>
      </p:grpSpPr>
      <p:pic>
        <p:nvPicPr>
          <p:cNvPr id="3" name="Picture 2" descr="A white swan on a blue fabric&#10;&#10;AI-generated content may be incorrect.">
            <a:extLst>
              <a:ext uri="{FF2B5EF4-FFF2-40B4-BE49-F238E27FC236}">
                <a16:creationId xmlns:a16="http://schemas.microsoft.com/office/drawing/2014/main" id="{4A325AD1-5737-1DE2-209A-7C777E11B6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17187"/>
            <a:ext cx="9144000" cy="5623626"/>
          </a:xfrm>
          <a:prstGeom prst="rect">
            <a:avLst/>
          </a:prstGeom>
          <a:ln>
            <a:solidFill>
              <a:schemeClr val="bg1"/>
            </a:solidFill>
          </a:ln>
        </p:spPr>
      </p:pic>
    </p:spTree>
    <p:extLst>
      <p:ext uri="{BB962C8B-B14F-4D97-AF65-F5344CB8AC3E}">
        <p14:creationId xmlns:p14="http://schemas.microsoft.com/office/powerpoint/2010/main" val="3984205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4B113-8456-7408-F3CC-B0789EA86349}"/>
            </a:ext>
          </a:extLst>
        </p:cNvPr>
        <p:cNvGrpSpPr/>
        <p:nvPr/>
      </p:nvGrpSpPr>
      <p:grpSpPr>
        <a:xfrm>
          <a:off x="0" y="0"/>
          <a:ext cx="0" cy="0"/>
          <a:chOff x="0" y="0"/>
          <a:chExt cx="0" cy="0"/>
        </a:xfrm>
      </p:grpSpPr>
      <p:pic>
        <p:nvPicPr>
          <p:cNvPr id="10" name="Picture 9" descr="A religious art piece of fabric&#10;&#10;AI-generated content may be incorrect.">
            <a:extLst>
              <a:ext uri="{FF2B5EF4-FFF2-40B4-BE49-F238E27FC236}">
                <a16:creationId xmlns:a16="http://schemas.microsoft.com/office/drawing/2014/main" id="{7AB40ED8-818C-E8A9-A177-59BEB5AFD26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611524" y="82009"/>
            <a:ext cx="2952328" cy="6806757"/>
          </a:xfrm>
          <a:prstGeom prst="rect">
            <a:avLst/>
          </a:prstGeom>
        </p:spPr>
      </p:pic>
      <p:pic>
        <p:nvPicPr>
          <p:cNvPr id="12" name="Picture 11" descr="A painting of two people&#10;&#10;AI-generated content may be incorrect.">
            <a:extLst>
              <a:ext uri="{FF2B5EF4-FFF2-40B4-BE49-F238E27FC236}">
                <a16:creationId xmlns:a16="http://schemas.microsoft.com/office/drawing/2014/main" id="{C27DAA1C-0D2E-3DA1-69CE-E2747AE01E08}"/>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580148" y="0"/>
            <a:ext cx="2952328" cy="6888766"/>
          </a:xfrm>
          <a:prstGeom prst="rect">
            <a:avLst/>
          </a:prstGeom>
        </p:spPr>
      </p:pic>
      <p:sp>
        <p:nvSpPr>
          <p:cNvPr id="16" name="Rectangle: Rounded Corners 15">
            <a:extLst>
              <a:ext uri="{FF2B5EF4-FFF2-40B4-BE49-F238E27FC236}">
                <a16:creationId xmlns:a16="http://schemas.microsoft.com/office/drawing/2014/main" id="{4FF6947E-5631-89E6-5513-A4C18E6A28BF}"/>
              </a:ext>
            </a:extLst>
          </p:cNvPr>
          <p:cNvSpPr/>
          <p:nvPr/>
        </p:nvSpPr>
        <p:spPr>
          <a:xfrm>
            <a:off x="179512" y="188640"/>
            <a:ext cx="2448272" cy="720080"/>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entury Gothic" panose="020B0502020202020204" pitchFamily="34" charset="0"/>
              </a:rPr>
              <a:t>Hosanna! Jesus is Lord</a:t>
            </a:r>
          </a:p>
        </p:txBody>
      </p:sp>
      <p:sp>
        <p:nvSpPr>
          <p:cNvPr id="17" name="Rectangle: Rounded Corners 16">
            <a:extLst>
              <a:ext uri="{FF2B5EF4-FFF2-40B4-BE49-F238E27FC236}">
                <a16:creationId xmlns:a16="http://schemas.microsoft.com/office/drawing/2014/main" id="{0965B5CE-FAAE-5F1D-F1F3-6C3D65B7E399}"/>
              </a:ext>
            </a:extLst>
          </p:cNvPr>
          <p:cNvSpPr/>
          <p:nvPr/>
        </p:nvSpPr>
        <p:spPr>
          <a:xfrm>
            <a:off x="6516216" y="188640"/>
            <a:ext cx="2448272" cy="720080"/>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entury Gothic" panose="020B0502020202020204" pitchFamily="34" charset="0"/>
              </a:rPr>
              <a:t>My house is a house of prayer</a:t>
            </a:r>
          </a:p>
        </p:txBody>
      </p:sp>
    </p:spTree>
    <p:extLst>
      <p:ext uri="{BB962C8B-B14F-4D97-AF65-F5344CB8AC3E}">
        <p14:creationId xmlns:p14="http://schemas.microsoft.com/office/powerpoint/2010/main" val="4234498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17DA3-235E-46DB-F105-4192CA275793}"/>
            </a:ext>
          </a:extLst>
        </p:cNvPr>
        <p:cNvGrpSpPr/>
        <p:nvPr/>
      </p:nvGrpSpPr>
      <p:grpSpPr>
        <a:xfrm>
          <a:off x="0" y="0"/>
          <a:ext cx="0" cy="0"/>
          <a:chOff x="0" y="0"/>
          <a:chExt cx="0" cy="0"/>
        </a:xfrm>
      </p:grpSpPr>
      <p:pic>
        <p:nvPicPr>
          <p:cNvPr id="3" name="Picture 2" descr="A bird on a piece of fabric&#10;&#10;AI-generated content may be incorrect.">
            <a:extLst>
              <a:ext uri="{FF2B5EF4-FFF2-40B4-BE49-F238E27FC236}">
                <a16:creationId xmlns:a16="http://schemas.microsoft.com/office/drawing/2014/main" id="{B204908A-00BC-1394-2B89-7958C35BB1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520" y="260648"/>
            <a:ext cx="3384376" cy="4769619"/>
          </a:xfrm>
          <a:prstGeom prst="rect">
            <a:avLst/>
          </a:prstGeom>
          <a:ln>
            <a:solidFill>
              <a:schemeClr val="bg1"/>
            </a:solidFill>
          </a:ln>
        </p:spPr>
      </p:pic>
      <p:pic>
        <p:nvPicPr>
          <p:cNvPr id="5" name="Picture 4" descr="A bird on a piece of fabric&#10;&#10;AI-generated content may be incorrect.">
            <a:extLst>
              <a:ext uri="{FF2B5EF4-FFF2-40B4-BE49-F238E27FC236}">
                <a16:creationId xmlns:a16="http://schemas.microsoft.com/office/drawing/2014/main" id="{7373788E-E381-D2CB-071D-52E98F399C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58342" y="3459417"/>
            <a:ext cx="3534138" cy="3137935"/>
          </a:xfrm>
          <a:prstGeom prst="rect">
            <a:avLst/>
          </a:prstGeom>
          <a:ln>
            <a:solidFill>
              <a:schemeClr val="bg1"/>
            </a:solidFill>
          </a:ln>
        </p:spPr>
      </p:pic>
      <p:pic>
        <p:nvPicPr>
          <p:cNvPr id="8" name="Picture 7" descr="A white bird flying in the air&#10;&#10;AI-generated content may be incorrect.">
            <a:extLst>
              <a:ext uri="{FF2B5EF4-FFF2-40B4-BE49-F238E27FC236}">
                <a16:creationId xmlns:a16="http://schemas.microsoft.com/office/drawing/2014/main" id="{75F26667-8564-4C29-4783-B1F90A33F2CD}"/>
              </a:ext>
            </a:extLst>
          </p:cNvPr>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995936" y="260648"/>
            <a:ext cx="3888432" cy="2916325"/>
          </a:xfrm>
          <a:prstGeom prst="rect">
            <a:avLst/>
          </a:prstGeom>
          <a:ln>
            <a:solidFill>
              <a:schemeClr val="bg1"/>
            </a:solidFill>
          </a:ln>
        </p:spPr>
      </p:pic>
      <p:pic>
        <p:nvPicPr>
          <p:cNvPr id="9" name="Picture 8" descr="A bird flying over a person's face&#10;&#10;AI-generated content may be incorrect.">
            <a:extLst>
              <a:ext uri="{FF2B5EF4-FFF2-40B4-BE49-F238E27FC236}">
                <a16:creationId xmlns:a16="http://schemas.microsoft.com/office/drawing/2014/main" id="{5ED0752C-F70E-B80C-957A-132CE753EA36}"/>
              </a:ext>
            </a:extLst>
          </p:cNvPr>
          <p:cNvPicPr>
            <a:picLocks noChangeAspect="1"/>
          </p:cNvPicPr>
          <p:nvPr/>
        </p:nvPicPr>
        <p:blipFill>
          <a:blip r:embed="rId7" cstate="screen">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tretch>
            <a:fillRect/>
          </a:stretch>
        </p:blipFill>
        <p:spPr>
          <a:xfrm rot="5400000">
            <a:off x="3041811" y="3349280"/>
            <a:ext cx="2818623" cy="2113967"/>
          </a:xfrm>
          <a:prstGeom prst="rect">
            <a:avLst/>
          </a:prstGeom>
          <a:ln>
            <a:solidFill>
              <a:schemeClr val="bg1"/>
            </a:solidFill>
          </a:ln>
        </p:spPr>
      </p:pic>
    </p:spTree>
    <p:extLst>
      <p:ext uri="{BB962C8B-B14F-4D97-AF65-F5344CB8AC3E}">
        <p14:creationId xmlns:p14="http://schemas.microsoft.com/office/powerpoint/2010/main" val="389963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4B113-8456-7408-F3CC-B0789EA86349}"/>
            </a:ext>
          </a:extLst>
        </p:cNvPr>
        <p:cNvGrpSpPr/>
        <p:nvPr/>
      </p:nvGrpSpPr>
      <p:grpSpPr>
        <a:xfrm>
          <a:off x="0" y="0"/>
          <a:ext cx="0" cy="0"/>
          <a:chOff x="0" y="0"/>
          <a:chExt cx="0" cy="0"/>
        </a:xfrm>
      </p:grpSpPr>
      <p:pic>
        <p:nvPicPr>
          <p:cNvPr id="19" name="Picture 18" descr="A pair of religious banners&#10;&#10;AI-generated content may be incorrect.">
            <a:extLst>
              <a:ext uri="{FF2B5EF4-FFF2-40B4-BE49-F238E27FC236}">
                <a16:creationId xmlns:a16="http://schemas.microsoft.com/office/drawing/2014/main" id="{FECC4904-6CDE-9725-A970-D95A57A1FBE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655676" y="67813"/>
            <a:ext cx="5832648" cy="6722374"/>
          </a:xfrm>
          <a:prstGeom prst="rect">
            <a:avLst/>
          </a:prstGeom>
        </p:spPr>
      </p:pic>
      <p:sp>
        <p:nvSpPr>
          <p:cNvPr id="16" name="Rectangle: Rounded Corners 15">
            <a:extLst>
              <a:ext uri="{FF2B5EF4-FFF2-40B4-BE49-F238E27FC236}">
                <a16:creationId xmlns:a16="http://schemas.microsoft.com/office/drawing/2014/main" id="{4FF6947E-5631-89E6-5513-A4C18E6A28BF}"/>
              </a:ext>
            </a:extLst>
          </p:cNvPr>
          <p:cNvSpPr/>
          <p:nvPr/>
        </p:nvSpPr>
        <p:spPr>
          <a:xfrm>
            <a:off x="179512" y="188640"/>
            <a:ext cx="2448272" cy="720080"/>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entury Gothic" panose="020B0502020202020204" pitchFamily="34" charset="0"/>
              </a:rPr>
              <a:t>You will be remembered</a:t>
            </a:r>
          </a:p>
        </p:txBody>
      </p:sp>
      <p:sp>
        <p:nvSpPr>
          <p:cNvPr id="17" name="Rectangle: Rounded Corners 16">
            <a:extLst>
              <a:ext uri="{FF2B5EF4-FFF2-40B4-BE49-F238E27FC236}">
                <a16:creationId xmlns:a16="http://schemas.microsoft.com/office/drawing/2014/main" id="{0965B5CE-FAAE-5F1D-F1F3-6C3D65B7E399}"/>
              </a:ext>
            </a:extLst>
          </p:cNvPr>
          <p:cNvSpPr/>
          <p:nvPr/>
        </p:nvSpPr>
        <p:spPr>
          <a:xfrm>
            <a:off x="6444208" y="188640"/>
            <a:ext cx="2520280" cy="504056"/>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entury Gothic" panose="020B0502020202020204" pitchFamily="34" charset="0"/>
              </a:rPr>
              <a:t>Do as I have done</a:t>
            </a:r>
          </a:p>
        </p:txBody>
      </p:sp>
    </p:spTree>
    <p:extLst>
      <p:ext uri="{BB962C8B-B14F-4D97-AF65-F5344CB8AC3E}">
        <p14:creationId xmlns:p14="http://schemas.microsoft.com/office/powerpoint/2010/main" val="145363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F457A-9EC9-59FF-CE40-51EB9A21149F}"/>
            </a:ext>
          </a:extLst>
        </p:cNvPr>
        <p:cNvGrpSpPr/>
        <p:nvPr/>
      </p:nvGrpSpPr>
      <p:grpSpPr>
        <a:xfrm>
          <a:off x="0" y="0"/>
          <a:ext cx="0" cy="0"/>
          <a:chOff x="0" y="0"/>
          <a:chExt cx="0" cy="0"/>
        </a:xfrm>
      </p:grpSpPr>
      <p:pic>
        <p:nvPicPr>
          <p:cNvPr id="5" name="Picture 4" descr="A rooster on a quilt&#10;&#10;AI-generated content may be incorrect.">
            <a:extLst>
              <a:ext uri="{FF2B5EF4-FFF2-40B4-BE49-F238E27FC236}">
                <a16:creationId xmlns:a16="http://schemas.microsoft.com/office/drawing/2014/main" id="{98106EC4-9040-343D-5981-8E991919DB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0" y="2557658"/>
            <a:ext cx="4342951" cy="3977902"/>
          </a:xfrm>
          <a:prstGeom prst="rect">
            <a:avLst/>
          </a:prstGeom>
          <a:ln>
            <a:solidFill>
              <a:schemeClr val="bg1"/>
            </a:solidFill>
          </a:ln>
        </p:spPr>
      </p:pic>
      <p:pic>
        <p:nvPicPr>
          <p:cNvPr id="3" name="Picture 2">
            <a:extLst>
              <a:ext uri="{FF2B5EF4-FFF2-40B4-BE49-F238E27FC236}">
                <a16:creationId xmlns:a16="http://schemas.microsoft.com/office/drawing/2014/main" id="{833700D2-FA6B-E668-1BA1-6C3B2D8C07B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2242" y="302850"/>
            <a:ext cx="3997128" cy="4783500"/>
          </a:xfrm>
          <a:prstGeom prst="rect">
            <a:avLst/>
          </a:prstGeom>
          <a:ln>
            <a:solidFill>
              <a:schemeClr val="bg1"/>
            </a:solidFill>
          </a:ln>
        </p:spPr>
      </p:pic>
    </p:spTree>
    <p:extLst>
      <p:ext uri="{BB962C8B-B14F-4D97-AF65-F5344CB8AC3E}">
        <p14:creationId xmlns:p14="http://schemas.microsoft.com/office/powerpoint/2010/main" val="1998494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ligious art piece of fabric&#10;&#10;AI-generated content may be incorrect.">
            <a:extLst>
              <a:ext uri="{FF2B5EF4-FFF2-40B4-BE49-F238E27FC236}">
                <a16:creationId xmlns:a16="http://schemas.microsoft.com/office/drawing/2014/main" id="{EAE78ADD-0C39-8C45-29FD-E2B298CDC496}"/>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1871700" y="-49352"/>
            <a:ext cx="5400600" cy="6956705"/>
          </a:xfrm>
          <a:prstGeom prst="rect">
            <a:avLst/>
          </a:prstGeom>
        </p:spPr>
      </p:pic>
      <p:sp>
        <p:nvSpPr>
          <p:cNvPr id="4" name="Rectangle: Rounded Corners 3">
            <a:extLst>
              <a:ext uri="{FF2B5EF4-FFF2-40B4-BE49-F238E27FC236}">
                <a16:creationId xmlns:a16="http://schemas.microsoft.com/office/drawing/2014/main" id="{E7AF54B2-583E-64C9-0B05-2648AA5574BE}"/>
              </a:ext>
            </a:extLst>
          </p:cNvPr>
          <p:cNvSpPr/>
          <p:nvPr/>
        </p:nvSpPr>
        <p:spPr>
          <a:xfrm>
            <a:off x="179512" y="188640"/>
            <a:ext cx="2448272" cy="720080"/>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entury Gothic" panose="020B0502020202020204" pitchFamily="34" charset="0"/>
              </a:rPr>
              <a:t>Remember me</a:t>
            </a:r>
          </a:p>
        </p:txBody>
      </p:sp>
    </p:spTree>
    <p:extLst>
      <p:ext uri="{BB962C8B-B14F-4D97-AF65-F5344CB8AC3E}">
        <p14:creationId xmlns:p14="http://schemas.microsoft.com/office/powerpoint/2010/main" val="2014951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E6398-144C-3206-E165-7968CAD7C238}"/>
            </a:ext>
          </a:extLst>
        </p:cNvPr>
        <p:cNvGrpSpPr/>
        <p:nvPr/>
      </p:nvGrpSpPr>
      <p:grpSpPr>
        <a:xfrm>
          <a:off x="0" y="0"/>
          <a:ext cx="0" cy="0"/>
          <a:chOff x="0" y="0"/>
          <a:chExt cx="0" cy="0"/>
        </a:xfrm>
      </p:grpSpPr>
      <p:pic>
        <p:nvPicPr>
          <p:cNvPr id="3" name="Picture 2" descr="A bird on a branch&#10;&#10;AI-generated content may be incorrect.">
            <a:extLst>
              <a:ext uri="{FF2B5EF4-FFF2-40B4-BE49-F238E27FC236}">
                <a16:creationId xmlns:a16="http://schemas.microsoft.com/office/drawing/2014/main" id="{51EC545E-42AC-7844-584E-5AAE99728E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9374" y="0"/>
            <a:ext cx="8385251" cy="6858000"/>
          </a:xfrm>
          <a:prstGeom prst="rect">
            <a:avLst/>
          </a:prstGeom>
        </p:spPr>
      </p:pic>
    </p:spTree>
    <p:extLst>
      <p:ext uri="{BB962C8B-B14F-4D97-AF65-F5344CB8AC3E}">
        <p14:creationId xmlns:p14="http://schemas.microsoft.com/office/powerpoint/2010/main" val="2624175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lorful art piece of fabric&#10;&#10;AI-generated content may be incorrect.">
            <a:extLst>
              <a:ext uri="{FF2B5EF4-FFF2-40B4-BE49-F238E27FC236}">
                <a16:creationId xmlns:a16="http://schemas.microsoft.com/office/drawing/2014/main" id="{2A0DC2E5-5876-4CE4-62DE-94F151E6738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087724" y="0"/>
            <a:ext cx="4968552" cy="6821232"/>
          </a:xfrm>
          <a:prstGeom prst="rect">
            <a:avLst/>
          </a:prstGeom>
        </p:spPr>
      </p:pic>
      <p:sp>
        <p:nvSpPr>
          <p:cNvPr id="8" name="Rectangle: Rounded Corners 7">
            <a:extLst>
              <a:ext uri="{FF2B5EF4-FFF2-40B4-BE49-F238E27FC236}">
                <a16:creationId xmlns:a16="http://schemas.microsoft.com/office/drawing/2014/main" id="{999A00F9-E4B7-8849-4D66-9E731EDBE3E2}"/>
              </a:ext>
            </a:extLst>
          </p:cNvPr>
          <p:cNvSpPr/>
          <p:nvPr/>
        </p:nvSpPr>
        <p:spPr>
          <a:xfrm>
            <a:off x="298326" y="260648"/>
            <a:ext cx="2448272" cy="720080"/>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entury Gothic" panose="020B0502020202020204" pitchFamily="34" charset="0"/>
              </a:rPr>
              <a:t>Your will be done</a:t>
            </a:r>
          </a:p>
        </p:txBody>
      </p:sp>
      <p:sp>
        <p:nvSpPr>
          <p:cNvPr id="9" name="Rectangle: Rounded Corners 8">
            <a:extLst>
              <a:ext uri="{FF2B5EF4-FFF2-40B4-BE49-F238E27FC236}">
                <a16:creationId xmlns:a16="http://schemas.microsoft.com/office/drawing/2014/main" id="{CAE0052D-C970-C803-73BE-FFC544978B90}"/>
              </a:ext>
            </a:extLst>
          </p:cNvPr>
          <p:cNvSpPr/>
          <p:nvPr/>
        </p:nvSpPr>
        <p:spPr>
          <a:xfrm>
            <a:off x="5868144" y="5013176"/>
            <a:ext cx="2952328" cy="1296144"/>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latin typeface="Century Gothic" panose="020B0502020202020204" pitchFamily="34" charset="0"/>
              </a:rPr>
              <a:t>My Father, if it is possible, may this cup be taken from me; yet not as I will, but as you will.</a:t>
            </a:r>
          </a:p>
        </p:txBody>
      </p:sp>
    </p:spTree>
    <p:extLst>
      <p:ext uri="{BB962C8B-B14F-4D97-AF65-F5344CB8AC3E}">
        <p14:creationId xmlns:p14="http://schemas.microsoft.com/office/powerpoint/2010/main" val="228484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BAED2-030E-152B-65FC-980C8AF84FE1}"/>
            </a:ext>
          </a:extLst>
        </p:cNvPr>
        <p:cNvGrpSpPr/>
        <p:nvPr/>
      </p:nvGrpSpPr>
      <p:grpSpPr>
        <a:xfrm>
          <a:off x="0" y="0"/>
          <a:ext cx="0" cy="0"/>
          <a:chOff x="0" y="0"/>
          <a:chExt cx="0" cy="0"/>
        </a:xfrm>
      </p:grpSpPr>
      <p:pic>
        <p:nvPicPr>
          <p:cNvPr id="7" name="Picture 6" descr="A black bird with red mouth and wings&#10;&#10;AI-generated content may be incorrect.">
            <a:extLst>
              <a:ext uri="{FF2B5EF4-FFF2-40B4-BE49-F238E27FC236}">
                <a16:creationId xmlns:a16="http://schemas.microsoft.com/office/drawing/2014/main" id="{3E6F0682-1310-36D7-70A7-A92D54DDD8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23073" y="0"/>
            <a:ext cx="5097853" cy="6858000"/>
          </a:xfrm>
          <a:prstGeom prst="rect">
            <a:avLst/>
          </a:prstGeom>
          <a:ln>
            <a:solidFill>
              <a:schemeClr val="bg1"/>
            </a:solidFill>
          </a:ln>
        </p:spPr>
      </p:pic>
    </p:spTree>
    <p:extLst>
      <p:ext uri="{BB962C8B-B14F-4D97-AF65-F5344CB8AC3E}">
        <p14:creationId xmlns:p14="http://schemas.microsoft.com/office/powerpoint/2010/main" val="562260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aintings of people&#10;&#10;AI-generated content may be incorrect.">
            <a:extLst>
              <a:ext uri="{FF2B5EF4-FFF2-40B4-BE49-F238E27FC236}">
                <a16:creationId xmlns:a16="http://schemas.microsoft.com/office/drawing/2014/main" id="{E9CFDED7-C9DE-4474-954F-D8B830DCC9B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232247" y="0"/>
            <a:ext cx="2339753" cy="6858000"/>
          </a:xfrm>
          <a:prstGeom prst="rect">
            <a:avLst/>
          </a:prstGeom>
        </p:spPr>
      </p:pic>
      <p:pic>
        <p:nvPicPr>
          <p:cNvPr id="5" name="Picture 4" descr="A group of paintings of people&#10;&#10;AI-generated content may be incorrect.">
            <a:extLst>
              <a:ext uri="{FF2B5EF4-FFF2-40B4-BE49-F238E27FC236}">
                <a16:creationId xmlns:a16="http://schemas.microsoft.com/office/drawing/2014/main" id="{1297526C-A12D-C13A-8B1E-4D69849234C9}"/>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572000" y="-10345"/>
            <a:ext cx="2339753" cy="6858000"/>
          </a:xfrm>
          <a:prstGeom prst="rect">
            <a:avLst/>
          </a:prstGeom>
        </p:spPr>
      </p:pic>
      <p:sp>
        <p:nvSpPr>
          <p:cNvPr id="8" name="Rectangle: Rounded Corners 7">
            <a:extLst>
              <a:ext uri="{FF2B5EF4-FFF2-40B4-BE49-F238E27FC236}">
                <a16:creationId xmlns:a16="http://schemas.microsoft.com/office/drawing/2014/main" id="{999A00F9-E4B7-8849-4D66-9E731EDBE3E2}"/>
              </a:ext>
            </a:extLst>
          </p:cNvPr>
          <p:cNvSpPr/>
          <p:nvPr/>
        </p:nvSpPr>
        <p:spPr>
          <a:xfrm>
            <a:off x="827584" y="195806"/>
            <a:ext cx="1854966" cy="720080"/>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entury Gothic" panose="020B0502020202020204" pitchFamily="34" charset="0"/>
              </a:rPr>
              <a:t>Empty tomb</a:t>
            </a:r>
          </a:p>
        </p:txBody>
      </p:sp>
      <p:sp>
        <p:nvSpPr>
          <p:cNvPr id="2" name="Rectangle: Rounded Corners 1">
            <a:extLst>
              <a:ext uri="{FF2B5EF4-FFF2-40B4-BE49-F238E27FC236}">
                <a16:creationId xmlns:a16="http://schemas.microsoft.com/office/drawing/2014/main" id="{8EAC3037-F06E-4116-F478-8E1DACDB9269}"/>
              </a:ext>
            </a:extLst>
          </p:cNvPr>
          <p:cNvSpPr/>
          <p:nvPr/>
        </p:nvSpPr>
        <p:spPr>
          <a:xfrm>
            <a:off x="6586264" y="404664"/>
            <a:ext cx="1782451" cy="720080"/>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entury Gothic" panose="020B0502020202020204" pitchFamily="34" charset="0"/>
              </a:rPr>
              <a:t>Ascension</a:t>
            </a:r>
          </a:p>
        </p:txBody>
      </p:sp>
    </p:spTree>
    <p:extLst>
      <p:ext uri="{BB962C8B-B14F-4D97-AF65-F5344CB8AC3E}">
        <p14:creationId xmlns:p14="http://schemas.microsoft.com/office/powerpoint/2010/main" val="21624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D65D33E-DEB8-006B-4310-5EC0414A413B}"/>
              </a:ext>
            </a:extLst>
          </p:cNvPr>
          <p:cNvSpPr txBox="1"/>
          <p:nvPr/>
        </p:nvSpPr>
        <p:spPr>
          <a:xfrm>
            <a:off x="5004048" y="2136339"/>
            <a:ext cx="3612295" cy="2585323"/>
          </a:xfrm>
          <a:prstGeom prst="rect">
            <a:avLst/>
          </a:prstGeom>
          <a:solidFill>
            <a:schemeClr val="tx1">
              <a:alpha val="53000"/>
            </a:schemeClr>
          </a:solidFill>
        </p:spPr>
        <p:txBody>
          <a:bodyPr wrap="square" rtlCol="0">
            <a:spAutoFit/>
          </a:bodyPr>
          <a:lstStyle/>
          <a:p>
            <a:pPr algn="ctr"/>
            <a:r>
              <a:rPr lang="en-GB" sz="5400" b="1">
                <a:solidFill>
                  <a:schemeClr val="bg1"/>
                </a:solidFill>
                <a:latin typeface="Century Gothic" panose="020B0502020202020204" pitchFamily="34" charset="0"/>
              </a:rPr>
              <a:t>Threads Through the Cross</a:t>
            </a:r>
          </a:p>
        </p:txBody>
      </p:sp>
      <p:pic>
        <p:nvPicPr>
          <p:cNvPr id="4" name="Picture 3" descr="A person smiling at camera&#10;&#10;AI-generated content may be incorrect.">
            <a:extLst>
              <a:ext uri="{FF2B5EF4-FFF2-40B4-BE49-F238E27FC236}">
                <a16:creationId xmlns:a16="http://schemas.microsoft.com/office/drawing/2014/main" id="{E1CFBE42-9671-502B-9792-92AAC343173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9512" y="170471"/>
            <a:ext cx="4320480" cy="6517059"/>
          </a:xfrm>
          <a:prstGeom prst="rect">
            <a:avLst/>
          </a:prstGeom>
          <a:ln>
            <a:solidFill>
              <a:schemeClr val="bg1"/>
            </a:solidFill>
          </a:ln>
        </p:spPr>
      </p:pic>
    </p:spTree>
    <p:extLst>
      <p:ext uri="{BB962C8B-B14F-4D97-AF65-F5344CB8AC3E}">
        <p14:creationId xmlns:p14="http://schemas.microsoft.com/office/powerpoint/2010/main" val="205185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3016D-F694-367B-3DF2-42B394FBBA7C}"/>
            </a:ext>
          </a:extLst>
        </p:cNvPr>
        <p:cNvGrpSpPr/>
        <p:nvPr/>
      </p:nvGrpSpPr>
      <p:grpSpPr>
        <a:xfrm>
          <a:off x="0" y="0"/>
          <a:ext cx="0" cy="0"/>
          <a:chOff x="0" y="0"/>
          <a:chExt cx="0" cy="0"/>
        </a:xfrm>
      </p:grpSpPr>
      <p:pic>
        <p:nvPicPr>
          <p:cNvPr id="3" name="Picture 2" descr="A colorful peacock on a fabric surface&#10;&#10;AI-generated content may be incorrect.">
            <a:extLst>
              <a:ext uri="{FF2B5EF4-FFF2-40B4-BE49-F238E27FC236}">
                <a16:creationId xmlns:a16="http://schemas.microsoft.com/office/drawing/2014/main" id="{800BD7F7-7037-C8DA-DA31-C8C1B2D32A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3529" y="221195"/>
            <a:ext cx="4552158" cy="3495837"/>
          </a:xfrm>
          <a:prstGeom prst="rect">
            <a:avLst/>
          </a:prstGeom>
          <a:ln>
            <a:solidFill>
              <a:schemeClr val="bg1"/>
            </a:solidFill>
          </a:ln>
        </p:spPr>
      </p:pic>
      <p:pic>
        <p:nvPicPr>
          <p:cNvPr id="6" name="Picture 5" descr="A bird on a fabric&#10;&#10;AI-generated content may be incorrect.">
            <a:extLst>
              <a:ext uri="{FF2B5EF4-FFF2-40B4-BE49-F238E27FC236}">
                <a16:creationId xmlns:a16="http://schemas.microsoft.com/office/drawing/2014/main" id="{E1A1DE3E-511E-B9D4-967E-B5F9A4750C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47864" y="3603352"/>
            <a:ext cx="5486300" cy="2886864"/>
          </a:xfrm>
          <a:prstGeom prst="rect">
            <a:avLst/>
          </a:prstGeom>
          <a:ln>
            <a:solidFill>
              <a:schemeClr val="bg1"/>
            </a:solidFill>
          </a:ln>
        </p:spPr>
      </p:pic>
    </p:spTree>
    <p:extLst>
      <p:ext uri="{BB962C8B-B14F-4D97-AF65-F5344CB8AC3E}">
        <p14:creationId xmlns:p14="http://schemas.microsoft.com/office/powerpoint/2010/main" val="3524403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4B113-8456-7408-F3CC-B0789EA86349}"/>
            </a:ext>
          </a:extLst>
        </p:cNvPr>
        <p:cNvGrpSpPr/>
        <p:nvPr/>
      </p:nvGrpSpPr>
      <p:grpSpPr>
        <a:xfrm>
          <a:off x="0" y="0"/>
          <a:ext cx="0" cy="0"/>
          <a:chOff x="0" y="0"/>
          <a:chExt cx="0" cy="0"/>
        </a:xfrm>
      </p:grpSpPr>
      <p:pic>
        <p:nvPicPr>
          <p:cNvPr id="3" name="Picture 2" descr="A religious banner with a person holding a baby&#10;&#10;AI-generated content may be incorrect.">
            <a:extLst>
              <a:ext uri="{FF2B5EF4-FFF2-40B4-BE49-F238E27FC236}">
                <a16:creationId xmlns:a16="http://schemas.microsoft.com/office/drawing/2014/main" id="{778429F7-51CB-9EA4-05F5-CADB985F8AF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735796" y="48716"/>
            <a:ext cx="3672408" cy="6760569"/>
          </a:xfrm>
          <a:prstGeom prst="rect">
            <a:avLst/>
          </a:prstGeom>
        </p:spPr>
      </p:pic>
      <p:sp>
        <p:nvSpPr>
          <p:cNvPr id="2" name="Rectangle: Rounded Corners 1">
            <a:extLst>
              <a:ext uri="{FF2B5EF4-FFF2-40B4-BE49-F238E27FC236}">
                <a16:creationId xmlns:a16="http://schemas.microsoft.com/office/drawing/2014/main" id="{722A9544-8BD9-B989-FFDE-0719AEC501B6}"/>
              </a:ext>
            </a:extLst>
          </p:cNvPr>
          <p:cNvSpPr/>
          <p:nvPr/>
        </p:nvSpPr>
        <p:spPr>
          <a:xfrm>
            <a:off x="6582453" y="3212976"/>
            <a:ext cx="2376265" cy="864096"/>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entury Gothic" panose="020B0502020202020204" pitchFamily="34" charset="0"/>
              </a:rPr>
              <a:t>‘call him Jesus – he will be great’</a:t>
            </a:r>
          </a:p>
        </p:txBody>
      </p:sp>
    </p:spTree>
    <p:extLst>
      <p:ext uri="{BB962C8B-B14F-4D97-AF65-F5344CB8AC3E}">
        <p14:creationId xmlns:p14="http://schemas.microsoft.com/office/powerpoint/2010/main" val="1803948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ird on a fabric&#10;&#10;AI-generated content may be incorrect.">
            <a:extLst>
              <a:ext uri="{FF2B5EF4-FFF2-40B4-BE49-F238E27FC236}">
                <a16:creationId xmlns:a16="http://schemas.microsoft.com/office/drawing/2014/main" id="{9FAB1959-8932-0629-7248-233018AE57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6512" y="0"/>
            <a:ext cx="8790975" cy="6858000"/>
          </a:xfrm>
          <a:prstGeom prst="rect">
            <a:avLst/>
          </a:prstGeom>
        </p:spPr>
      </p:pic>
    </p:spTree>
    <p:extLst>
      <p:ext uri="{BB962C8B-B14F-4D97-AF65-F5344CB8AC3E}">
        <p14:creationId xmlns:p14="http://schemas.microsoft.com/office/powerpoint/2010/main" val="278036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E63DD-85F3-E313-E538-32638E1EC061}"/>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B1DB474E-62FA-46B2-868A-6B9CF062C31B}"/>
              </a:ext>
            </a:extLst>
          </p:cNvPr>
          <p:cNvGrpSpPr/>
          <p:nvPr/>
        </p:nvGrpSpPr>
        <p:grpSpPr>
          <a:xfrm>
            <a:off x="1442002" y="32195"/>
            <a:ext cx="6259996" cy="6825805"/>
            <a:chOff x="1360679" y="32195"/>
            <a:chExt cx="6259996" cy="6825805"/>
          </a:xfrm>
        </p:grpSpPr>
        <p:pic>
          <p:nvPicPr>
            <p:cNvPr id="5" name="Picture 4" descr="A painting of a group of people&#10;&#10;AI-generated content may be incorrect.">
              <a:extLst>
                <a:ext uri="{FF2B5EF4-FFF2-40B4-BE49-F238E27FC236}">
                  <a16:creationId xmlns:a16="http://schemas.microsoft.com/office/drawing/2014/main" id="{A3308FEE-FC23-D8A0-6888-D44F154484E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60679" y="32195"/>
              <a:ext cx="3131840" cy="6825805"/>
            </a:xfrm>
            <a:prstGeom prst="rect">
              <a:avLst/>
            </a:prstGeom>
          </p:spPr>
        </p:pic>
        <p:pic>
          <p:nvPicPr>
            <p:cNvPr id="7" name="Picture 6" descr="A group of men in colorful robes&#10;&#10;AI-generated content may be incorrect.">
              <a:extLst>
                <a:ext uri="{FF2B5EF4-FFF2-40B4-BE49-F238E27FC236}">
                  <a16:creationId xmlns:a16="http://schemas.microsoft.com/office/drawing/2014/main" id="{FEC5DAC9-6786-0ED1-8C91-757382A3F7A8}"/>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668347" y="32195"/>
              <a:ext cx="2952328" cy="6782375"/>
            </a:xfrm>
            <a:prstGeom prst="rect">
              <a:avLst/>
            </a:prstGeom>
          </p:spPr>
        </p:pic>
      </p:grpSp>
      <p:sp>
        <p:nvSpPr>
          <p:cNvPr id="9" name="Rectangle: Rounded Corners 8">
            <a:extLst>
              <a:ext uri="{FF2B5EF4-FFF2-40B4-BE49-F238E27FC236}">
                <a16:creationId xmlns:a16="http://schemas.microsoft.com/office/drawing/2014/main" id="{EC0FC7CE-8FD7-2DA7-DF66-B33CED37C9FD}"/>
              </a:ext>
            </a:extLst>
          </p:cNvPr>
          <p:cNvSpPr/>
          <p:nvPr/>
        </p:nvSpPr>
        <p:spPr>
          <a:xfrm>
            <a:off x="179512" y="188640"/>
            <a:ext cx="2448272" cy="504056"/>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entury Gothic" panose="020B0502020202020204" pitchFamily="34" charset="0"/>
              </a:rPr>
              <a:t>Do not be afraid!</a:t>
            </a:r>
          </a:p>
        </p:txBody>
      </p:sp>
      <p:sp>
        <p:nvSpPr>
          <p:cNvPr id="10" name="Rectangle: Rounded Corners 9">
            <a:extLst>
              <a:ext uri="{FF2B5EF4-FFF2-40B4-BE49-F238E27FC236}">
                <a16:creationId xmlns:a16="http://schemas.microsoft.com/office/drawing/2014/main" id="{AE60A068-7E8D-A928-4AD8-78A8C797AF11}"/>
              </a:ext>
            </a:extLst>
          </p:cNvPr>
          <p:cNvSpPr/>
          <p:nvPr/>
        </p:nvSpPr>
        <p:spPr>
          <a:xfrm>
            <a:off x="6516216" y="188640"/>
            <a:ext cx="2448272" cy="504056"/>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entury Gothic" panose="020B0502020202020204" pitchFamily="34" charset="0"/>
              </a:rPr>
              <a:t>Follow the star</a:t>
            </a:r>
          </a:p>
        </p:txBody>
      </p:sp>
    </p:spTree>
    <p:extLst>
      <p:ext uri="{BB962C8B-B14F-4D97-AF65-F5344CB8AC3E}">
        <p14:creationId xmlns:p14="http://schemas.microsoft.com/office/powerpoint/2010/main" val="1663876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258B9-1FC5-AF8E-B280-C047148662A6}"/>
            </a:ext>
          </a:extLst>
        </p:cNvPr>
        <p:cNvGrpSpPr/>
        <p:nvPr/>
      </p:nvGrpSpPr>
      <p:grpSpPr>
        <a:xfrm>
          <a:off x="0" y="0"/>
          <a:ext cx="0" cy="0"/>
          <a:chOff x="0" y="0"/>
          <a:chExt cx="0" cy="0"/>
        </a:xfrm>
      </p:grpSpPr>
      <p:pic>
        <p:nvPicPr>
          <p:cNvPr id="3" name="Picture 2" descr="A quilt with a goose on it&#10;&#10;AI-generated content may be incorrect.">
            <a:extLst>
              <a:ext uri="{FF2B5EF4-FFF2-40B4-BE49-F238E27FC236}">
                <a16:creationId xmlns:a16="http://schemas.microsoft.com/office/drawing/2014/main" id="{4CF564C5-0E56-04DF-91F8-76B028B3FB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3528" y="260648"/>
            <a:ext cx="4360540" cy="3737606"/>
          </a:xfrm>
          <a:prstGeom prst="rect">
            <a:avLst/>
          </a:prstGeom>
          <a:ln>
            <a:solidFill>
              <a:schemeClr val="bg1"/>
            </a:solidFill>
          </a:ln>
        </p:spPr>
      </p:pic>
      <p:pic>
        <p:nvPicPr>
          <p:cNvPr id="5" name="Picture 4" descr="A white owl on a blue fabric&#10;&#10;AI-generated content may be incorrect.">
            <a:extLst>
              <a:ext uri="{FF2B5EF4-FFF2-40B4-BE49-F238E27FC236}">
                <a16:creationId xmlns:a16="http://schemas.microsoft.com/office/drawing/2014/main" id="{46DAE3C2-339B-2182-76A8-DFD88C32A0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14416" y="2564904"/>
            <a:ext cx="4108743" cy="3997012"/>
          </a:xfrm>
          <a:prstGeom prst="rect">
            <a:avLst/>
          </a:prstGeom>
          <a:ln>
            <a:solidFill>
              <a:schemeClr val="bg1"/>
            </a:solidFill>
          </a:ln>
        </p:spPr>
      </p:pic>
    </p:spTree>
    <p:extLst>
      <p:ext uri="{BB962C8B-B14F-4D97-AF65-F5344CB8AC3E}">
        <p14:creationId xmlns:p14="http://schemas.microsoft.com/office/powerpoint/2010/main" val="484748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4B113-8456-7408-F3CC-B0789EA86349}"/>
            </a:ext>
          </a:extLst>
        </p:cNvPr>
        <p:cNvGrpSpPr/>
        <p:nvPr/>
      </p:nvGrpSpPr>
      <p:grpSpPr>
        <a:xfrm>
          <a:off x="0" y="0"/>
          <a:ext cx="0" cy="0"/>
          <a:chOff x="0" y="0"/>
          <a:chExt cx="0" cy="0"/>
        </a:xfrm>
      </p:grpSpPr>
      <p:pic>
        <p:nvPicPr>
          <p:cNvPr id="3" name="Picture 2" descr="A pair of banners with religious images&#10;&#10;AI-generated content may be incorrect.">
            <a:extLst>
              <a:ext uri="{FF2B5EF4-FFF2-40B4-BE49-F238E27FC236}">
                <a16:creationId xmlns:a16="http://schemas.microsoft.com/office/drawing/2014/main" id="{362E9CDE-CC89-801A-0820-7A66E354437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619672" y="25142"/>
            <a:ext cx="5904656" cy="6820896"/>
          </a:xfrm>
          <a:prstGeom prst="rect">
            <a:avLst/>
          </a:prstGeom>
        </p:spPr>
      </p:pic>
      <p:sp>
        <p:nvSpPr>
          <p:cNvPr id="14" name="Rectangle: Rounded Corners 13">
            <a:extLst>
              <a:ext uri="{FF2B5EF4-FFF2-40B4-BE49-F238E27FC236}">
                <a16:creationId xmlns:a16="http://schemas.microsoft.com/office/drawing/2014/main" id="{1693BA24-D6D7-77B5-8734-0A8F937A9001}"/>
              </a:ext>
            </a:extLst>
          </p:cNvPr>
          <p:cNvSpPr/>
          <p:nvPr/>
        </p:nvSpPr>
        <p:spPr>
          <a:xfrm>
            <a:off x="7087686" y="5013176"/>
            <a:ext cx="1896469" cy="648072"/>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tx1"/>
                </a:solidFill>
                <a:latin typeface="Century Gothic" panose="020B0502020202020204" pitchFamily="34" charset="0"/>
              </a:rPr>
              <a:t>If you are the Son of God….</a:t>
            </a:r>
          </a:p>
        </p:txBody>
      </p:sp>
      <p:sp>
        <p:nvSpPr>
          <p:cNvPr id="4" name="Rectangle: Rounded Corners 3">
            <a:extLst>
              <a:ext uri="{FF2B5EF4-FFF2-40B4-BE49-F238E27FC236}">
                <a16:creationId xmlns:a16="http://schemas.microsoft.com/office/drawing/2014/main" id="{24CA1124-5251-96C3-AB62-EA9822440FDA}"/>
              </a:ext>
            </a:extLst>
          </p:cNvPr>
          <p:cNvSpPr/>
          <p:nvPr/>
        </p:nvSpPr>
        <p:spPr>
          <a:xfrm>
            <a:off x="1979712" y="1412776"/>
            <a:ext cx="1896469" cy="504056"/>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tx1"/>
                </a:solidFill>
                <a:latin typeface="Century Gothic" panose="020B0502020202020204" pitchFamily="34" charset="0"/>
              </a:rPr>
              <a:t>You are my Son, whom I love.</a:t>
            </a:r>
          </a:p>
        </p:txBody>
      </p:sp>
    </p:spTree>
    <p:extLst>
      <p:ext uri="{BB962C8B-B14F-4D97-AF65-F5344CB8AC3E}">
        <p14:creationId xmlns:p14="http://schemas.microsoft.com/office/powerpoint/2010/main" val="3716995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87F2E-91B4-E24D-3C76-7149E45E0233}"/>
            </a:ext>
          </a:extLst>
        </p:cNvPr>
        <p:cNvGrpSpPr/>
        <p:nvPr/>
      </p:nvGrpSpPr>
      <p:grpSpPr>
        <a:xfrm>
          <a:off x="0" y="0"/>
          <a:ext cx="0" cy="0"/>
          <a:chOff x="0" y="0"/>
          <a:chExt cx="0" cy="0"/>
        </a:xfrm>
      </p:grpSpPr>
      <p:pic>
        <p:nvPicPr>
          <p:cNvPr id="3" name="Picture 2" descr="A bird on a piece of fabric&#10;&#10;AI-generated content may be incorrect.">
            <a:extLst>
              <a:ext uri="{FF2B5EF4-FFF2-40B4-BE49-F238E27FC236}">
                <a16:creationId xmlns:a16="http://schemas.microsoft.com/office/drawing/2014/main" id="{77490A09-09B1-05D6-DEAE-DE529C3107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3529" y="260648"/>
            <a:ext cx="3839520" cy="4176464"/>
          </a:xfrm>
          <a:prstGeom prst="rect">
            <a:avLst/>
          </a:prstGeom>
          <a:ln>
            <a:solidFill>
              <a:schemeClr val="bg1"/>
            </a:solidFill>
          </a:ln>
        </p:spPr>
      </p:pic>
      <p:pic>
        <p:nvPicPr>
          <p:cNvPr id="5" name="Picture 4" descr="A black bird on a white and orange fabric&#10;&#10;AI-generated content may be incorrect.">
            <a:extLst>
              <a:ext uri="{FF2B5EF4-FFF2-40B4-BE49-F238E27FC236}">
                <a16:creationId xmlns:a16="http://schemas.microsoft.com/office/drawing/2014/main" id="{21EC4E6D-F4A7-4E0A-8D5A-0F1764EF73F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0" y="2722766"/>
            <a:ext cx="4347498" cy="4005064"/>
          </a:xfrm>
          <a:prstGeom prst="rect">
            <a:avLst/>
          </a:prstGeom>
          <a:ln>
            <a:solidFill>
              <a:schemeClr val="bg1"/>
            </a:solidFill>
          </a:ln>
        </p:spPr>
      </p:pic>
      <p:pic>
        <p:nvPicPr>
          <p:cNvPr id="4" name="Picture 3" descr="A bird flying over a person's face&#10;&#10;AI-generated content may be incorrect.">
            <a:extLst>
              <a:ext uri="{FF2B5EF4-FFF2-40B4-BE49-F238E27FC236}">
                <a16:creationId xmlns:a16="http://schemas.microsoft.com/office/drawing/2014/main" id="{84310E93-E528-50FB-38D1-527ED8C3E269}"/>
              </a:ext>
            </a:extLst>
          </p:cNvPr>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rot="5400000">
            <a:off x="2713484" y="2035113"/>
            <a:ext cx="3717032" cy="2787774"/>
          </a:xfrm>
          <a:prstGeom prst="rect">
            <a:avLst/>
          </a:prstGeom>
          <a:ln>
            <a:solidFill>
              <a:schemeClr val="bg1"/>
            </a:solidFill>
          </a:ln>
        </p:spPr>
      </p:pic>
    </p:spTree>
    <p:extLst>
      <p:ext uri="{BB962C8B-B14F-4D97-AF65-F5344CB8AC3E}">
        <p14:creationId xmlns:p14="http://schemas.microsoft.com/office/powerpoint/2010/main" val="157684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4B113-8456-7408-F3CC-B0789EA86349}"/>
            </a:ext>
          </a:extLst>
        </p:cNvPr>
        <p:cNvGrpSpPr/>
        <p:nvPr/>
      </p:nvGrpSpPr>
      <p:grpSpPr>
        <a:xfrm>
          <a:off x="0" y="0"/>
          <a:ext cx="0" cy="0"/>
          <a:chOff x="0" y="0"/>
          <a:chExt cx="0" cy="0"/>
        </a:xfrm>
      </p:grpSpPr>
      <p:pic>
        <p:nvPicPr>
          <p:cNvPr id="6" name="Picture 5" descr="A group of people standing on a wall&#10;&#10;AI-generated content may be incorrect.">
            <a:extLst>
              <a:ext uri="{FF2B5EF4-FFF2-40B4-BE49-F238E27FC236}">
                <a16:creationId xmlns:a16="http://schemas.microsoft.com/office/drawing/2014/main" id="{F91044D5-8ED2-7E78-7736-A815CDF1796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267744" y="34299"/>
            <a:ext cx="4608512" cy="6787081"/>
          </a:xfrm>
          <a:prstGeom prst="rect">
            <a:avLst/>
          </a:prstGeom>
        </p:spPr>
      </p:pic>
      <p:sp>
        <p:nvSpPr>
          <p:cNvPr id="14" name="Rectangle: Rounded Corners 13">
            <a:extLst>
              <a:ext uri="{FF2B5EF4-FFF2-40B4-BE49-F238E27FC236}">
                <a16:creationId xmlns:a16="http://schemas.microsoft.com/office/drawing/2014/main" id="{1693BA24-D6D7-77B5-8734-0A8F937A9001}"/>
              </a:ext>
            </a:extLst>
          </p:cNvPr>
          <p:cNvSpPr/>
          <p:nvPr/>
        </p:nvSpPr>
        <p:spPr>
          <a:xfrm>
            <a:off x="6516216" y="3460973"/>
            <a:ext cx="2378841" cy="1152128"/>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latin typeface="Century Gothic" panose="020B0502020202020204" pitchFamily="34" charset="0"/>
              </a:rPr>
              <a:t>This is my Son, whom I love. With him I am well pleased. Listen to him.</a:t>
            </a:r>
          </a:p>
        </p:txBody>
      </p:sp>
    </p:spTree>
    <p:extLst>
      <p:ext uri="{BB962C8B-B14F-4D97-AF65-F5344CB8AC3E}">
        <p14:creationId xmlns:p14="http://schemas.microsoft.com/office/powerpoint/2010/main" val="1283489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2383</Words>
  <Application>Microsoft Office PowerPoint</Application>
  <PresentationFormat>On-screen Show (4:3)</PresentationFormat>
  <Paragraphs>146</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Calibri</vt:lpstr>
      <vt:lpstr>Century Gothic</vt:lpstr>
      <vt:lpstr>Symbol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dc:creator>
  <cp:lastModifiedBy>Rachel Boxer</cp:lastModifiedBy>
  <cp:revision>1</cp:revision>
  <dcterms:created xsi:type="dcterms:W3CDTF">2008-03-03T20:29:43Z</dcterms:created>
  <dcterms:modified xsi:type="dcterms:W3CDTF">2025-10-16T16:27:34Z</dcterms:modified>
</cp:coreProperties>
</file>