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56" r:id="rId3"/>
    <p:sldId id="456" r:id="rId4"/>
    <p:sldId id="457" r:id="rId5"/>
    <p:sldId id="472" r:id="rId6"/>
    <p:sldId id="471" r:id="rId7"/>
    <p:sldId id="470" r:id="rId8"/>
    <p:sldId id="455" r:id="rId9"/>
    <p:sldId id="465" r:id="rId10"/>
    <p:sldId id="454" r:id="rId11"/>
    <p:sldId id="452" r:id="rId12"/>
    <p:sldId id="473" r:id="rId13"/>
    <p:sldId id="467" r:id="rId14"/>
    <p:sldId id="469" r:id="rId15"/>
    <p:sldId id="332" r:id="rId16"/>
    <p:sldId id="453" r:id="rId17"/>
    <p:sldId id="379" r:id="rId18"/>
    <p:sldId id="4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4457A-5C13-4D28-9CE7-9D2CF77B8492}" v="124" dt="2026-02-18T14:43:22.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83481" autoAdjust="0"/>
  </p:normalViewPr>
  <p:slideViewPr>
    <p:cSldViewPr snapToGrid="0">
      <p:cViewPr varScale="1">
        <p:scale>
          <a:sx n="76" d="100"/>
          <a:sy n="76" d="100"/>
        </p:scale>
        <p:origin x="146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E13CC8D-59C2-4409-A640-E738E4606E44}"/>
    <pc:docChg chg="undo custSel addSld delSld modSld sldOrd delMainMaster">
      <pc:chgData name="Rachel Boxer" userId="6da37c9f42e40059" providerId="LiveId" clId="{0E13CC8D-59C2-4409-A640-E738E4606E44}" dt="2026-02-18T14:43:12.678" v="2642" actId="6549"/>
      <pc:docMkLst>
        <pc:docMk/>
      </pc:docMkLst>
      <pc:sldChg chg="addSp delSp modSp mod">
        <pc:chgData name="Rachel Boxer" userId="6da37c9f42e40059" providerId="LiveId" clId="{0E13CC8D-59C2-4409-A640-E738E4606E44}" dt="2026-02-18T00:16:48.218" v="1914" actId="313"/>
        <pc:sldMkLst>
          <pc:docMk/>
          <pc:sldMk cId="3363259029" sldId="256"/>
        </pc:sldMkLst>
        <pc:spChg chg="mod">
          <ac:chgData name="Rachel Boxer" userId="6da37c9f42e40059" providerId="LiveId" clId="{0E13CC8D-59C2-4409-A640-E738E4606E44}" dt="2026-02-18T00:16:48.218" v="1914" actId="313"/>
          <ac:spMkLst>
            <pc:docMk/>
            <pc:sldMk cId="3363259029" sldId="256"/>
            <ac:spMk id="9" creationId="{2EBF55EC-8FD8-E3DD-68EA-2613B5BC13F4}"/>
          </ac:spMkLst>
        </pc:spChg>
        <pc:picChg chg="add mod">
          <ac:chgData name="Rachel Boxer" userId="6da37c9f42e40059" providerId="LiveId" clId="{0E13CC8D-59C2-4409-A640-E738E4606E44}" dt="2026-02-16T23:05:24.480" v="69" actId="1036"/>
          <ac:picMkLst>
            <pc:docMk/>
            <pc:sldMk cId="3363259029" sldId="256"/>
            <ac:picMk id="12" creationId="{AC54418A-172C-006A-475F-B44D1212EB9B}"/>
          </ac:picMkLst>
        </pc:picChg>
      </pc:sldChg>
      <pc:sldChg chg="add del modTransition modNotesTx">
        <pc:chgData name="Rachel Boxer" userId="6da37c9f42e40059" providerId="LiveId" clId="{0E13CC8D-59C2-4409-A640-E738E4606E44}" dt="2026-02-17T00:46:38.712" v="1092" actId="47"/>
        <pc:sldMkLst>
          <pc:docMk/>
          <pc:sldMk cId="0" sldId="262"/>
        </pc:sldMkLst>
      </pc:sldChg>
      <pc:sldChg chg="modSp mod">
        <pc:chgData name="Rachel Boxer" userId="6da37c9f42e40059" providerId="LiveId" clId="{0E13CC8D-59C2-4409-A640-E738E4606E44}" dt="2026-02-17T01:02:25.394" v="1209" actId="1076"/>
        <pc:sldMkLst>
          <pc:docMk/>
          <pc:sldMk cId="0" sldId="332"/>
        </pc:sldMkLst>
        <pc:spChg chg="mod">
          <ac:chgData name="Rachel Boxer" userId="6da37c9f42e40059" providerId="LiveId" clId="{0E13CC8D-59C2-4409-A640-E738E4606E44}" dt="2026-02-17T01:02:25.394" v="1209" actId="1076"/>
          <ac:spMkLst>
            <pc:docMk/>
            <pc:sldMk cId="0" sldId="332"/>
            <ac:spMk id="3" creationId="{37A2BE45-EDE0-49AA-A32C-D8DC7DBAD500}"/>
          </ac:spMkLst>
        </pc:spChg>
      </pc:sldChg>
      <pc:sldChg chg="addSp delSp modSp mod">
        <pc:chgData name="Rachel Boxer" userId="6da37c9f42e40059" providerId="LiveId" clId="{0E13CC8D-59C2-4409-A640-E738E4606E44}" dt="2026-02-18T00:12:45.850" v="1883" actId="208"/>
        <pc:sldMkLst>
          <pc:docMk/>
          <pc:sldMk cId="2285582211" sldId="379"/>
        </pc:sldMkLst>
        <pc:spChg chg="del">
          <ac:chgData name="Rachel Boxer" userId="6da37c9f42e40059" providerId="LiveId" clId="{0E13CC8D-59C2-4409-A640-E738E4606E44}" dt="2026-02-18T00:12:03.736" v="1851" actId="478"/>
          <ac:spMkLst>
            <pc:docMk/>
            <pc:sldMk cId="2285582211" sldId="379"/>
            <ac:spMk id="4" creationId="{4E8C1746-6B50-427E-8CE3-515C37B3A44A}"/>
          </ac:spMkLst>
        </pc:spChg>
        <pc:spChg chg="add mod">
          <ac:chgData name="Rachel Boxer" userId="6da37c9f42e40059" providerId="LiveId" clId="{0E13CC8D-59C2-4409-A640-E738E4606E44}" dt="2026-02-18T00:12:33.541" v="1879" actId="1076"/>
          <ac:spMkLst>
            <pc:docMk/>
            <pc:sldMk cId="2285582211" sldId="379"/>
            <ac:spMk id="6" creationId="{07F7B4CE-3C1D-B453-8504-7E2710E0322D}"/>
          </ac:spMkLst>
        </pc:spChg>
        <pc:picChg chg="del">
          <ac:chgData name="Rachel Boxer" userId="6da37c9f42e40059" providerId="LiveId" clId="{0E13CC8D-59C2-4409-A640-E738E4606E44}" dt="2026-02-18T00:00:11.592" v="1837" actId="478"/>
          <ac:picMkLst>
            <pc:docMk/>
            <pc:sldMk cId="2285582211" sldId="379"/>
            <ac:picMk id="3" creationId="{ABC20C94-93D5-495D-BDF3-F34F35CC60A5}"/>
          </ac:picMkLst>
        </pc:picChg>
        <pc:picChg chg="add mod">
          <ac:chgData name="Rachel Boxer" userId="6da37c9f42e40059" providerId="LiveId" clId="{0E13CC8D-59C2-4409-A640-E738E4606E44}" dt="2026-02-18T00:12:45.850" v="1883" actId="208"/>
          <ac:picMkLst>
            <pc:docMk/>
            <pc:sldMk cId="2285582211" sldId="379"/>
            <ac:picMk id="5" creationId="{2E50A68D-CCBB-B629-E487-617CF8A15EF0}"/>
          </ac:picMkLst>
        </pc:picChg>
      </pc:sldChg>
      <pc:sldChg chg="addSp modSp del mod">
        <pc:chgData name="Rachel Boxer" userId="6da37c9f42e40059" providerId="LiveId" clId="{0E13CC8D-59C2-4409-A640-E738E4606E44}" dt="2026-02-18T01:36:56.036" v="2018" actId="47"/>
        <pc:sldMkLst>
          <pc:docMk/>
          <pc:sldMk cId="1314474324" sldId="450"/>
        </pc:sldMkLst>
        <pc:picChg chg="add mod">
          <ac:chgData name="Rachel Boxer" userId="6da37c9f42e40059" providerId="LiveId" clId="{0E13CC8D-59C2-4409-A640-E738E4606E44}" dt="2026-02-18T01:35:13.826" v="1927" actId="962"/>
          <ac:picMkLst>
            <pc:docMk/>
            <pc:sldMk cId="1314474324" sldId="450"/>
            <ac:picMk id="3" creationId="{3FA67AED-80CF-BC5E-783E-12FA9FD15DAF}"/>
          </ac:picMkLst>
        </pc:picChg>
      </pc:sldChg>
      <pc:sldChg chg="addSp delSp modSp mod">
        <pc:chgData name="Rachel Boxer" userId="6da37c9f42e40059" providerId="LiveId" clId="{0E13CC8D-59C2-4409-A640-E738E4606E44}" dt="2026-02-17T00:31:32.634" v="905" actId="208"/>
        <pc:sldMkLst>
          <pc:docMk/>
          <pc:sldMk cId="2403684274" sldId="452"/>
        </pc:sldMkLst>
        <pc:spChg chg="mod ord">
          <ac:chgData name="Rachel Boxer" userId="6da37c9f42e40059" providerId="LiveId" clId="{0E13CC8D-59C2-4409-A640-E738E4606E44}" dt="2026-02-17T00:31:23.327" v="904" actId="20577"/>
          <ac:spMkLst>
            <pc:docMk/>
            <pc:sldMk cId="2403684274" sldId="452"/>
            <ac:spMk id="4" creationId="{5B08E1AF-067D-4080-82E5-46C647455637}"/>
          </ac:spMkLst>
        </pc:spChg>
        <pc:picChg chg="del">
          <ac:chgData name="Rachel Boxer" userId="6da37c9f42e40059" providerId="LiveId" clId="{0E13CC8D-59C2-4409-A640-E738E4606E44}" dt="2026-02-17T00:28:08.285" v="800" actId="478"/>
          <ac:picMkLst>
            <pc:docMk/>
            <pc:sldMk cId="2403684274" sldId="452"/>
            <ac:picMk id="2" creationId="{0996DCDD-DCC3-F5FF-EEA2-41A9BF3288F0}"/>
          </ac:picMkLst>
        </pc:picChg>
        <pc:picChg chg="add del mod">
          <ac:chgData name="Rachel Boxer" userId="6da37c9f42e40059" providerId="LiveId" clId="{0E13CC8D-59C2-4409-A640-E738E4606E44}" dt="2026-02-17T00:29:38.162" v="852" actId="478"/>
          <ac:picMkLst>
            <pc:docMk/>
            <pc:sldMk cId="2403684274" sldId="452"/>
            <ac:picMk id="5" creationId="{3543BA5A-B519-A39F-899E-26F4FC103413}"/>
          </ac:picMkLst>
        </pc:picChg>
        <pc:picChg chg="add mod">
          <ac:chgData name="Rachel Boxer" userId="6da37c9f42e40059" providerId="LiveId" clId="{0E13CC8D-59C2-4409-A640-E738E4606E44}" dt="2026-02-17T00:31:32.634" v="905" actId="208"/>
          <ac:picMkLst>
            <pc:docMk/>
            <pc:sldMk cId="2403684274" sldId="452"/>
            <ac:picMk id="2050" creationId="{D51AC5D0-30BD-DDD8-51A0-E6E413025E93}"/>
          </ac:picMkLst>
        </pc:picChg>
      </pc:sldChg>
      <pc:sldChg chg="addSp delSp modSp mod modNotesTx">
        <pc:chgData name="Rachel Boxer" userId="6da37c9f42e40059" providerId="LiveId" clId="{0E13CC8D-59C2-4409-A640-E738E4606E44}" dt="2026-02-17T23:49:05.061" v="1836" actId="20577"/>
        <pc:sldMkLst>
          <pc:docMk/>
          <pc:sldMk cId="2709785661" sldId="453"/>
        </pc:sldMkLst>
        <pc:spChg chg="add mod">
          <ac:chgData name="Rachel Boxer" userId="6da37c9f42e40059" providerId="LiveId" clId="{0E13CC8D-59C2-4409-A640-E738E4606E44}" dt="2026-02-17T00:53:49.732" v="1196"/>
          <ac:spMkLst>
            <pc:docMk/>
            <pc:sldMk cId="2709785661" sldId="453"/>
            <ac:spMk id="3" creationId="{8888844E-52D6-2ECB-8ED2-666C6EA55777}"/>
          </ac:spMkLst>
        </pc:spChg>
        <pc:spChg chg="del">
          <ac:chgData name="Rachel Boxer" userId="6da37c9f42e40059" providerId="LiveId" clId="{0E13CC8D-59C2-4409-A640-E738E4606E44}" dt="2026-02-17T00:49:25.740" v="1093" actId="478"/>
          <ac:spMkLst>
            <pc:docMk/>
            <pc:sldMk cId="2709785661" sldId="453"/>
            <ac:spMk id="20" creationId="{8F673028-A858-F7C3-58C0-F689FCDF59C3}"/>
          </ac:spMkLst>
        </pc:spChg>
        <pc:picChg chg="add mod">
          <ac:chgData name="Rachel Boxer" userId="6da37c9f42e40059" providerId="LiveId" clId="{0E13CC8D-59C2-4409-A640-E738E4606E44}" dt="2026-02-17T00:53:49.732" v="1196"/>
          <ac:picMkLst>
            <pc:docMk/>
            <pc:sldMk cId="2709785661" sldId="453"/>
            <ac:picMk id="2" creationId="{378D60D1-0929-A7B7-EBAF-0F13621AC9B2}"/>
          </ac:picMkLst>
        </pc:picChg>
        <pc:picChg chg="del">
          <ac:chgData name="Rachel Boxer" userId="6da37c9f42e40059" providerId="LiveId" clId="{0E13CC8D-59C2-4409-A640-E738E4606E44}" dt="2026-02-17T00:49:25.740" v="1093" actId="478"/>
          <ac:picMkLst>
            <pc:docMk/>
            <pc:sldMk cId="2709785661" sldId="453"/>
            <ac:picMk id="19" creationId="{6652E88E-A159-3584-47B5-D031FF3D75B4}"/>
          </ac:picMkLst>
        </pc:picChg>
      </pc:sldChg>
      <pc:sldChg chg="addSp delSp modSp mod ord modNotesTx">
        <pc:chgData name="Rachel Boxer" userId="6da37c9f42e40059" providerId="LiveId" clId="{0E13CC8D-59C2-4409-A640-E738E4606E44}" dt="2026-02-18T14:29:50.169" v="2139" actId="20577"/>
        <pc:sldMkLst>
          <pc:docMk/>
          <pc:sldMk cId="2090448962" sldId="456"/>
        </pc:sldMkLst>
        <pc:spChg chg="add mod">
          <ac:chgData name="Rachel Boxer" userId="6da37c9f42e40059" providerId="LiveId" clId="{0E13CC8D-59C2-4409-A640-E738E4606E44}" dt="2026-02-16T23:20:48.033" v="225" actId="12788"/>
          <ac:spMkLst>
            <pc:docMk/>
            <pc:sldMk cId="2090448962" sldId="456"/>
            <ac:spMk id="6" creationId="{B73B7E1D-BC53-DB67-3816-ABBCBFA6BB83}"/>
          </ac:spMkLst>
        </pc:spChg>
        <pc:picChg chg="add mod modCrop">
          <ac:chgData name="Rachel Boxer" userId="6da37c9f42e40059" providerId="LiveId" clId="{0E13CC8D-59C2-4409-A640-E738E4606E44}" dt="2026-02-16T23:14:13.313" v="183" actId="1076"/>
          <ac:picMkLst>
            <pc:docMk/>
            <pc:sldMk cId="2090448962" sldId="456"/>
            <ac:picMk id="4" creationId="{84294F66-A1AD-6B7C-8935-3F219178628F}"/>
          </ac:picMkLst>
        </pc:picChg>
        <pc:picChg chg="add mod">
          <ac:chgData name="Rachel Boxer" userId="6da37c9f42e40059" providerId="LiveId" clId="{0E13CC8D-59C2-4409-A640-E738E4606E44}" dt="2026-02-16T23:31:31.155" v="303" actId="208"/>
          <ac:picMkLst>
            <pc:docMk/>
            <pc:sldMk cId="2090448962" sldId="456"/>
            <ac:picMk id="14" creationId="{61DAC436-7DA7-6F57-73A2-FCCB3E75C44E}"/>
          </ac:picMkLst>
        </pc:picChg>
        <pc:picChg chg="add mod">
          <ac:chgData name="Rachel Boxer" userId="6da37c9f42e40059" providerId="LiveId" clId="{0E13CC8D-59C2-4409-A640-E738E4606E44}" dt="2026-02-16T23:32:08.265" v="309" actId="208"/>
          <ac:picMkLst>
            <pc:docMk/>
            <pc:sldMk cId="2090448962" sldId="456"/>
            <ac:picMk id="15" creationId="{C73E63FE-FBCB-8C22-90C4-DFD13B5184A6}"/>
          </ac:picMkLst>
        </pc:picChg>
        <pc:picChg chg="add mod modCrop">
          <ac:chgData name="Rachel Boxer" userId="6da37c9f42e40059" providerId="LiveId" clId="{0E13CC8D-59C2-4409-A640-E738E4606E44}" dt="2026-02-16T23:34:55.786" v="319" actId="208"/>
          <ac:picMkLst>
            <pc:docMk/>
            <pc:sldMk cId="2090448962" sldId="456"/>
            <ac:picMk id="17" creationId="{7EACEBC3-00C0-7DE0-E807-854F9114AF87}"/>
          </ac:picMkLst>
        </pc:picChg>
      </pc:sldChg>
      <pc:sldChg chg="addSp delSp modSp mod ord modNotesTx">
        <pc:chgData name="Rachel Boxer" userId="6da37c9f42e40059" providerId="LiveId" clId="{0E13CC8D-59C2-4409-A640-E738E4606E44}" dt="2026-02-18T14:43:12.678" v="2642" actId="6549"/>
        <pc:sldMkLst>
          <pc:docMk/>
          <pc:sldMk cId="3522925235" sldId="457"/>
        </pc:sldMkLst>
        <pc:spChg chg="add mod">
          <ac:chgData name="Rachel Boxer" userId="6da37c9f42e40059" providerId="LiveId" clId="{0E13CC8D-59C2-4409-A640-E738E4606E44}" dt="2026-02-18T14:35:36.840" v="2307" actId="14100"/>
          <ac:spMkLst>
            <pc:docMk/>
            <pc:sldMk cId="3522925235" sldId="457"/>
            <ac:spMk id="2" creationId="{115C2AB9-02C5-50A5-8B9B-6BAC8A4DFE95}"/>
          </ac:spMkLst>
        </pc:spChg>
        <pc:spChg chg="add">
          <ac:chgData name="Rachel Boxer" userId="6da37c9f42e40059" providerId="LiveId" clId="{0E13CC8D-59C2-4409-A640-E738E4606E44}" dt="2026-02-18T14:27:52.243" v="2077"/>
          <ac:spMkLst>
            <pc:docMk/>
            <pc:sldMk cId="3522925235" sldId="457"/>
            <ac:spMk id="3" creationId="{2C643F38-B3B2-BB53-DE1C-9678DBF4AE87}"/>
          </ac:spMkLst>
        </pc:spChg>
        <pc:spChg chg="add">
          <ac:chgData name="Rachel Boxer" userId="6da37c9f42e40059" providerId="LiveId" clId="{0E13CC8D-59C2-4409-A640-E738E4606E44}" dt="2026-02-18T14:27:52.243" v="2077"/>
          <ac:spMkLst>
            <pc:docMk/>
            <pc:sldMk cId="3522925235" sldId="457"/>
            <ac:spMk id="4" creationId="{6FF4DE3D-02EC-8DE0-20D2-D761B2015C5B}"/>
          </ac:spMkLst>
        </pc:spChg>
        <pc:spChg chg="add mod">
          <ac:chgData name="Rachel Boxer" userId="6da37c9f42e40059" providerId="LiveId" clId="{0E13CC8D-59C2-4409-A640-E738E4606E44}" dt="2026-02-18T14:36:03.129" v="2310" actId="1076"/>
          <ac:spMkLst>
            <pc:docMk/>
            <pc:sldMk cId="3522925235" sldId="457"/>
            <ac:spMk id="5" creationId="{EB2BEFD1-2D9E-F6EF-D440-7BF29DEAE72F}"/>
          </ac:spMkLst>
        </pc:spChg>
        <pc:spChg chg="add">
          <ac:chgData name="Rachel Boxer" userId="6da37c9f42e40059" providerId="LiveId" clId="{0E13CC8D-59C2-4409-A640-E738E4606E44}" dt="2026-02-18T14:30:53.512" v="2176"/>
          <ac:spMkLst>
            <pc:docMk/>
            <pc:sldMk cId="3522925235" sldId="457"/>
            <ac:spMk id="6" creationId="{DEFC6C04-EC95-2B77-0E86-383AC51B1E53}"/>
          </ac:spMkLst>
        </pc:spChg>
        <pc:spChg chg="add del mod">
          <ac:chgData name="Rachel Boxer" userId="6da37c9f42e40059" providerId="LiveId" clId="{0E13CC8D-59C2-4409-A640-E738E4606E44}" dt="2026-02-18T14:31:43.659" v="2188"/>
          <ac:spMkLst>
            <pc:docMk/>
            <pc:sldMk cId="3522925235" sldId="457"/>
            <ac:spMk id="7" creationId="{962257D4-5BF3-D27A-D0B1-764DE371FC06}"/>
          </ac:spMkLst>
        </pc:spChg>
        <pc:spChg chg="add mod">
          <ac:chgData name="Rachel Boxer" userId="6da37c9f42e40059" providerId="LiveId" clId="{0E13CC8D-59C2-4409-A640-E738E4606E44}" dt="2026-02-18T14:35:59.359" v="2309" actId="1076"/>
          <ac:spMkLst>
            <pc:docMk/>
            <pc:sldMk cId="3522925235" sldId="457"/>
            <ac:spMk id="8" creationId="{60A6354D-3F48-65B4-4B00-B25CD5305249}"/>
          </ac:spMkLst>
        </pc:spChg>
        <pc:spChg chg="add del">
          <ac:chgData name="Rachel Boxer" userId="6da37c9f42e40059" providerId="LiveId" clId="{0E13CC8D-59C2-4409-A640-E738E4606E44}" dt="2026-02-18T14:32:21.119" v="2193" actId="478"/>
          <ac:spMkLst>
            <pc:docMk/>
            <pc:sldMk cId="3522925235" sldId="457"/>
            <ac:spMk id="9" creationId="{9149C51D-4715-6755-6E12-A1B47336D3C4}"/>
          </ac:spMkLst>
        </pc:spChg>
        <pc:spChg chg="add">
          <ac:chgData name="Rachel Boxer" userId="6da37c9f42e40059" providerId="LiveId" clId="{0E13CC8D-59C2-4409-A640-E738E4606E44}" dt="2026-02-18T14:32:35.070" v="2206"/>
          <ac:spMkLst>
            <pc:docMk/>
            <pc:sldMk cId="3522925235" sldId="457"/>
            <ac:spMk id="10" creationId="{3695F8B8-2421-94BF-D394-5AFFB9A7B9C6}"/>
          </ac:spMkLst>
        </pc:spChg>
        <pc:spChg chg="add mod">
          <ac:chgData name="Rachel Boxer" userId="6da37c9f42e40059" providerId="LiveId" clId="{0E13CC8D-59C2-4409-A640-E738E4606E44}" dt="2026-02-18T14:32:42.776" v="2208"/>
          <ac:spMkLst>
            <pc:docMk/>
            <pc:sldMk cId="3522925235" sldId="457"/>
            <ac:spMk id="11" creationId="{B7EED05F-506C-AF8F-9F22-A3C615C2F053}"/>
          </ac:spMkLst>
        </pc:spChg>
        <pc:spChg chg="add mod">
          <ac:chgData name="Rachel Boxer" userId="6da37c9f42e40059" providerId="LiveId" clId="{0E13CC8D-59C2-4409-A640-E738E4606E44}" dt="2026-02-18T14:33:20.902" v="2248" actId="1076"/>
          <ac:spMkLst>
            <pc:docMk/>
            <pc:sldMk cId="3522925235" sldId="457"/>
            <ac:spMk id="12" creationId="{82ADE1EC-D018-CA3D-8334-362B172103BD}"/>
          </ac:spMkLst>
        </pc:spChg>
        <pc:spChg chg="add mod">
          <ac:chgData name="Rachel Boxer" userId="6da37c9f42e40059" providerId="LiveId" clId="{0E13CC8D-59C2-4409-A640-E738E4606E44}" dt="2026-02-18T14:34:06.354" v="2283" actId="20577"/>
          <ac:spMkLst>
            <pc:docMk/>
            <pc:sldMk cId="3522925235" sldId="457"/>
            <ac:spMk id="13" creationId="{7B73B9EF-BB90-CB16-D080-FB9C281D3EBA}"/>
          </ac:spMkLst>
        </pc:spChg>
        <pc:spChg chg="add mod">
          <ac:chgData name="Rachel Boxer" userId="6da37c9f42e40059" providerId="LiveId" clId="{0E13CC8D-59C2-4409-A640-E738E4606E44}" dt="2026-02-18T14:35:27.145" v="2304"/>
          <ac:spMkLst>
            <pc:docMk/>
            <pc:sldMk cId="3522925235" sldId="457"/>
            <ac:spMk id="16" creationId="{2D5FB265-7A5B-47E8-D25E-85EC9F299F05}"/>
          </ac:spMkLst>
        </pc:spChg>
        <pc:spChg chg="add del mod">
          <ac:chgData name="Rachel Boxer" userId="6da37c9f42e40059" providerId="LiveId" clId="{0E13CC8D-59C2-4409-A640-E738E4606E44}" dt="2026-02-18T14:41:16.028" v="2437" actId="478"/>
          <ac:spMkLst>
            <pc:docMk/>
            <pc:sldMk cId="3522925235" sldId="457"/>
            <ac:spMk id="17" creationId="{65288C6E-CF09-52B0-30AB-BB46A8462D76}"/>
          </ac:spMkLst>
        </pc:spChg>
        <pc:picChg chg="add mod">
          <ac:chgData name="Rachel Boxer" userId="6da37c9f42e40059" providerId="LiveId" clId="{0E13CC8D-59C2-4409-A640-E738E4606E44}" dt="2026-02-18T14:42:32.550" v="2607" actId="1037"/>
          <ac:picMkLst>
            <pc:docMk/>
            <pc:sldMk cId="3522925235" sldId="457"/>
            <ac:picMk id="15" creationId="{18DA3ED1-1413-2CEB-224F-03AB0C23BCD1}"/>
          </ac:picMkLst>
        </pc:picChg>
        <pc:picChg chg="add mod">
          <ac:chgData name="Rachel Boxer" userId="6da37c9f42e40059" providerId="LiveId" clId="{0E13CC8D-59C2-4409-A640-E738E4606E44}" dt="2026-02-18T14:42:12.652" v="2603" actId="1076"/>
          <ac:picMkLst>
            <pc:docMk/>
            <pc:sldMk cId="3522925235" sldId="457"/>
            <ac:picMk id="18" creationId="{DF992660-74C2-F90E-BF7D-5116127ECA4B}"/>
          </ac:picMkLst>
        </pc:picChg>
        <pc:picChg chg="add mod">
          <ac:chgData name="Rachel Boxer" userId="6da37c9f42e40059" providerId="LiveId" clId="{0E13CC8D-59C2-4409-A640-E738E4606E44}" dt="2026-02-18T14:42:36.460" v="2609" actId="1037"/>
          <ac:picMkLst>
            <pc:docMk/>
            <pc:sldMk cId="3522925235" sldId="457"/>
            <ac:picMk id="19" creationId="{26BE3B11-1B14-E350-0B14-CFFAF5A8CBA4}"/>
          </ac:picMkLst>
        </pc:picChg>
        <pc:picChg chg="add mod">
          <ac:chgData name="Rachel Boxer" userId="6da37c9f42e40059" providerId="LiveId" clId="{0E13CC8D-59C2-4409-A640-E738E4606E44}" dt="2026-02-18T14:42:38.746" v="2611" actId="1037"/>
          <ac:picMkLst>
            <pc:docMk/>
            <pc:sldMk cId="3522925235" sldId="457"/>
            <ac:picMk id="20" creationId="{EC878763-F773-3B29-310F-D3417D361A92}"/>
          </ac:picMkLst>
        </pc:picChg>
        <pc:picChg chg="add mod">
          <ac:chgData name="Rachel Boxer" userId="6da37c9f42e40059" providerId="LiveId" clId="{0E13CC8D-59C2-4409-A640-E738E4606E44}" dt="2026-02-16T23:49:15.990" v="664" actId="1076"/>
          <ac:picMkLst>
            <pc:docMk/>
            <pc:sldMk cId="3522925235" sldId="457"/>
            <ac:picMk id="1028" creationId="{3127FFCF-FF1C-6EC0-FA6F-789FE98DE901}"/>
          </ac:picMkLst>
        </pc:picChg>
        <pc:picChg chg="add mod">
          <ac:chgData name="Rachel Boxer" userId="6da37c9f42e40059" providerId="LiveId" clId="{0E13CC8D-59C2-4409-A640-E738E4606E44}" dt="2026-02-16T23:47:36.633" v="657" actId="208"/>
          <ac:picMkLst>
            <pc:docMk/>
            <pc:sldMk cId="3522925235" sldId="457"/>
            <ac:picMk id="1030" creationId="{5E394E94-4A13-6644-2765-4941D29E5A23}"/>
          </ac:picMkLst>
        </pc:picChg>
        <pc:picChg chg="add mod">
          <ac:chgData name="Rachel Boxer" userId="6da37c9f42e40059" providerId="LiveId" clId="{0E13CC8D-59C2-4409-A640-E738E4606E44}" dt="2026-02-16T23:50:00.314" v="675" actId="1036"/>
          <ac:picMkLst>
            <pc:docMk/>
            <pc:sldMk cId="3522925235" sldId="457"/>
            <ac:picMk id="1032" creationId="{A070FBB5-E4D8-E7F1-B647-EDE49D5A7347}"/>
          </ac:picMkLst>
        </pc:picChg>
        <pc:picChg chg="add mod">
          <ac:chgData name="Rachel Boxer" userId="6da37c9f42e40059" providerId="LiveId" clId="{0E13CC8D-59C2-4409-A640-E738E4606E44}" dt="2026-02-18T14:33:52.684" v="2258" actId="1035"/>
          <ac:picMkLst>
            <pc:docMk/>
            <pc:sldMk cId="3522925235" sldId="457"/>
            <ac:picMk id="1034" creationId="{6B7F248D-2857-351F-BAFA-AB3E2ABD94EA}"/>
          </ac:picMkLst>
        </pc:picChg>
        <pc:picChg chg="add">
          <ac:chgData name="Rachel Boxer" userId="6da37c9f42e40059" providerId="LiveId" clId="{0E13CC8D-59C2-4409-A640-E738E4606E44}" dt="2026-02-18T14:27:52.243" v="2077"/>
          <ac:picMkLst>
            <pc:docMk/>
            <pc:sldMk cId="3522925235" sldId="457"/>
            <ac:picMk id="2049" creationId="{3C4C8A85-5D73-A3F8-97B5-65EE97ACCB44}"/>
          </ac:picMkLst>
        </pc:picChg>
      </pc:sldChg>
      <pc:sldChg chg="addSp delSp modSp mod modNotesTx">
        <pc:chgData name="Rachel Boxer" userId="6da37c9f42e40059" providerId="LiveId" clId="{0E13CC8D-59C2-4409-A640-E738E4606E44}" dt="2026-02-17T00:46:33.706" v="1091"/>
        <pc:sldMkLst>
          <pc:docMk/>
          <pc:sldMk cId="810409539" sldId="465"/>
        </pc:sldMkLst>
        <pc:picChg chg="add mod">
          <ac:chgData name="Rachel Boxer" userId="6da37c9f42e40059" providerId="LiveId" clId="{0E13CC8D-59C2-4409-A640-E738E4606E44}" dt="2026-02-17T00:46:07.215" v="1066"/>
          <ac:picMkLst>
            <pc:docMk/>
            <pc:sldMk cId="810409539" sldId="465"/>
            <ac:picMk id="2" creationId="{E5661307-D9F3-9711-3483-846ADD585E46}"/>
          </ac:picMkLst>
        </pc:picChg>
        <pc:picChg chg="add mod">
          <ac:chgData name="Rachel Boxer" userId="6da37c9f42e40059" providerId="LiveId" clId="{0E13CC8D-59C2-4409-A640-E738E4606E44}" dt="2026-02-17T00:46:33.706" v="1091"/>
          <ac:picMkLst>
            <pc:docMk/>
            <pc:sldMk cId="810409539" sldId="465"/>
            <ac:picMk id="3" creationId="{76E72B62-ECA7-39A9-9761-EAC2956C5A24}"/>
          </ac:picMkLst>
        </pc:picChg>
      </pc:sldChg>
      <pc:sldChg chg="addSp modSp">
        <pc:chgData name="Rachel Boxer" userId="6da37c9f42e40059" providerId="LiveId" clId="{0E13CC8D-59C2-4409-A640-E738E4606E44}" dt="2026-02-17T00:49:29.021" v="1094"/>
        <pc:sldMkLst>
          <pc:docMk/>
          <pc:sldMk cId="1583055955" sldId="467"/>
        </pc:sldMkLst>
        <pc:spChg chg="add mod">
          <ac:chgData name="Rachel Boxer" userId="6da37c9f42e40059" providerId="LiveId" clId="{0E13CC8D-59C2-4409-A640-E738E4606E44}" dt="2026-02-17T00:49:29.021" v="1094"/>
          <ac:spMkLst>
            <pc:docMk/>
            <pc:sldMk cId="1583055955" sldId="467"/>
            <ac:spMk id="3" creationId="{95B2485E-7A3D-01B6-2763-9E48651E9519}"/>
          </ac:spMkLst>
        </pc:spChg>
        <pc:picChg chg="add mod">
          <ac:chgData name="Rachel Boxer" userId="6da37c9f42e40059" providerId="LiveId" clId="{0E13CC8D-59C2-4409-A640-E738E4606E44}" dt="2026-02-17T00:49:29.021" v="1094"/>
          <ac:picMkLst>
            <pc:docMk/>
            <pc:sldMk cId="1583055955" sldId="467"/>
            <ac:picMk id="2" creationId="{FDDB01D8-2DA5-4F16-C2AD-9CD2A48FC12A}"/>
          </ac:picMkLst>
        </pc:picChg>
      </pc:sldChg>
      <pc:sldChg chg="addSp delSp modSp mod">
        <pc:chgData name="Rachel Boxer" userId="6da37c9f42e40059" providerId="LiveId" clId="{0E13CC8D-59C2-4409-A640-E738E4606E44}" dt="2026-02-17T01:03:18.585" v="1285" actId="14100"/>
        <pc:sldMkLst>
          <pc:docMk/>
          <pc:sldMk cId="3150615956" sldId="469"/>
        </pc:sldMkLst>
        <pc:spChg chg="add del mod">
          <ac:chgData name="Rachel Boxer" userId="6da37c9f42e40059" providerId="LiveId" clId="{0E13CC8D-59C2-4409-A640-E738E4606E44}" dt="2026-02-17T00:53:47.778" v="1195" actId="478"/>
          <ac:spMkLst>
            <pc:docMk/>
            <pc:sldMk cId="3150615956" sldId="469"/>
            <ac:spMk id="10" creationId="{0E92FE2B-CE28-1DDD-B3AD-6A1D719DA18D}"/>
          </ac:spMkLst>
        </pc:spChg>
        <pc:spChg chg="add mod">
          <ac:chgData name="Rachel Boxer" userId="6da37c9f42e40059" providerId="LiveId" clId="{0E13CC8D-59C2-4409-A640-E738E4606E44}" dt="2026-02-17T01:03:18.585" v="1285" actId="14100"/>
          <ac:spMkLst>
            <pc:docMk/>
            <pc:sldMk cId="3150615956" sldId="469"/>
            <ac:spMk id="15" creationId="{453DB1F8-6682-AF69-A627-1A4975D3F642}"/>
          </ac:spMkLst>
        </pc:spChg>
        <pc:picChg chg="add del mod">
          <ac:chgData name="Rachel Boxer" userId="6da37c9f42e40059" providerId="LiveId" clId="{0E13CC8D-59C2-4409-A640-E738E4606E44}" dt="2026-02-17T00:34:46.218" v="920" actId="478"/>
          <ac:picMkLst>
            <pc:docMk/>
            <pc:sldMk cId="3150615956" sldId="469"/>
            <ac:picMk id="3" creationId="{CC57B8F6-60A6-FE88-741E-FC07120035E5}"/>
          </ac:picMkLst>
        </pc:picChg>
        <pc:picChg chg="add del mod modCrop">
          <ac:chgData name="Rachel Boxer" userId="6da37c9f42e40059" providerId="LiveId" clId="{0E13CC8D-59C2-4409-A640-E738E4606E44}" dt="2026-02-17T00:34:34.344" v="919" actId="478"/>
          <ac:picMkLst>
            <pc:docMk/>
            <pc:sldMk cId="3150615956" sldId="469"/>
            <ac:picMk id="5" creationId="{94908FCC-23B7-71DC-547B-A6360BBB8855}"/>
          </ac:picMkLst>
        </pc:picChg>
        <pc:picChg chg="add del mod">
          <ac:chgData name="Rachel Boxer" userId="6da37c9f42e40059" providerId="LiveId" clId="{0E13CC8D-59C2-4409-A640-E738E4606E44}" dt="2026-02-17T00:52:32.410" v="1099" actId="478"/>
          <ac:picMkLst>
            <pc:docMk/>
            <pc:sldMk cId="3150615956" sldId="469"/>
            <ac:picMk id="7" creationId="{55361B7D-2EC7-AF47-746E-B47C10622FF3}"/>
          </ac:picMkLst>
        </pc:picChg>
        <pc:picChg chg="add del mod">
          <ac:chgData name="Rachel Boxer" userId="6da37c9f42e40059" providerId="LiveId" clId="{0E13CC8D-59C2-4409-A640-E738E4606E44}" dt="2026-02-17T00:53:47.778" v="1195" actId="478"/>
          <ac:picMkLst>
            <pc:docMk/>
            <pc:sldMk cId="3150615956" sldId="469"/>
            <ac:picMk id="9" creationId="{25460CD7-0944-DDFA-4614-6D0664CBE43F}"/>
          </ac:picMkLst>
        </pc:picChg>
        <pc:picChg chg="add del mod">
          <ac:chgData name="Rachel Boxer" userId="6da37c9f42e40059" providerId="LiveId" clId="{0E13CC8D-59C2-4409-A640-E738E4606E44}" dt="2026-02-17T00:57:51.951" v="1201" actId="478"/>
          <ac:picMkLst>
            <pc:docMk/>
            <pc:sldMk cId="3150615956" sldId="469"/>
            <ac:picMk id="12" creationId="{8AEE58AF-6697-5E57-9C2C-B1DE60B71E9D}"/>
          </ac:picMkLst>
        </pc:picChg>
        <pc:picChg chg="add del mod">
          <ac:chgData name="Rachel Boxer" userId="6da37c9f42e40059" providerId="LiveId" clId="{0E13CC8D-59C2-4409-A640-E738E4606E44}" dt="2026-02-17T01:02:10.300" v="1206" actId="478"/>
          <ac:picMkLst>
            <pc:docMk/>
            <pc:sldMk cId="3150615956" sldId="469"/>
            <ac:picMk id="14" creationId="{F375416A-3AD1-9086-F635-49311D7A4B7D}"/>
          </ac:picMkLst>
        </pc:picChg>
        <pc:picChg chg="add mod">
          <ac:chgData name="Rachel Boxer" userId="6da37c9f42e40059" providerId="LiveId" clId="{0E13CC8D-59C2-4409-A640-E738E4606E44}" dt="2026-02-17T01:02:18.979" v="1208" actId="208"/>
          <ac:picMkLst>
            <pc:docMk/>
            <pc:sldMk cId="3150615956" sldId="469"/>
            <ac:picMk id="5122" creationId="{E0469257-A838-3541-4F5C-AA1B3A65A9DA}"/>
          </ac:picMkLst>
        </pc:picChg>
      </pc:sldChg>
      <pc:sldChg chg="addSp delSp modSp new mod">
        <pc:chgData name="Rachel Boxer" userId="6da37c9f42e40059" providerId="LiveId" clId="{0E13CC8D-59C2-4409-A640-E738E4606E44}" dt="2026-02-17T00:40:47.014" v="1063" actId="20577"/>
        <pc:sldMkLst>
          <pc:docMk/>
          <pc:sldMk cId="4227776543" sldId="470"/>
        </pc:sldMkLst>
        <pc:spChg chg="add del mod">
          <ac:chgData name="Rachel Boxer" userId="6da37c9f42e40059" providerId="LiveId" clId="{0E13CC8D-59C2-4409-A640-E738E4606E44}" dt="2026-02-17T00:33:13.234" v="906" actId="478"/>
          <ac:spMkLst>
            <pc:docMk/>
            <pc:sldMk cId="4227776543" sldId="470"/>
            <ac:spMk id="2" creationId="{54F816B2-F221-972C-01F8-445D4FF21528}"/>
          </ac:spMkLst>
        </pc:spChg>
        <pc:spChg chg="add mod">
          <ac:chgData name="Rachel Boxer" userId="6da37c9f42e40059" providerId="LiveId" clId="{0E13CC8D-59C2-4409-A640-E738E4606E44}" dt="2026-02-17T00:40:47.014" v="1063" actId="20577"/>
          <ac:spMkLst>
            <pc:docMk/>
            <pc:sldMk cId="4227776543" sldId="470"/>
            <ac:spMk id="7" creationId="{B5ED59EE-B472-BDD5-FB01-BA45F89B6FAC}"/>
          </ac:spMkLst>
        </pc:spChg>
        <pc:picChg chg="add del mod">
          <ac:chgData name="Rachel Boxer" userId="6da37c9f42e40059" providerId="LiveId" clId="{0E13CC8D-59C2-4409-A640-E738E4606E44}" dt="2026-02-17T00:33:53.332" v="911" actId="478"/>
          <ac:picMkLst>
            <pc:docMk/>
            <pc:sldMk cId="4227776543" sldId="470"/>
            <ac:picMk id="4" creationId="{820D7DA0-E01F-F939-1978-C9AE9EDF7A95}"/>
          </ac:picMkLst>
        </pc:picChg>
        <pc:picChg chg="add mod">
          <ac:chgData name="Rachel Boxer" userId="6da37c9f42e40059" providerId="LiveId" clId="{0E13CC8D-59C2-4409-A640-E738E4606E44}" dt="2026-02-17T00:34:24.319" v="918" actId="12788"/>
          <ac:picMkLst>
            <pc:docMk/>
            <pc:sldMk cId="4227776543" sldId="470"/>
            <ac:picMk id="6" creationId="{FDACF902-AB85-760A-6959-6066593442E8}"/>
          </ac:picMkLst>
        </pc:picChg>
      </pc:sldChg>
      <pc:sldChg chg="addSp modSp new mod">
        <pc:chgData name="Rachel Boxer" userId="6da37c9f42e40059" providerId="LiveId" clId="{0E13CC8D-59C2-4409-A640-E738E4606E44}" dt="2026-02-17T00:39:33.414" v="994" actId="20577"/>
        <pc:sldMkLst>
          <pc:docMk/>
          <pc:sldMk cId="2131165005" sldId="471"/>
        </pc:sldMkLst>
        <pc:spChg chg="add mod">
          <ac:chgData name="Rachel Boxer" userId="6da37c9f42e40059" providerId="LiveId" clId="{0E13CC8D-59C2-4409-A640-E738E4606E44}" dt="2026-02-17T00:39:33.414" v="994" actId="20577"/>
          <ac:spMkLst>
            <pc:docMk/>
            <pc:sldMk cId="2131165005" sldId="471"/>
            <ac:spMk id="3" creationId="{15E29A39-B4A7-E085-BFE3-518D695EC381}"/>
          </ac:spMkLst>
        </pc:spChg>
        <pc:picChg chg="add mod">
          <ac:chgData name="Rachel Boxer" userId="6da37c9f42e40059" providerId="LiveId" clId="{0E13CC8D-59C2-4409-A640-E738E4606E44}" dt="2026-02-17T00:34:54.368" v="922"/>
          <ac:picMkLst>
            <pc:docMk/>
            <pc:sldMk cId="2131165005" sldId="471"/>
            <ac:picMk id="2" creationId="{1FA15747-5481-1387-A52F-0A7F939BC2FC}"/>
          </ac:picMkLst>
        </pc:picChg>
      </pc:sldChg>
      <pc:sldChg chg="addSp delSp modSp new mod ord modNotesTx">
        <pc:chgData name="Rachel Boxer" userId="6da37c9f42e40059" providerId="LiveId" clId="{0E13CC8D-59C2-4409-A640-E738E4606E44}" dt="2026-02-18T01:33:01.252" v="1923" actId="20577"/>
        <pc:sldMkLst>
          <pc:docMk/>
          <pc:sldMk cId="3045670816" sldId="472"/>
        </pc:sldMkLst>
        <pc:spChg chg="add mod ord">
          <ac:chgData name="Rachel Boxer" userId="6da37c9f42e40059" providerId="LiveId" clId="{0E13CC8D-59C2-4409-A640-E738E4606E44}" dt="2026-02-17T01:31:09.146" v="1835" actId="313"/>
          <ac:spMkLst>
            <pc:docMk/>
            <pc:sldMk cId="3045670816" sldId="472"/>
            <ac:spMk id="2" creationId="{4F868754-2C4D-9C63-055F-69BCA22E6F0E}"/>
          </ac:spMkLst>
        </pc:spChg>
        <pc:picChg chg="add mod">
          <ac:chgData name="Rachel Boxer" userId="6da37c9f42e40059" providerId="LiveId" clId="{0E13CC8D-59C2-4409-A640-E738E4606E44}" dt="2026-02-18T00:09:50.378" v="1846" actId="1037"/>
          <ac:picMkLst>
            <pc:docMk/>
            <pc:sldMk cId="3045670816" sldId="472"/>
            <ac:picMk id="3" creationId="{4C2F7CFA-0CAD-FC52-9EB8-316D46C9B116}"/>
          </ac:picMkLst>
        </pc:picChg>
        <pc:picChg chg="add del mod modCrop">
          <ac:chgData name="Rachel Boxer" userId="6da37c9f42e40059" providerId="LiveId" clId="{0E13CC8D-59C2-4409-A640-E738E4606E44}" dt="2026-02-17T01:14:37.602" v="1485" actId="478"/>
          <ac:picMkLst>
            <pc:docMk/>
            <pc:sldMk cId="3045670816" sldId="472"/>
            <ac:picMk id="4" creationId="{5D36E14F-72C4-8A0F-690B-566A63621AE5}"/>
          </ac:picMkLst>
        </pc:picChg>
        <pc:picChg chg="add del mod modCrop">
          <ac:chgData name="Rachel Boxer" userId="6da37c9f42e40059" providerId="LiveId" clId="{0E13CC8D-59C2-4409-A640-E738E4606E44}" dt="2026-02-17T01:14:45.105" v="1488" actId="478"/>
          <ac:picMkLst>
            <pc:docMk/>
            <pc:sldMk cId="3045670816" sldId="472"/>
            <ac:picMk id="6" creationId="{69434914-8B56-7E54-184F-656597B32C37}"/>
          </ac:picMkLst>
        </pc:picChg>
        <pc:picChg chg="add mod modCrop">
          <ac:chgData name="Rachel Boxer" userId="6da37c9f42e40059" providerId="LiveId" clId="{0E13CC8D-59C2-4409-A640-E738E4606E44}" dt="2026-02-17T01:16:07.319" v="1507" actId="14100"/>
          <ac:picMkLst>
            <pc:docMk/>
            <pc:sldMk cId="3045670816" sldId="472"/>
            <ac:picMk id="8" creationId="{FDBBBB8A-A883-535A-4B36-B6B6C6C2E749}"/>
          </ac:picMkLst>
        </pc:picChg>
        <pc:picChg chg="add del mod">
          <ac:chgData name="Rachel Boxer" userId="6da37c9f42e40059" providerId="LiveId" clId="{0E13CC8D-59C2-4409-A640-E738E4606E44}" dt="2026-02-17T01:15:00.896" v="1494" actId="478"/>
          <ac:picMkLst>
            <pc:docMk/>
            <pc:sldMk cId="3045670816" sldId="472"/>
            <ac:picMk id="10" creationId="{F8FB72DC-667B-770E-5E72-70A8406F065E}"/>
          </ac:picMkLst>
        </pc:picChg>
        <pc:picChg chg="add mod modCrop">
          <ac:chgData name="Rachel Boxer" userId="6da37c9f42e40059" providerId="LiveId" clId="{0E13CC8D-59C2-4409-A640-E738E4606E44}" dt="2026-02-17T01:16:12.115" v="1515" actId="1038"/>
          <ac:picMkLst>
            <pc:docMk/>
            <pc:sldMk cId="3045670816" sldId="472"/>
            <ac:picMk id="12" creationId="{02C24A38-69A7-D224-D3C5-1C2B1C0DDDD4}"/>
          </ac:picMkLst>
        </pc:picChg>
      </pc:sldChg>
      <pc:sldChg chg="addSp modSp new mod modNotesTx">
        <pc:chgData name="Rachel Boxer" userId="6da37c9f42e40059" providerId="LiveId" clId="{0E13CC8D-59C2-4409-A640-E738E4606E44}" dt="2026-02-18T01:37:04.685" v="2039" actId="20577"/>
        <pc:sldMkLst>
          <pc:docMk/>
          <pc:sldMk cId="1749885465" sldId="473"/>
        </pc:sldMkLst>
        <pc:spChg chg="add mod">
          <ac:chgData name="Rachel Boxer" userId="6da37c9f42e40059" providerId="LiveId" clId="{0E13CC8D-59C2-4409-A640-E738E4606E44}" dt="2026-02-18T01:36:41.792" v="2017" actId="14100"/>
          <ac:spMkLst>
            <pc:docMk/>
            <pc:sldMk cId="1749885465" sldId="473"/>
            <ac:spMk id="3" creationId="{93B0F6C8-839F-FF43-CC20-AF63D39B7542}"/>
          </ac:spMkLst>
        </pc:spChg>
        <pc:picChg chg="add mod">
          <ac:chgData name="Rachel Boxer" userId="6da37c9f42e40059" providerId="LiveId" clId="{0E13CC8D-59C2-4409-A640-E738E4606E44}" dt="2026-02-18T01:35:37.334" v="1932" actId="208"/>
          <ac:picMkLst>
            <pc:docMk/>
            <pc:sldMk cId="1749885465" sldId="473"/>
            <ac:picMk id="2" creationId="{BB7D5565-C92A-F7A1-347B-251EB3942105}"/>
          </ac:picMkLst>
        </pc:picChg>
      </pc:sldChg>
      <pc:sldChg chg="new del">
        <pc:chgData name="Rachel Boxer" userId="6da37c9f42e40059" providerId="LiveId" clId="{0E13CC8D-59C2-4409-A640-E738E4606E44}" dt="2026-02-18T14:09:38.709" v="2044" actId="47"/>
        <pc:sldMkLst>
          <pc:docMk/>
          <pc:sldMk cId="1093242616" sldId="474"/>
        </pc:sldMkLst>
      </pc:sldChg>
      <pc:sldChg chg="modSp add mod modNotesTx">
        <pc:chgData name="Rachel Boxer" userId="6da37c9f42e40059" providerId="LiveId" clId="{0E13CC8D-59C2-4409-A640-E738E4606E44}" dt="2026-02-18T14:10:38.340" v="2076" actId="313"/>
        <pc:sldMkLst>
          <pc:docMk/>
          <pc:sldMk cId="3403841519" sldId="475"/>
        </pc:sldMkLst>
        <pc:spChg chg="mod">
          <ac:chgData name="Rachel Boxer" userId="6da37c9f42e40059" providerId="LiveId" clId="{0E13CC8D-59C2-4409-A640-E738E4606E44}" dt="2026-02-18T14:10:38.340" v="2076" actId="313"/>
          <ac:spMkLst>
            <pc:docMk/>
            <pc:sldMk cId="3403841519" sldId="475"/>
            <ac:spMk id="2" creationId="{45A62962-AF58-A853-638B-AA340DD6D2AD}"/>
          </ac:spMkLst>
        </pc:spChg>
      </pc:sldChg>
      <pc:sldChg chg="new del">
        <pc:chgData name="Rachel Boxer" userId="6da37c9f42e40059" providerId="LiveId" clId="{0E13CC8D-59C2-4409-A640-E738E4606E44}" dt="2026-02-18T14:32:27.734" v="2197" actId="680"/>
        <pc:sldMkLst>
          <pc:docMk/>
          <pc:sldMk cId="4024454268" sldId="476"/>
        </pc:sldMkLst>
      </pc:sldChg>
      <pc:sldChg chg="new del">
        <pc:chgData name="Rachel Boxer" userId="6da37c9f42e40059" providerId="LiveId" clId="{0E13CC8D-59C2-4409-A640-E738E4606E44}" dt="2026-02-18T14:32:27.251" v="2196" actId="680"/>
        <pc:sldMkLst>
          <pc:docMk/>
          <pc:sldMk cId="3220450636" sldId="477"/>
        </pc:sldMkLst>
      </pc:sldChg>
      <pc:sldMasterChg chg="del delSldLayout">
        <pc:chgData name="Rachel Boxer" userId="6da37c9f42e40059" providerId="LiveId" clId="{0E13CC8D-59C2-4409-A640-E738E4606E44}" dt="2026-02-18T01:36:56.036" v="2018" actId="47"/>
        <pc:sldMasterMkLst>
          <pc:docMk/>
          <pc:sldMasterMk cId="2238346134" sldId="2147483684"/>
        </pc:sldMasterMkLst>
        <pc:sldLayoutChg chg="del">
          <pc:chgData name="Rachel Boxer" userId="6da37c9f42e40059" providerId="LiveId" clId="{0E13CC8D-59C2-4409-A640-E738E4606E44}" dt="2026-02-18T01:36:56.036" v="2018" actId="47"/>
          <pc:sldLayoutMkLst>
            <pc:docMk/>
            <pc:sldMasterMk cId="2238346134" sldId="2147483684"/>
            <pc:sldLayoutMk cId="135892606" sldId="2147483685"/>
          </pc:sldLayoutMkLst>
        </pc:sldLayoutChg>
        <pc:sldLayoutChg chg="del">
          <pc:chgData name="Rachel Boxer" userId="6da37c9f42e40059" providerId="LiveId" clId="{0E13CC8D-59C2-4409-A640-E738E4606E44}" dt="2026-02-18T01:36:56.036" v="2018" actId="47"/>
          <pc:sldLayoutMkLst>
            <pc:docMk/>
            <pc:sldMasterMk cId="2238346134" sldId="2147483684"/>
            <pc:sldLayoutMk cId="1907221477" sldId="2147483686"/>
          </pc:sldLayoutMkLst>
        </pc:sldLayoutChg>
        <pc:sldLayoutChg chg="del">
          <pc:chgData name="Rachel Boxer" userId="6da37c9f42e40059" providerId="LiveId" clId="{0E13CC8D-59C2-4409-A640-E738E4606E44}" dt="2026-02-18T01:36:56.036" v="2018" actId="47"/>
          <pc:sldLayoutMkLst>
            <pc:docMk/>
            <pc:sldMasterMk cId="2238346134" sldId="2147483684"/>
            <pc:sldLayoutMk cId="860190002" sldId="2147483687"/>
          </pc:sldLayoutMkLst>
        </pc:sldLayoutChg>
        <pc:sldLayoutChg chg="del">
          <pc:chgData name="Rachel Boxer" userId="6da37c9f42e40059" providerId="LiveId" clId="{0E13CC8D-59C2-4409-A640-E738E4606E44}" dt="2026-02-18T01:36:56.036" v="2018" actId="47"/>
          <pc:sldLayoutMkLst>
            <pc:docMk/>
            <pc:sldMasterMk cId="2238346134" sldId="2147483684"/>
            <pc:sldLayoutMk cId="37284010" sldId="2147483688"/>
          </pc:sldLayoutMkLst>
        </pc:sldLayoutChg>
        <pc:sldLayoutChg chg="del">
          <pc:chgData name="Rachel Boxer" userId="6da37c9f42e40059" providerId="LiveId" clId="{0E13CC8D-59C2-4409-A640-E738E4606E44}" dt="2026-02-18T01:36:56.036" v="2018" actId="47"/>
          <pc:sldLayoutMkLst>
            <pc:docMk/>
            <pc:sldMasterMk cId="2238346134" sldId="2147483684"/>
            <pc:sldLayoutMk cId="1698076166" sldId="2147483689"/>
          </pc:sldLayoutMkLst>
        </pc:sldLayoutChg>
        <pc:sldLayoutChg chg="del">
          <pc:chgData name="Rachel Boxer" userId="6da37c9f42e40059" providerId="LiveId" clId="{0E13CC8D-59C2-4409-A640-E738E4606E44}" dt="2026-02-18T01:36:56.036" v="2018" actId="47"/>
          <pc:sldLayoutMkLst>
            <pc:docMk/>
            <pc:sldMasterMk cId="2238346134" sldId="2147483684"/>
            <pc:sldLayoutMk cId="654201648" sldId="2147483690"/>
          </pc:sldLayoutMkLst>
        </pc:sldLayoutChg>
        <pc:sldLayoutChg chg="del">
          <pc:chgData name="Rachel Boxer" userId="6da37c9f42e40059" providerId="LiveId" clId="{0E13CC8D-59C2-4409-A640-E738E4606E44}" dt="2026-02-18T01:36:56.036" v="2018" actId="47"/>
          <pc:sldLayoutMkLst>
            <pc:docMk/>
            <pc:sldMasterMk cId="2238346134" sldId="2147483684"/>
            <pc:sldLayoutMk cId="3538412083" sldId="2147483691"/>
          </pc:sldLayoutMkLst>
        </pc:sldLayoutChg>
        <pc:sldLayoutChg chg="del">
          <pc:chgData name="Rachel Boxer" userId="6da37c9f42e40059" providerId="LiveId" clId="{0E13CC8D-59C2-4409-A640-E738E4606E44}" dt="2026-02-18T01:36:56.036" v="2018" actId="47"/>
          <pc:sldLayoutMkLst>
            <pc:docMk/>
            <pc:sldMasterMk cId="2238346134" sldId="2147483684"/>
            <pc:sldLayoutMk cId="3297298446" sldId="2147483692"/>
          </pc:sldLayoutMkLst>
        </pc:sldLayoutChg>
        <pc:sldLayoutChg chg="del">
          <pc:chgData name="Rachel Boxer" userId="6da37c9f42e40059" providerId="LiveId" clId="{0E13CC8D-59C2-4409-A640-E738E4606E44}" dt="2026-02-18T01:36:56.036" v="2018" actId="47"/>
          <pc:sldLayoutMkLst>
            <pc:docMk/>
            <pc:sldMasterMk cId="2238346134" sldId="2147483684"/>
            <pc:sldLayoutMk cId="1957988172" sldId="2147483693"/>
          </pc:sldLayoutMkLst>
        </pc:sldLayoutChg>
        <pc:sldLayoutChg chg="del">
          <pc:chgData name="Rachel Boxer" userId="6da37c9f42e40059" providerId="LiveId" clId="{0E13CC8D-59C2-4409-A640-E738E4606E44}" dt="2026-02-18T01:36:56.036" v="2018" actId="47"/>
          <pc:sldLayoutMkLst>
            <pc:docMk/>
            <pc:sldMasterMk cId="2238346134" sldId="2147483684"/>
            <pc:sldLayoutMk cId="3664627228" sldId="2147483694"/>
          </pc:sldLayoutMkLst>
        </pc:sldLayoutChg>
        <pc:sldLayoutChg chg="del">
          <pc:chgData name="Rachel Boxer" userId="6da37c9f42e40059" providerId="LiveId" clId="{0E13CC8D-59C2-4409-A640-E738E4606E44}" dt="2026-02-18T01:36:56.036" v="2018" actId="47"/>
          <pc:sldLayoutMkLst>
            <pc:docMk/>
            <pc:sldMasterMk cId="2238346134" sldId="2147483684"/>
            <pc:sldLayoutMk cId="3899194341"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F986B-4A84-4C30-A2BB-565C762811D8}" type="datetimeFigureOut">
              <a:rPr lang="en-GB" smtClean="0"/>
              <a:t>18/02/2026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7D81F-BFD6-404F-8A66-3259C7FAA249}" type="slidenum">
              <a:rPr lang="en-GB" smtClean="0"/>
              <a:t>‹#›</a:t>
            </a:fld>
            <a:endParaRPr lang="en-GB"/>
          </a:p>
        </p:txBody>
      </p:sp>
    </p:spTree>
    <p:extLst>
      <p:ext uri="{BB962C8B-B14F-4D97-AF65-F5344CB8AC3E}">
        <p14:creationId xmlns:p14="http://schemas.microsoft.com/office/powerpoint/2010/main" val="267287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lgrimstreet.uk/being-a-church-visitor/easter-garden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br01.safelinks.protection.outlook.com/?url=http%3A%2F%2Fwww.passiontrust.org%2F&amp;data=05%7C02%7CRachel.Boxer%40cofeguildford.org.uk%7Cfaecb5a1a52e4c85e8b008de6ef6e56d%7C31fa06454b2942e9acdf43391ff6c94d%7C0%7C0%7C639070203859160457%7CUnknown%7CTWFpbGZsb3d8eyJFbXB0eU1hcGkiOnRydWUsIlYiOiIwLjAuMDAwMCIsIlAiOiJXaW4zMiIsIkFOIjoiTWFpbCIsIldUIjoyfQ%3D%3D%7C0%7C%7C%7C&amp;sdata=RBESjKZgijA84%2FkibqEyyF%2F9YAkHn%2BR8C289VUaO7P0%3D&amp;reserved=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Telling the Easter story in different ways – you might remember some of these from the Y5 Salvation unit!</a:t>
            </a:r>
          </a:p>
          <a:p>
            <a:pPr marL="228600" indent="-228600">
              <a:buFont typeface="+mj-lt"/>
              <a:buAutoNum type="arabicPeriod"/>
            </a:pPr>
            <a:r>
              <a:rPr lang="en-GB" b="0" dirty="0"/>
              <a:t>Joshua Whitehouse’s LEGO stop-motion movies, used by GO Chatter</a:t>
            </a:r>
          </a:p>
          <a:p>
            <a:pPr marL="228600" indent="-228600">
              <a:buFont typeface="+mj-lt"/>
              <a:buAutoNum type="arabicPeriod"/>
            </a:pPr>
            <a:r>
              <a:rPr lang="en-GB" b="0" dirty="0"/>
              <a:t>Easter Gardens – thanks to Anne Hayward for the use of her photo </a:t>
            </a:r>
            <a:r>
              <a:rPr lang="en-GB" sz="1200" u="sng" dirty="0">
                <a:solidFill>
                  <a:srgbClr val="0000FF"/>
                </a:solidFill>
                <a:effectLst/>
                <a:latin typeface="Calibri" panose="020F0502020204030204" pitchFamily="34" charset="0"/>
                <a:ea typeface="Calibri" panose="020F0502020204030204" pitchFamily="34" charset="0"/>
                <a:hlinkClick r:id="rId3"/>
              </a:rPr>
              <a:t>https://pilgrimstreet.uk/being-a-church-visitor/easter-gardens/</a:t>
            </a:r>
            <a:r>
              <a:rPr lang="en-GB" sz="1200" dirty="0">
                <a:effectLst/>
                <a:latin typeface="Calibri" panose="020F0502020204030204" pitchFamily="34" charset="0"/>
                <a:ea typeface="Calibri" panose="020F0502020204030204" pitchFamily="34" charset="0"/>
              </a:rPr>
              <a:t> </a:t>
            </a:r>
            <a:endParaRPr lang="en-GB" b="0" dirty="0"/>
          </a:p>
          <a:p>
            <a:pPr marL="228600" indent="-228600">
              <a:buFont typeface="+mj-lt"/>
              <a:buAutoNum type="arabicPeriod"/>
            </a:pPr>
            <a:r>
              <a:rPr lang="en-GB" b="0" dirty="0"/>
              <a:t>Lauren’s Toddle Tales – using puppets</a:t>
            </a:r>
          </a:p>
          <a:p>
            <a:pPr marL="228600" indent="-228600">
              <a:buFont typeface="+mj-lt"/>
              <a:buAutoNum type="arabicPeriod"/>
            </a:pPr>
            <a:r>
              <a:rPr lang="en-GB" b="0" dirty="0"/>
              <a:t>Timo and Gemma’s song ‘Easter Doesn’t Stop’</a:t>
            </a:r>
          </a:p>
          <a:p>
            <a:endParaRPr lang="en-GB" b="1" dirty="0"/>
          </a:p>
        </p:txBody>
      </p:sp>
      <p:sp>
        <p:nvSpPr>
          <p:cNvPr id="4" name="Slide Number Placeholder 3"/>
          <p:cNvSpPr>
            <a:spLocks noGrp="1"/>
          </p:cNvSpPr>
          <p:nvPr>
            <p:ph type="sldNum" sz="quarter" idx="5"/>
          </p:nvPr>
        </p:nvSpPr>
        <p:spPr/>
        <p:txBody>
          <a:bodyPr/>
          <a:lstStyle/>
          <a:p>
            <a:fld id="{8C47D81F-BFD6-404F-8A66-3259C7FAA249}" type="slidenum">
              <a:rPr lang="en-GB" smtClean="0"/>
              <a:t>2</a:t>
            </a:fld>
            <a:endParaRPr lang="en-GB"/>
          </a:p>
        </p:txBody>
      </p:sp>
    </p:spTree>
    <p:extLst>
      <p:ext uri="{BB962C8B-B14F-4D97-AF65-F5344CB8AC3E}">
        <p14:creationId xmlns:p14="http://schemas.microsoft.com/office/powerpoint/2010/main" val="2598186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Peter’s Denial</a:t>
            </a:r>
          </a:p>
        </p:txBody>
      </p:sp>
      <p:sp>
        <p:nvSpPr>
          <p:cNvPr id="4" name="Slide Number Placeholder 3"/>
          <p:cNvSpPr>
            <a:spLocks noGrp="1"/>
          </p:cNvSpPr>
          <p:nvPr>
            <p:ph type="sldNum" sz="quarter" idx="5"/>
          </p:nvPr>
        </p:nvSpPr>
        <p:spPr/>
        <p:txBody>
          <a:bodyPr/>
          <a:lstStyle/>
          <a:p>
            <a:fld id="{8C47D81F-BFD6-404F-8A66-3259C7FAA249}" type="slidenum">
              <a:rPr lang="en-GB" smtClean="0"/>
              <a:t>12</a:t>
            </a:fld>
            <a:endParaRPr lang="en-GB"/>
          </a:p>
        </p:txBody>
      </p:sp>
    </p:spTree>
    <p:extLst>
      <p:ext uri="{BB962C8B-B14F-4D97-AF65-F5344CB8AC3E}">
        <p14:creationId xmlns:p14="http://schemas.microsoft.com/office/powerpoint/2010/main" val="2807594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trial before Pilate</a:t>
            </a:r>
          </a:p>
        </p:txBody>
      </p:sp>
      <p:sp>
        <p:nvSpPr>
          <p:cNvPr id="4" name="Slide Number Placeholder 3"/>
          <p:cNvSpPr>
            <a:spLocks noGrp="1"/>
          </p:cNvSpPr>
          <p:nvPr>
            <p:ph type="sldNum" sz="quarter" idx="5"/>
          </p:nvPr>
        </p:nvSpPr>
        <p:spPr/>
        <p:txBody>
          <a:bodyPr/>
          <a:lstStyle/>
          <a:p>
            <a:fld id="{8C47D81F-BFD6-404F-8A66-3259C7FAA249}" type="slidenum">
              <a:rPr lang="en-GB" smtClean="0"/>
              <a:t>13</a:t>
            </a:fld>
            <a:endParaRPr lang="en-GB"/>
          </a:p>
        </p:txBody>
      </p:sp>
    </p:spTree>
    <p:extLst>
      <p:ext uri="{BB962C8B-B14F-4D97-AF65-F5344CB8AC3E}">
        <p14:creationId xmlns:p14="http://schemas.microsoft.com/office/powerpoint/2010/main" val="712353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At the cross</a:t>
            </a:r>
          </a:p>
        </p:txBody>
      </p:sp>
      <p:sp>
        <p:nvSpPr>
          <p:cNvPr id="4" name="Slide Number Placeholder 3"/>
          <p:cNvSpPr>
            <a:spLocks noGrp="1"/>
          </p:cNvSpPr>
          <p:nvPr>
            <p:ph type="sldNum" sz="quarter" idx="5"/>
          </p:nvPr>
        </p:nvSpPr>
        <p:spPr/>
        <p:txBody>
          <a:bodyPr/>
          <a:lstStyle/>
          <a:p>
            <a:fld id="{8C47D81F-BFD6-404F-8A66-3259C7FAA249}" type="slidenum">
              <a:rPr lang="en-GB" smtClean="0"/>
              <a:t>14</a:t>
            </a:fld>
            <a:endParaRPr lang="en-GB"/>
          </a:p>
        </p:txBody>
      </p:sp>
    </p:spTree>
    <p:extLst>
      <p:ext uri="{BB962C8B-B14F-4D97-AF65-F5344CB8AC3E}">
        <p14:creationId xmlns:p14="http://schemas.microsoft.com/office/powerpoint/2010/main" val="4127903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Silent Saturday</a:t>
            </a:r>
          </a:p>
        </p:txBody>
      </p:sp>
      <p:sp>
        <p:nvSpPr>
          <p:cNvPr id="4" name="Slide Number Placeholder 3"/>
          <p:cNvSpPr>
            <a:spLocks noGrp="1"/>
          </p:cNvSpPr>
          <p:nvPr>
            <p:ph type="sldNum" sz="quarter" idx="5"/>
          </p:nvPr>
        </p:nvSpPr>
        <p:spPr/>
        <p:txBody>
          <a:bodyPr/>
          <a:lstStyle/>
          <a:p>
            <a:fld id="{8C47D81F-BFD6-404F-8A66-3259C7FAA249}" type="slidenum">
              <a:rPr lang="en-GB" smtClean="0"/>
              <a:t>15</a:t>
            </a:fld>
            <a:endParaRPr lang="en-GB"/>
          </a:p>
        </p:txBody>
      </p:sp>
    </p:spTree>
    <p:extLst>
      <p:ext uri="{BB962C8B-B14F-4D97-AF65-F5344CB8AC3E}">
        <p14:creationId xmlns:p14="http://schemas.microsoft.com/office/powerpoint/2010/main" val="333196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Resurrection Day (Easter Day)</a:t>
            </a:r>
          </a:p>
        </p:txBody>
      </p:sp>
      <p:sp>
        <p:nvSpPr>
          <p:cNvPr id="4" name="Slide Number Placeholder 3"/>
          <p:cNvSpPr>
            <a:spLocks noGrp="1"/>
          </p:cNvSpPr>
          <p:nvPr>
            <p:ph type="sldNum" sz="quarter" idx="5"/>
          </p:nvPr>
        </p:nvSpPr>
        <p:spPr/>
        <p:txBody>
          <a:bodyPr/>
          <a:lstStyle/>
          <a:p>
            <a:fld id="{8C47D81F-BFD6-404F-8A66-3259C7FAA249}" type="slidenum">
              <a:rPr lang="en-GB" smtClean="0"/>
              <a:t>16</a:t>
            </a:fld>
            <a:endParaRPr lang="en-GB"/>
          </a:p>
        </p:txBody>
      </p:sp>
    </p:spTree>
    <p:extLst>
      <p:ext uri="{BB962C8B-B14F-4D97-AF65-F5344CB8AC3E}">
        <p14:creationId xmlns:p14="http://schemas.microsoft.com/office/powerpoint/2010/main" val="260024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42A13-5AA9-8789-D507-DAE907BA1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4A7FCA-67E3-1843-A8E9-2EB772C90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F6F1F9-356D-171C-0F78-9F59CC655B36}"/>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How have our ‘sculptures’ helped us to understand the deeper meaning of the Easter story?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Has being able to focus on one element of the story in such detail helped to understand that event in a new way?</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Deeper evaluation questions:</a:t>
            </a:r>
            <a:r>
              <a:rPr lang="en-GB" sz="1200" kern="1200" dirty="0">
                <a:solidFill>
                  <a:schemeClr val="tx1"/>
                </a:solidFill>
                <a:effectLst/>
                <a:latin typeface="+mn-lt"/>
                <a:ea typeface="+mn-ea"/>
                <a:cs typeface="+mn-cs"/>
              </a:rPr>
              <a:t> choose from these, depending on the age/stage/ability of your pupils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Which of your ‘sculptures’ were the hardest to create – and why?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Is this answer the same for all groups? Why? Did you all choose the same locations? Why might there be differences?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Some Passion Plays end with the crucifixion, especially if they are performed around Good Friday, to help audiences engage with these events. Does it matter that audiences don’t get the whole story?</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Has retelling this story reduced its impact for us after all? </a:t>
            </a:r>
          </a:p>
          <a:p>
            <a:pPr marL="228600" indent="-228600">
              <a:buAutoNum type="arabicPeriod"/>
            </a:pPr>
            <a:endParaRPr lang="en-GB" dirty="0"/>
          </a:p>
        </p:txBody>
      </p:sp>
      <p:sp>
        <p:nvSpPr>
          <p:cNvPr id="4" name="Slide Number Placeholder 3">
            <a:extLst>
              <a:ext uri="{FF2B5EF4-FFF2-40B4-BE49-F238E27FC236}">
                <a16:creationId xmlns:a16="http://schemas.microsoft.com/office/drawing/2014/main" id="{B21BC343-9C1B-F027-DB80-2B0520E09875}"/>
              </a:ext>
            </a:extLst>
          </p:cNvPr>
          <p:cNvSpPr>
            <a:spLocks noGrp="1"/>
          </p:cNvSpPr>
          <p:nvPr>
            <p:ph type="sldNum" sz="quarter" idx="5"/>
          </p:nvPr>
        </p:nvSpPr>
        <p:spPr/>
        <p:txBody>
          <a:bodyPr/>
          <a:lstStyle/>
          <a:p>
            <a:fld id="{8C47D81F-BFD6-404F-8A66-3259C7FAA249}" type="slidenum">
              <a:rPr lang="en-GB" smtClean="0"/>
              <a:t>17</a:t>
            </a:fld>
            <a:endParaRPr lang="en-GB"/>
          </a:p>
        </p:txBody>
      </p:sp>
    </p:spTree>
    <p:extLst>
      <p:ext uri="{BB962C8B-B14F-4D97-AF65-F5344CB8AC3E}">
        <p14:creationId xmlns:p14="http://schemas.microsoft.com/office/powerpoint/2010/main" val="400502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These photos are a selection from the Passion Plays website linked from the planning for UKS2. Our thanks go to the Passion Trust for allowing us to use them. Please do visit the website to find more! </a:t>
            </a:r>
            <a:r>
              <a:rPr lang="en-GB" sz="1200" b="0" i="0" kern="1200" dirty="0">
                <a:solidFill>
                  <a:schemeClr val="tx1"/>
                </a:solidFill>
                <a:effectLst/>
                <a:latin typeface="+mn-lt"/>
                <a:ea typeface="+mn-ea"/>
                <a:cs typeface="+mn-cs"/>
                <a:hlinkClick r:id="rId3" tooltip="Original URL: http://www.passiontrust.org/. Click or tap if you trust this link."/>
              </a:rPr>
              <a:t>www.passiontrust.org</a:t>
            </a:r>
            <a:r>
              <a:rPr lang="en-GB" sz="1200" b="0" i="0" kern="1200" dirty="0">
                <a:solidFill>
                  <a:schemeClr val="tx1"/>
                </a:solidFill>
                <a:effectLst/>
                <a:latin typeface="+mn-lt"/>
                <a:ea typeface="+mn-ea"/>
                <a:cs typeface="+mn-cs"/>
              </a:rPr>
              <a:t> </a:t>
            </a:r>
            <a:endParaRPr lang="en-GB" b="0" dirty="0"/>
          </a:p>
        </p:txBody>
      </p:sp>
      <p:sp>
        <p:nvSpPr>
          <p:cNvPr id="4" name="Slide Number Placeholder 3"/>
          <p:cNvSpPr>
            <a:spLocks noGrp="1"/>
          </p:cNvSpPr>
          <p:nvPr>
            <p:ph type="sldNum" sz="quarter" idx="5"/>
          </p:nvPr>
        </p:nvSpPr>
        <p:spPr/>
        <p:txBody>
          <a:bodyPr/>
          <a:lstStyle/>
          <a:p>
            <a:fld id="{8C47D81F-BFD6-404F-8A66-3259C7FAA249}" type="slidenum">
              <a:rPr lang="en-GB" smtClean="0"/>
              <a:t>3</a:t>
            </a:fld>
            <a:endParaRPr lang="en-GB"/>
          </a:p>
        </p:txBody>
      </p:sp>
    </p:spTree>
    <p:extLst>
      <p:ext uri="{BB962C8B-B14F-4D97-AF65-F5344CB8AC3E}">
        <p14:creationId xmlns:p14="http://schemas.microsoft.com/office/powerpoint/2010/main" val="333569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images show how a live sculpture can powerfully communicate without words, and were created for an all-age event for Easter, 2025, depicting events in the Garden of Gethsemane. Can you tell which one is Judas? And which is Jesus?</a:t>
            </a:r>
          </a:p>
          <a:p>
            <a:endParaRPr lang="en-GB" dirty="0"/>
          </a:p>
          <a:p>
            <a:r>
              <a:rPr lang="en-GB" dirty="0"/>
              <a:t>Our thanks go to members of Keeper’s Theatre Group for their permission to use them.</a:t>
            </a:r>
          </a:p>
          <a:p>
            <a:pPr marL="228600" indent="-228600">
              <a:buAutoNum type="arabicPeriod"/>
            </a:pPr>
            <a:r>
              <a:rPr lang="en-GB" dirty="0"/>
              <a:t>Betrayed by a kiss</a:t>
            </a:r>
          </a:p>
          <a:p>
            <a:pPr marL="228600" indent="-228600">
              <a:buAutoNum type="arabicPeriod"/>
            </a:pPr>
            <a:r>
              <a:rPr lang="en-GB" dirty="0"/>
              <a:t>Peter defends Jesus</a:t>
            </a:r>
          </a:p>
        </p:txBody>
      </p:sp>
      <p:sp>
        <p:nvSpPr>
          <p:cNvPr id="4" name="Slide Number Placeholder 3"/>
          <p:cNvSpPr>
            <a:spLocks noGrp="1"/>
          </p:cNvSpPr>
          <p:nvPr>
            <p:ph type="sldNum" sz="quarter" idx="5"/>
          </p:nvPr>
        </p:nvSpPr>
        <p:spPr/>
        <p:txBody>
          <a:bodyPr/>
          <a:lstStyle/>
          <a:p>
            <a:fld id="{8C47D81F-BFD6-404F-8A66-3259C7FAA249}" type="slidenum">
              <a:rPr lang="en-GB" smtClean="0"/>
              <a:t>4</a:t>
            </a:fld>
            <a:endParaRPr lang="en-GB"/>
          </a:p>
        </p:txBody>
      </p:sp>
    </p:spTree>
    <p:extLst>
      <p:ext uri="{BB962C8B-B14F-4D97-AF65-F5344CB8AC3E}">
        <p14:creationId xmlns:p14="http://schemas.microsoft.com/office/powerpoint/2010/main" val="1673876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47D81F-BFD6-404F-8A66-3259C7FAA249}" type="slidenum">
              <a:rPr lang="en-GB" smtClean="0"/>
              <a:t>5</a:t>
            </a:fld>
            <a:endParaRPr lang="en-GB"/>
          </a:p>
        </p:txBody>
      </p:sp>
    </p:spTree>
    <p:extLst>
      <p:ext uri="{BB962C8B-B14F-4D97-AF65-F5344CB8AC3E}">
        <p14:creationId xmlns:p14="http://schemas.microsoft.com/office/powerpoint/2010/main" val="307050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9793F-728D-FDAC-FB16-C70AAC36A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72D37-6086-C701-E131-C5E8FCCB33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8F0DBC-0AF2-E863-920D-0E0150D30726}"/>
              </a:ext>
            </a:extLst>
          </p:cNvPr>
          <p:cNvSpPr>
            <a:spLocks noGrp="1"/>
          </p:cNvSpPr>
          <p:nvPr>
            <p:ph type="body" idx="1"/>
          </p:nvPr>
        </p:nvSpPr>
        <p:spPr/>
        <p:txBody>
          <a:bodyPr/>
          <a:lstStyle/>
          <a:p>
            <a:r>
              <a:rPr lang="en-GB" b="1" dirty="0"/>
              <a:t>Palm Sunday</a:t>
            </a:r>
          </a:p>
        </p:txBody>
      </p:sp>
      <p:sp>
        <p:nvSpPr>
          <p:cNvPr id="4" name="Slide Number Placeholder 3">
            <a:extLst>
              <a:ext uri="{FF2B5EF4-FFF2-40B4-BE49-F238E27FC236}">
                <a16:creationId xmlns:a16="http://schemas.microsoft.com/office/drawing/2014/main" id="{3658D9D2-3766-E6D6-8BBC-750D6472F97C}"/>
              </a:ext>
            </a:extLst>
          </p:cNvPr>
          <p:cNvSpPr>
            <a:spLocks noGrp="1"/>
          </p:cNvSpPr>
          <p:nvPr>
            <p:ph type="sldNum" sz="quarter" idx="5"/>
          </p:nvPr>
        </p:nvSpPr>
        <p:spPr/>
        <p:txBody>
          <a:bodyPr/>
          <a:lstStyle/>
          <a:p>
            <a:fld id="{8C47D81F-BFD6-404F-8A66-3259C7FAA249}" type="slidenum">
              <a:rPr lang="en-GB" smtClean="0"/>
              <a:t>7</a:t>
            </a:fld>
            <a:endParaRPr lang="en-GB"/>
          </a:p>
        </p:txBody>
      </p:sp>
    </p:spTree>
    <p:extLst>
      <p:ext uri="{BB962C8B-B14F-4D97-AF65-F5344CB8AC3E}">
        <p14:creationId xmlns:p14="http://schemas.microsoft.com/office/powerpoint/2010/main" val="228243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Turning over the tables – cleansing the Temple</a:t>
            </a:r>
          </a:p>
        </p:txBody>
      </p:sp>
      <p:sp>
        <p:nvSpPr>
          <p:cNvPr id="4" name="Slide Number Placeholder 3"/>
          <p:cNvSpPr>
            <a:spLocks noGrp="1"/>
          </p:cNvSpPr>
          <p:nvPr>
            <p:ph type="sldNum" sz="quarter" idx="5"/>
          </p:nvPr>
        </p:nvSpPr>
        <p:spPr/>
        <p:txBody>
          <a:bodyPr/>
          <a:lstStyle/>
          <a:p>
            <a:fld id="{8C47D81F-BFD6-404F-8A66-3259C7FAA249}" type="slidenum">
              <a:rPr lang="en-GB" smtClean="0"/>
              <a:t>8</a:t>
            </a:fld>
            <a:endParaRPr lang="en-GB"/>
          </a:p>
        </p:txBody>
      </p:sp>
    </p:spTree>
    <p:extLst>
      <p:ext uri="{BB962C8B-B14F-4D97-AF65-F5344CB8AC3E}">
        <p14:creationId xmlns:p14="http://schemas.microsoft.com/office/powerpoint/2010/main" val="1287852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Foot-washing</a:t>
            </a:r>
          </a:p>
        </p:txBody>
      </p:sp>
      <p:sp>
        <p:nvSpPr>
          <p:cNvPr id="4" name="Slide Number Placeholder 3"/>
          <p:cNvSpPr>
            <a:spLocks noGrp="1"/>
          </p:cNvSpPr>
          <p:nvPr>
            <p:ph type="sldNum" sz="quarter" idx="5"/>
          </p:nvPr>
        </p:nvSpPr>
        <p:spPr/>
        <p:txBody>
          <a:bodyPr/>
          <a:lstStyle/>
          <a:p>
            <a:fld id="{6A1C71F7-7EAB-4573-8173-E1DE57E1B66C}" type="slidenum">
              <a:rPr lang="en-US" altLang="en-US" smtClean="0"/>
              <a:pPr/>
              <a:t>9</a:t>
            </a:fld>
            <a:endParaRPr lang="en-US" altLang="en-US"/>
          </a:p>
        </p:txBody>
      </p:sp>
    </p:spTree>
    <p:extLst>
      <p:ext uri="{BB962C8B-B14F-4D97-AF65-F5344CB8AC3E}">
        <p14:creationId xmlns:p14="http://schemas.microsoft.com/office/powerpoint/2010/main" val="3946476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Last Supper (Passover)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1C71F7-7EAB-4573-8173-E1DE57E1B66C}"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46476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Garden of Gethsemane</a:t>
            </a:r>
          </a:p>
        </p:txBody>
      </p:sp>
      <p:sp>
        <p:nvSpPr>
          <p:cNvPr id="4" name="Slide Number Placeholder 3"/>
          <p:cNvSpPr>
            <a:spLocks noGrp="1"/>
          </p:cNvSpPr>
          <p:nvPr>
            <p:ph type="sldNum" sz="quarter" idx="5"/>
          </p:nvPr>
        </p:nvSpPr>
        <p:spPr/>
        <p:txBody>
          <a:bodyPr/>
          <a:lstStyle/>
          <a:p>
            <a:fld id="{8C47D81F-BFD6-404F-8A66-3259C7FAA249}" type="slidenum">
              <a:rPr lang="en-GB" smtClean="0"/>
              <a:t>11</a:t>
            </a:fld>
            <a:endParaRPr lang="en-GB"/>
          </a:p>
        </p:txBody>
      </p:sp>
    </p:spTree>
    <p:extLst>
      <p:ext uri="{BB962C8B-B14F-4D97-AF65-F5344CB8AC3E}">
        <p14:creationId xmlns:p14="http://schemas.microsoft.com/office/powerpoint/2010/main" val="2117281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77E857E-731C-4E5F-BE24-FAF435E8AD77}"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E239A8-9B8B-42FE-A7C4-1045322AD445}" type="slidenum">
              <a:rPr lang="en-GB" smtClean="0"/>
              <a:t>‹#›</a:t>
            </a:fld>
            <a:endParaRPr lang="en-GB"/>
          </a:p>
        </p:txBody>
      </p:sp>
      <p:pic>
        <p:nvPicPr>
          <p:cNvPr id="7" name="Picture 8">
            <a:extLst>
              <a:ext uri="{FF2B5EF4-FFF2-40B4-BE49-F238E27FC236}">
                <a16:creationId xmlns:a16="http://schemas.microsoft.com/office/drawing/2014/main" id="{0C414548-F7A0-356C-89DD-41062228271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540531" y="81991"/>
            <a:ext cx="597205" cy="22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F50F38C-44A6-7F8C-E932-BC4A58DD48E6}"/>
              </a:ext>
            </a:extLst>
          </p:cNvPr>
          <p:cNvSpPr txBox="1"/>
          <p:nvPr userDrawn="1"/>
        </p:nvSpPr>
        <p:spPr>
          <a:xfrm>
            <a:off x="735005" y="94517"/>
            <a:ext cx="8043520" cy="246221"/>
          </a:xfrm>
          <a:prstGeom prst="rect">
            <a:avLst/>
          </a:prstGeom>
          <a:noFill/>
        </p:spPr>
        <p:txBody>
          <a:bodyPr wrap="square" rtlCol="0">
            <a:spAutoFit/>
          </a:bodyPr>
          <a:lstStyle/>
          <a:p>
            <a:pPr algn="ctr"/>
            <a:r>
              <a:rPr lang="en-US" sz="1000" b="1" dirty="0">
                <a:solidFill>
                  <a:srgbClr val="FF0000"/>
                </a:solidFill>
              </a:rPr>
              <a:t>These resources are for use with the Diocesan ‘ExploRE’ Days and are not to be shared outside of your school without permission.</a:t>
            </a:r>
          </a:p>
        </p:txBody>
      </p:sp>
      <p:sp>
        <p:nvSpPr>
          <p:cNvPr id="10" name="TextBox 9">
            <a:extLst>
              <a:ext uri="{FF2B5EF4-FFF2-40B4-BE49-F238E27FC236}">
                <a16:creationId xmlns:a16="http://schemas.microsoft.com/office/drawing/2014/main" id="{A5350A73-41B6-8CA2-EA01-3C134F0C4A8C}"/>
              </a:ext>
            </a:extLst>
          </p:cNvPr>
          <p:cNvSpPr txBox="1"/>
          <p:nvPr userDrawn="1"/>
        </p:nvSpPr>
        <p:spPr>
          <a:xfrm>
            <a:off x="0" y="2407"/>
            <a:ext cx="4572000" cy="338554"/>
          </a:xfrm>
          <a:prstGeom prst="rect">
            <a:avLst/>
          </a:prstGeom>
          <a:noFill/>
        </p:spPr>
        <p:txBody>
          <a:bodyPr wrap="square">
            <a:spAutoFit/>
          </a:bodyPr>
          <a:lstStyle/>
          <a:p>
            <a:r>
              <a:rPr lang="en-GB" sz="1600" b="1" kern="0" dirty="0" err="1">
                <a:effectLst/>
                <a:latin typeface="Century Gothic" panose="020B0502020202020204" pitchFamily="34" charset="0"/>
                <a:ea typeface="Times New Roman" panose="02020603050405020304" pitchFamily="18" charset="0"/>
                <a:cs typeface="Times New Roman" panose="02020603050405020304" pitchFamily="18" charset="0"/>
              </a:rPr>
              <a:t>Explo</a:t>
            </a:r>
            <a:r>
              <a:rPr lang="en-GB" sz="1600" b="1" kern="0" dirty="0">
                <a:effectLst/>
                <a:latin typeface="Century Gothic" panose="020B0502020202020204" pitchFamily="34" charset="0"/>
                <a:ea typeface="Times New Roman" panose="02020603050405020304" pitchFamily="18" charset="0"/>
                <a:cs typeface="Times New Roman" panose="02020603050405020304" pitchFamily="18" charset="0"/>
              </a:rPr>
              <a:t> RE </a:t>
            </a:r>
            <a:endParaRPr lang="en-GB" sz="1600" dirty="0">
              <a:latin typeface="Century Gothic" panose="020B0502020202020204" pitchFamily="34" charset="0"/>
            </a:endParaRPr>
          </a:p>
        </p:txBody>
      </p:sp>
      <p:pic>
        <p:nvPicPr>
          <p:cNvPr id="12" name="Graphic 11" descr="Magnifying glass with solid fill">
            <a:extLst>
              <a:ext uri="{FF2B5EF4-FFF2-40B4-BE49-F238E27FC236}">
                <a16:creationId xmlns:a16="http://schemas.microsoft.com/office/drawing/2014/main" id="{8EAA5ADC-2718-5FC8-8066-11FE5477EA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6381" y="-50025"/>
            <a:ext cx="547830" cy="547830"/>
          </a:xfrm>
          <a:prstGeom prst="rect">
            <a:avLst/>
          </a:prstGeom>
        </p:spPr>
      </p:pic>
    </p:spTree>
    <p:extLst>
      <p:ext uri="{BB962C8B-B14F-4D97-AF65-F5344CB8AC3E}">
        <p14:creationId xmlns:p14="http://schemas.microsoft.com/office/powerpoint/2010/main" val="2084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77E857E-731C-4E5F-BE24-FAF435E8AD77}"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205250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77E857E-731C-4E5F-BE24-FAF435E8AD77}"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84019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a:extLst>
              <a:ext uri="{FF2B5EF4-FFF2-40B4-BE49-F238E27FC236}">
                <a16:creationId xmlns:a16="http://schemas.microsoft.com/office/drawing/2014/main" id="{270053FF-EB7A-43FB-B815-9B61B137BE3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FE9109F-D41A-46D2-9DCE-9F69CF4BDB6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EDF80A3-A713-4963-9AE1-1B5A6CBEBC8B}"/>
              </a:ext>
            </a:extLst>
          </p:cNvPr>
          <p:cNvSpPr>
            <a:spLocks noGrp="1" noChangeArrowheads="1"/>
          </p:cNvSpPr>
          <p:nvPr>
            <p:ph type="sldNum" sz="quarter" idx="12"/>
          </p:nvPr>
        </p:nvSpPr>
        <p:spPr>
          <a:ln/>
        </p:spPr>
        <p:txBody>
          <a:bodyPr/>
          <a:lstStyle>
            <a:lvl1pPr>
              <a:defRPr/>
            </a:lvl1pPr>
          </a:lstStyle>
          <a:p>
            <a:fld id="{23FCC88D-24DC-4B18-BBE2-6B8C53DC427E}" type="slidenum">
              <a:rPr lang="en-GB" altLang="en-US"/>
              <a:pPr/>
              <a:t>‹#›</a:t>
            </a:fld>
            <a:endParaRPr lang="en-GB" altLang="en-US"/>
          </a:p>
        </p:txBody>
      </p:sp>
    </p:spTree>
    <p:extLst>
      <p:ext uri="{BB962C8B-B14F-4D97-AF65-F5344CB8AC3E}">
        <p14:creationId xmlns:p14="http://schemas.microsoft.com/office/powerpoint/2010/main" val="249375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06C3F41D-A475-4EE9-92A7-D86BC2C09FC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888C63D-7960-438F-873C-4059E05DE30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058F1AD-4786-407D-90C2-083B09E0607E}"/>
              </a:ext>
            </a:extLst>
          </p:cNvPr>
          <p:cNvSpPr>
            <a:spLocks noGrp="1" noChangeArrowheads="1"/>
          </p:cNvSpPr>
          <p:nvPr>
            <p:ph type="sldNum" sz="quarter" idx="12"/>
          </p:nvPr>
        </p:nvSpPr>
        <p:spPr>
          <a:ln/>
        </p:spPr>
        <p:txBody>
          <a:bodyPr/>
          <a:lstStyle>
            <a:lvl1pPr>
              <a:defRPr/>
            </a:lvl1pPr>
          </a:lstStyle>
          <a:p>
            <a:fld id="{46FA5A0E-C6A9-4E8F-A8AA-B2078C9C0042}" type="slidenum">
              <a:rPr lang="en-GB" altLang="en-US"/>
              <a:pPr/>
              <a:t>‹#›</a:t>
            </a:fld>
            <a:endParaRPr lang="en-GB" altLang="en-US"/>
          </a:p>
        </p:txBody>
      </p:sp>
    </p:spTree>
    <p:extLst>
      <p:ext uri="{BB962C8B-B14F-4D97-AF65-F5344CB8AC3E}">
        <p14:creationId xmlns:p14="http://schemas.microsoft.com/office/powerpoint/2010/main" val="330942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a:extLst>
              <a:ext uri="{FF2B5EF4-FFF2-40B4-BE49-F238E27FC236}">
                <a16:creationId xmlns:a16="http://schemas.microsoft.com/office/drawing/2014/main" id="{0C7D0AFC-A245-49BC-A9A2-91B1864A1D3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CD1DC70-D5BC-4EC2-A81D-A7A4320167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CCBF040-D943-449F-9021-0725AAA80FB9}"/>
              </a:ext>
            </a:extLst>
          </p:cNvPr>
          <p:cNvSpPr>
            <a:spLocks noGrp="1" noChangeArrowheads="1"/>
          </p:cNvSpPr>
          <p:nvPr>
            <p:ph type="sldNum" sz="quarter" idx="12"/>
          </p:nvPr>
        </p:nvSpPr>
        <p:spPr>
          <a:ln/>
        </p:spPr>
        <p:txBody>
          <a:bodyPr/>
          <a:lstStyle>
            <a:lvl1pPr>
              <a:defRPr/>
            </a:lvl1pPr>
          </a:lstStyle>
          <a:p>
            <a:fld id="{4D756F94-C1FE-44ED-8FB1-9737BC3D25EC}" type="slidenum">
              <a:rPr lang="en-GB" altLang="en-US"/>
              <a:pPr/>
              <a:t>‹#›</a:t>
            </a:fld>
            <a:endParaRPr lang="en-GB" altLang="en-US"/>
          </a:p>
        </p:txBody>
      </p:sp>
    </p:spTree>
    <p:extLst>
      <p:ext uri="{BB962C8B-B14F-4D97-AF65-F5344CB8AC3E}">
        <p14:creationId xmlns:p14="http://schemas.microsoft.com/office/powerpoint/2010/main" val="368167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C687AFE7-E91B-427E-A151-30C1B122DE8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3D183AE-AA2F-4FC5-AFFE-5C3E230E038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B20F320B-68A2-46BA-A686-EEBEC000135E}"/>
              </a:ext>
            </a:extLst>
          </p:cNvPr>
          <p:cNvSpPr>
            <a:spLocks noGrp="1" noChangeArrowheads="1"/>
          </p:cNvSpPr>
          <p:nvPr>
            <p:ph type="sldNum" sz="quarter" idx="12"/>
          </p:nvPr>
        </p:nvSpPr>
        <p:spPr>
          <a:ln/>
        </p:spPr>
        <p:txBody>
          <a:bodyPr/>
          <a:lstStyle>
            <a:lvl1pPr>
              <a:defRPr/>
            </a:lvl1pPr>
          </a:lstStyle>
          <a:p>
            <a:fld id="{462D0867-72E1-4A4F-A9C2-67D849A3BB5D}" type="slidenum">
              <a:rPr lang="en-GB" altLang="en-US"/>
              <a:pPr/>
              <a:t>‹#›</a:t>
            </a:fld>
            <a:endParaRPr lang="en-GB" altLang="en-US"/>
          </a:p>
        </p:txBody>
      </p:sp>
    </p:spTree>
    <p:extLst>
      <p:ext uri="{BB962C8B-B14F-4D97-AF65-F5344CB8AC3E}">
        <p14:creationId xmlns:p14="http://schemas.microsoft.com/office/powerpoint/2010/main" val="385978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B07347B2-0274-4BA6-B4AC-7F33D895EF1D}"/>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B3C68DF5-E407-45B8-AF7F-13195BF733A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82011637-B59C-4BD6-8150-93273D94578D}"/>
              </a:ext>
            </a:extLst>
          </p:cNvPr>
          <p:cNvSpPr>
            <a:spLocks noGrp="1" noChangeArrowheads="1"/>
          </p:cNvSpPr>
          <p:nvPr>
            <p:ph type="sldNum" sz="quarter" idx="12"/>
          </p:nvPr>
        </p:nvSpPr>
        <p:spPr>
          <a:ln/>
        </p:spPr>
        <p:txBody>
          <a:bodyPr/>
          <a:lstStyle>
            <a:lvl1pPr>
              <a:defRPr/>
            </a:lvl1pPr>
          </a:lstStyle>
          <a:p>
            <a:fld id="{31C022BC-EA49-4E67-A983-3BFC15BEAC6C}" type="slidenum">
              <a:rPr lang="en-GB" altLang="en-US"/>
              <a:pPr/>
              <a:t>‹#›</a:t>
            </a:fld>
            <a:endParaRPr lang="en-GB" altLang="en-US"/>
          </a:p>
        </p:txBody>
      </p:sp>
    </p:spTree>
    <p:extLst>
      <p:ext uri="{BB962C8B-B14F-4D97-AF65-F5344CB8AC3E}">
        <p14:creationId xmlns:p14="http://schemas.microsoft.com/office/powerpoint/2010/main" val="126335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641129BF-ADC0-4EA2-8E35-2368CB9299E6}"/>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8450C9E-C8C9-40AC-B519-60F727EEEF0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3E392FF7-452C-4EDC-831F-F5BDFD23FC0E}"/>
              </a:ext>
            </a:extLst>
          </p:cNvPr>
          <p:cNvSpPr>
            <a:spLocks noGrp="1" noChangeArrowheads="1"/>
          </p:cNvSpPr>
          <p:nvPr>
            <p:ph type="sldNum" sz="quarter" idx="12"/>
          </p:nvPr>
        </p:nvSpPr>
        <p:spPr>
          <a:ln/>
        </p:spPr>
        <p:txBody>
          <a:bodyPr/>
          <a:lstStyle>
            <a:lvl1pPr>
              <a:defRPr/>
            </a:lvl1pPr>
          </a:lstStyle>
          <a:p>
            <a:fld id="{715F34FF-3A91-4278-8DE3-FF034317F267}" type="slidenum">
              <a:rPr lang="en-GB" altLang="en-US"/>
              <a:pPr/>
              <a:t>‹#›</a:t>
            </a:fld>
            <a:endParaRPr lang="en-GB" altLang="en-US"/>
          </a:p>
        </p:txBody>
      </p:sp>
    </p:spTree>
    <p:extLst>
      <p:ext uri="{BB962C8B-B14F-4D97-AF65-F5344CB8AC3E}">
        <p14:creationId xmlns:p14="http://schemas.microsoft.com/office/powerpoint/2010/main" val="312950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D46F0CB-79C2-4CB5-B366-2DFDADB5CD6F}"/>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4FE9FA1D-2464-4343-A06B-28CAA12BF3B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22D45A75-8434-4849-9AF3-FF48C6DC543D}"/>
              </a:ext>
            </a:extLst>
          </p:cNvPr>
          <p:cNvSpPr>
            <a:spLocks noGrp="1" noChangeArrowheads="1"/>
          </p:cNvSpPr>
          <p:nvPr>
            <p:ph type="sldNum" sz="quarter" idx="12"/>
          </p:nvPr>
        </p:nvSpPr>
        <p:spPr>
          <a:ln/>
        </p:spPr>
        <p:txBody>
          <a:bodyPr/>
          <a:lstStyle>
            <a:lvl1pPr>
              <a:defRPr/>
            </a:lvl1pPr>
          </a:lstStyle>
          <a:p>
            <a:fld id="{143AA164-8950-4151-9DC7-E87E20A76CC0}" type="slidenum">
              <a:rPr lang="en-GB" altLang="en-US"/>
              <a:pPr/>
              <a:t>‹#›</a:t>
            </a:fld>
            <a:endParaRPr lang="en-GB" altLang="en-US"/>
          </a:p>
        </p:txBody>
      </p:sp>
    </p:spTree>
    <p:extLst>
      <p:ext uri="{BB962C8B-B14F-4D97-AF65-F5344CB8AC3E}">
        <p14:creationId xmlns:p14="http://schemas.microsoft.com/office/powerpoint/2010/main" val="352759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9FF33C32-0DE5-4993-9272-F69CE63E7CD8}"/>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0D61A6E3-B7FC-40F8-A83A-E3B1F1E9150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F7C3A5E-4B06-4963-88A0-5DCADB53D1C7}"/>
              </a:ext>
            </a:extLst>
          </p:cNvPr>
          <p:cNvSpPr>
            <a:spLocks noGrp="1" noChangeArrowheads="1"/>
          </p:cNvSpPr>
          <p:nvPr>
            <p:ph type="sldNum" sz="quarter" idx="12"/>
          </p:nvPr>
        </p:nvSpPr>
        <p:spPr>
          <a:ln/>
        </p:spPr>
        <p:txBody>
          <a:bodyPr/>
          <a:lstStyle>
            <a:lvl1pPr>
              <a:defRPr/>
            </a:lvl1pPr>
          </a:lstStyle>
          <a:p>
            <a:fld id="{F35F26E7-C2F7-4EC8-A2A8-DF1F088B426B}" type="slidenum">
              <a:rPr lang="en-GB" altLang="en-US"/>
              <a:pPr/>
              <a:t>‹#›</a:t>
            </a:fld>
            <a:endParaRPr lang="en-GB" altLang="en-US"/>
          </a:p>
        </p:txBody>
      </p:sp>
    </p:spTree>
    <p:extLst>
      <p:ext uri="{BB962C8B-B14F-4D97-AF65-F5344CB8AC3E}">
        <p14:creationId xmlns:p14="http://schemas.microsoft.com/office/powerpoint/2010/main" val="383294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77E857E-731C-4E5F-BE24-FAF435E8AD77}"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419728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3831F9BA-C5A4-4659-BEB2-9F7A131EC216}"/>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58CDFF2-0EAF-48C0-99D7-AEEAEAD1967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7F18F03-CFA2-4517-B924-27C7BA67CD17}"/>
              </a:ext>
            </a:extLst>
          </p:cNvPr>
          <p:cNvSpPr>
            <a:spLocks noGrp="1" noChangeArrowheads="1"/>
          </p:cNvSpPr>
          <p:nvPr>
            <p:ph type="sldNum" sz="quarter" idx="12"/>
          </p:nvPr>
        </p:nvSpPr>
        <p:spPr>
          <a:ln/>
        </p:spPr>
        <p:txBody>
          <a:bodyPr/>
          <a:lstStyle>
            <a:lvl1pPr>
              <a:defRPr/>
            </a:lvl1pPr>
          </a:lstStyle>
          <a:p>
            <a:fld id="{9CDC241F-9EBA-485E-A0D4-06057EC8A2BD}" type="slidenum">
              <a:rPr lang="en-GB" altLang="en-US"/>
              <a:pPr/>
              <a:t>‹#›</a:t>
            </a:fld>
            <a:endParaRPr lang="en-GB" altLang="en-US"/>
          </a:p>
        </p:txBody>
      </p:sp>
    </p:spTree>
    <p:extLst>
      <p:ext uri="{BB962C8B-B14F-4D97-AF65-F5344CB8AC3E}">
        <p14:creationId xmlns:p14="http://schemas.microsoft.com/office/powerpoint/2010/main" val="313534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85C8BEA1-E244-499F-9C5D-43B0860D0DC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ABBD2B4-523E-47F5-ABBF-1AFC856B20A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B3E2E5A-1759-4382-8CD0-F60934C14387}"/>
              </a:ext>
            </a:extLst>
          </p:cNvPr>
          <p:cNvSpPr>
            <a:spLocks noGrp="1" noChangeArrowheads="1"/>
          </p:cNvSpPr>
          <p:nvPr>
            <p:ph type="sldNum" sz="quarter" idx="12"/>
          </p:nvPr>
        </p:nvSpPr>
        <p:spPr>
          <a:ln/>
        </p:spPr>
        <p:txBody>
          <a:bodyPr/>
          <a:lstStyle>
            <a:lvl1pPr>
              <a:defRPr/>
            </a:lvl1pPr>
          </a:lstStyle>
          <a:p>
            <a:fld id="{DB1155A3-8299-423B-92AB-C195EFA6210C}" type="slidenum">
              <a:rPr lang="en-GB" altLang="en-US"/>
              <a:pPr/>
              <a:t>‹#›</a:t>
            </a:fld>
            <a:endParaRPr lang="en-GB" altLang="en-US"/>
          </a:p>
        </p:txBody>
      </p:sp>
    </p:spTree>
    <p:extLst>
      <p:ext uri="{BB962C8B-B14F-4D97-AF65-F5344CB8AC3E}">
        <p14:creationId xmlns:p14="http://schemas.microsoft.com/office/powerpoint/2010/main" val="153116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336039AB-A84B-4C1B-B2BF-8FE0F1D5778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D468A9C-68BF-42FD-9D2E-C799942DA8E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F6E8042-8750-420F-9A7B-DBE13EB8E3F5}"/>
              </a:ext>
            </a:extLst>
          </p:cNvPr>
          <p:cNvSpPr>
            <a:spLocks noGrp="1" noChangeArrowheads="1"/>
          </p:cNvSpPr>
          <p:nvPr>
            <p:ph type="sldNum" sz="quarter" idx="12"/>
          </p:nvPr>
        </p:nvSpPr>
        <p:spPr>
          <a:ln/>
        </p:spPr>
        <p:txBody>
          <a:bodyPr/>
          <a:lstStyle>
            <a:lvl1pPr>
              <a:defRPr/>
            </a:lvl1pPr>
          </a:lstStyle>
          <a:p>
            <a:fld id="{76EA3141-8733-4DB2-AE29-241407E539E9}" type="slidenum">
              <a:rPr lang="en-GB" altLang="en-US"/>
              <a:pPr/>
              <a:t>‹#›</a:t>
            </a:fld>
            <a:endParaRPr lang="en-GB" altLang="en-US"/>
          </a:p>
        </p:txBody>
      </p:sp>
    </p:spTree>
    <p:extLst>
      <p:ext uri="{BB962C8B-B14F-4D97-AF65-F5344CB8AC3E}">
        <p14:creationId xmlns:p14="http://schemas.microsoft.com/office/powerpoint/2010/main" val="188643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7E857E-731C-4E5F-BE24-FAF435E8AD77}"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34333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77E857E-731C-4E5F-BE24-FAF435E8AD77}" type="datetimeFigureOut">
              <a:rPr lang="en-GB" smtClean="0"/>
              <a:t>18/02/2026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37804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77E857E-731C-4E5F-BE24-FAF435E8AD77}" type="datetimeFigureOut">
              <a:rPr lang="en-GB" smtClean="0"/>
              <a:t>18/02/2026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80764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77E857E-731C-4E5F-BE24-FAF435E8AD77}" type="datetimeFigureOut">
              <a:rPr lang="en-GB" smtClean="0"/>
              <a:t>18/02/2026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253070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E857E-731C-4E5F-BE24-FAF435E8AD77}" type="datetimeFigureOut">
              <a:rPr lang="en-GB" smtClean="0"/>
              <a:t>18/02/2026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28544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7E857E-731C-4E5F-BE24-FAF435E8AD77}" type="datetimeFigureOut">
              <a:rPr lang="en-GB" smtClean="0"/>
              <a:t>18/02/2026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93106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7E857E-731C-4E5F-BE24-FAF435E8AD77}" type="datetimeFigureOut">
              <a:rPr lang="en-GB" smtClean="0"/>
              <a:t>18/02/2026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168523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7E857E-731C-4E5F-BE24-FAF435E8AD77}" type="datetimeFigureOut">
              <a:rPr lang="en-GB" smtClean="0"/>
              <a:t>18/02/2026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E239A8-9B8B-42FE-A7C4-1045322AD445}" type="slidenum">
              <a:rPr lang="en-GB" smtClean="0"/>
              <a:t>‹#›</a:t>
            </a:fld>
            <a:endParaRPr lang="en-GB"/>
          </a:p>
        </p:txBody>
      </p:sp>
    </p:spTree>
    <p:extLst>
      <p:ext uri="{BB962C8B-B14F-4D97-AF65-F5344CB8AC3E}">
        <p14:creationId xmlns:p14="http://schemas.microsoft.com/office/powerpoint/2010/main" val="1909620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6C9DA1-CF13-42C9-8870-67C6F17FE0EC}"/>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a:extLst>
              <a:ext uri="{FF2B5EF4-FFF2-40B4-BE49-F238E27FC236}">
                <a16:creationId xmlns:a16="http://schemas.microsoft.com/office/drawing/2014/main" id="{D66D7DDC-AE72-4509-A9D8-DDA9CC37E6C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a:extLst>
              <a:ext uri="{FF2B5EF4-FFF2-40B4-BE49-F238E27FC236}">
                <a16:creationId xmlns:a16="http://schemas.microsoft.com/office/drawing/2014/main" id="{5AC74BF4-DA15-4C97-A1FA-48B1BC22DB5F}"/>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0"/>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F7A78076-754D-4CE5-B23E-2A1A88B53C7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0"/>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D222D010-C00F-4070-9999-000218F44CBB}"/>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7624DF5B-B08B-4626-89C2-81039DD60866}" type="slidenum">
              <a:rPr lang="en-GB" altLang="en-US"/>
              <a:pPr/>
              <a:t>‹#›</a:t>
            </a:fld>
            <a:endParaRPr lang="en-GB" altLang="en-US"/>
          </a:p>
        </p:txBody>
      </p:sp>
    </p:spTree>
    <p:extLst>
      <p:ext uri="{BB962C8B-B14F-4D97-AF65-F5344CB8AC3E}">
        <p14:creationId xmlns:p14="http://schemas.microsoft.com/office/powerpoint/2010/main" val="2556328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ea typeface="ＭＳ Ｐゴシック" charset="0"/>
          <a:cs typeface="Times New Roman" charset="0"/>
        </a:defRPr>
      </a:lvl6pPr>
      <a:lvl7pPr marL="914400" algn="ctr" rtl="0" fontAlgn="base">
        <a:spcBef>
          <a:spcPct val="0"/>
        </a:spcBef>
        <a:spcAft>
          <a:spcPct val="0"/>
        </a:spcAft>
        <a:defRPr sz="4400">
          <a:solidFill>
            <a:schemeClr val="tx2"/>
          </a:solidFill>
          <a:latin typeface="Times New Roman" charset="0"/>
          <a:ea typeface="ＭＳ Ｐゴシック" charset="0"/>
          <a:cs typeface="Times New Roman" charset="0"/>
        </a:defRPr>
      </a:lvl7pPr>
      <a:lvl8pPr marL="1371600" algn="ctr" rtl="0" fontAlgn="base">
        <a:spcBef>
          <a:spcPct val="0"/>
        </a:spcBef>
        <a:spcAft>
          <a:spcPct val="0"/>
        </a:spcAft>
        <a:defRPr sz="4400">
          <a:solidFill>
            <a:schemeClr val="tx2"/>
          </a:solidFill>
          <a:latin typeface="Times New Roman" charset="0"/>
          <a:ea typeface="ＭＳ Ｐゴシック" charset="0"/>
          <a:cs typeface="Times New Roman" charset="0"/>
        </a:defRPr>
      </a:lvl8pPr>
      <a:lvl9pPr marL="1828800" algn="ctr" rtl="0" fontAlgn="base">
        <a:spcBef>
          <a:spcPct val="0"/>
        </a:spcBef>
        <a:spcAft>
          <a:spcPct val="0"/>
        </a:spcAft>
        <a:defRPr sz="4400">
          <a:solidFill>
            <a:schemeClr val="tx2"/>
          </a:solidFill>
          <a:latin typeface="Times New Roman" charset="0"/>
          <a:ea typeface="ＭＳ Ｐゴシック"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hyperlink" Target="https://www.youtube.com/watch?v=-PhQtJFS7Ow"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hidden="1">
            <a:extLst>
              <a:ext uri="{FF2B5EF4-FFF2-40B4-BE49-F238E27FC236}">
                <a16:creationId xmlns:a16="http://schemas.microsoft.com/office/drawing/2014/main" id="{5D0F8326-1213-7153-9683-D4DC8525A650}"/>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n-GB"/>
          </a:p>
        </p:txBody>
      </p:sp>
      <p:sp>
        <p:nvSpPr>
          <p:cNvPr id="5" name="Text Box 1" hidden="1">
            <a:extLst>
              <a:ext uri="{FF2B5EF4-FFF2-40B4-BE49-F238E27FC236}">
                <a16:creationId xmlns:a16="http://schemas.microsoft.com/office/drawing/2014/main" id="{498AF800-E754-922D-74A5-D08706144AF4}"/>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n-GB"/>
          </a:p>
        </p:txBody>
      </p:sp>
      <p:sp>
        <p:nvSpPr>
          <p:cNvPr id="7" name="Rectangle 4">
            <a:extLst>
              <a:ext uri="{FF2B5EF4-FFF2-40B4-BE49-F238E27FC236}">
                <a16:creationId xmlns:a16="http://schemas.microsoft.com/office/drawing/2014/main" id="{0E396064-4488-A7E1-7901-2EC2558E3BE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5">
            <a:extLst>
              <a:ext uri="{FF2B5EF4-FFF2-40B4-BE49-F238E27FC236}">
                <a16:creationId xmlns:a16="http://schemas.microsoft.com/office/drawing/2014/main" id="{37372577-5CEC-C84E-AAE2-D0A8FD261B81}"/>
              </a:ext>
            </a:extLst>
          </p:cNvPr>
          <p:cNvSpPr>
            <a:spLocks noChangeArrowheads="1"/>
          </p:cNvSpPr>
          <p:nvPr/>
        </p:nvSpPr>
        <p:spPr bwMode="auto">
          <a:xfrm>
            <a:off x="121104" y="607330"/>
            <a:ext cx="8901796"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54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rPr>
              <a:t>Explo RE  Easter: Journeys</a:t>
            </a:r>
            <a:endParaRPr kumimoji="0" lang="en-GB" altLang="en-US"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3200" b="0" i="0" u="none" strike="noStrike" cap="none" normalizeH="0" baseline="0" dirty="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2EBF55EC-8FD8-E3DD-68EA-2613B5BC13F4}"/>
              </a:ext>
            </a:extLst>
          </p:cNvPr>
          <p:cNvSpPr>
            <a:spLocks noChangeArrowheads="1"/>
          </p:cNvSpPr>
          <p:nvPr/>
        </p:nvSpPr>
        <p:spPr bwMode="auto">
          <a:xfrm>
            <a:off x="985103" y="2306912"/>
            <a:ext cx="68980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3600" b="1" i="1" dirty="0">
                <a:latin typeface="Century Gothic" panose="020B0502020202020204" pitchFamily="34" charset="0"/>
                <a:ea typeface="Calibri" panose="020F0502020204030204" pitchFamily="34" charset="0"/>
              </a:rPr>
              <a:t>U</a:t>
            </a:r>
            <a:r>
              <a:rPr kumimoji="0" lang="en-GB" altLang="en-US" sz="3600" b="1" i="1" u="none" strike="noStrike" cap="none" normalizeH="0" baseline="0" dirty="0">
                <a:ln>
                  <a:noFill/>
                </a:ln>
                <a:solidFill>
                  <a:schemeClr val="tx1"/>
                </a:solidFill>
                <a:effectLst/>
                <a:latin typeface="Century Gothic" panose="020B0502020202020204" pitchFamily="34" charset="0"/>
                <a:ea typeface="Calibri" panose="020F0502020204030204" pitchFamily="34" charset="0"/>
              </a:rPr>
              <a:t>KS2: Passion Play ‘Sculptures’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1" name="Graphic 10" descr="Magnifying glass with solid fill">
            <a:extLst>
              <a:ext uri="{FF2B5EF4-FFF2-40B4-BE49-F238E27FC236}">
                <a16:creationId xmlns:a16="http://schemas.microsoft.com/office/drawing/2014/main" id="{38454497-0631-C991-48D8-C907A7EB15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3510" y="270096"/>
            <a:ext cx="1942194" cy="1942194"/>
          </a:xfrm>
          <a:prstGeom prst="rect">
            <a:avLst/>
          </a:prstGeom>
        </p:spPr>
      </p:pic>
      <p:pic>
        <p:nvPicPr>
          <p:cNvPr id="12" name="Picture 11">
            <a:extLst>
              <a:ext uri="{FF2B5EF4-FFF2-40B4-BE49-F238E27FC236}">
                <a16:creationId xmlns:a16="http://schemas.microsoft.com/office/drawing/2014/main" id="{AC54418A-172C-006A-475F-B44D1212EB9B}"/>
              </a:ext>
            </a:extLst>
          </p:cNvPr>
          <p:cNvPicPr>
            <a:picLocks noChangeAspect="1"/>
          </p:cNvPicPr>
          <p:nvPr/>
        </p:nvPicPr>
        <p:blipFill>
          <a:blip r:embed="rId4"/>
          <a:stretch>
            <a:fillRect/>
          </a:stretch>
        </p:blipFill>
        <p:spPr>
          <a:xfrm>
            <a:off x="1124078" y="3188133"/>
            <a:ext cx="6895845" cy="2851940"/>
          </a:xfrm>
          <a:prstGeom prst="rect">
            <a:avLst/>
          </a:prstGeom>
        </p:spPr>
      </p:pic>
    </p:spTree>
    <p:extLst>
      <p:ext uri="{BB962C8B-B14F-4D97-AF65-F5344CB8AC3E}">
        <p14:creationId xmlns:p14="http://schemas.microsoft.com/office/powerpoint/2010/main" val="336325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tle: Jesus, Judas, and the Others&#10;[Click for larger image view]">
            <a:extLst>
              <a:ext uri="{FF2B5EF4-FFF2-40B4-BE49-F238E27FC236}">
                <a16:creationId xmlns:a16="http://schemas.microsoft.com/office/drawing/2014/main" id="{D51AC5D0-30BD-DDD8-51A0-E6E413025E9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00250" y="0"/>
            <a:ext cx="5141913" cy="6858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Text Box 3">
            <a:extLst>
              <a:ext uri="{FF2B5EF4-FFF2-40B4-BE49-F238E27FC236}">
                <a16:creationId xmlns:a16="http://schemas.microsoft.com/office/drawing/2014/main" id="{5B08E1AF-067D-4080-82E5-46C647455637}"/>
              </a:ext>
            </a:extLst>
          </p:cNvPr>
          <p:cNvSpPr txBox="1">
            <a:spLocks noChangeArrowheads="1"/>
          </p:cNvSpPr>
          <p:nvPr/>
        </p:nvSpPr>
        <p:spPr bwMode="auto">
          <a:xfrm>
            <a:off x="56759" y="6453336"/>
            <a:ext cx="683060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lvl="0" defTabSz="914400" eaLnBrk="1" fontAlgn="base" hangingPunct="1">
              <a:spcBef>
                <a:spcPct val="50000"/>
              </a:spcBef>
              <a:spcAft>
                <a:spcPct val="0"/>
              </a:spcAft>
            </a:pPr>
            <a:r>
              <a:rPr lang="en-GB" altLang="ja-JP" sz="1200" b="1" i="1" dirty="0">
                <a:solidFill>
                  <a:srgbClr val="FFFFFF"/>
                </a:solidFill>
                <a:latin typeface="Century Gothic" panose="020B0502020202020204" pitchFamily="34" charset="0"/>
                <a:cs typeface="Times New Roman"/>
              </a:rPr>
              <a:t>S</a:t>
            </a:r>
            <a:r>
              <a:rPr kumimoji="0" lang="en-GB" altLang="ja-JP" sz="1200" b="1" i="1" u="none" strike="noStrike" kern="1200" cap="none" spc="0" normalizeH="0" baseline="0" noProof="0" dirty="0" err="1">
                <a:ln>
                  <a:noFill/>
                </a:ln>
                <a:solidFill>
                  <a:srgbClr val="FFFFFF"/>
                </a:solidFill>
                <a:effectLst/>
                <a:uLnTx/>
                <a:uFillTx/>
                <a:latin typeface="Century Gothic" panose="020B0502020202020204" pitchFamily="34" charset="0"/>
                <a:ea typeface="MS PGothic" panose="020B0600070205080204" pitchFamily="34" charset="-128"/>
                <a:cs typeface="Times New Roman"/>
              </a:rPr>
              <a:t>culpture</a:t>
            </a:r>
            <a:r>
              <a:rPr kumimoji="0" lang="en-GB" altLang="ja-JP" sz="1200" b="1"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 in Metropolitan Museum of Art c. 1500CE </a:t>
            </a:r>
            <a:r>
              <a:rPr lang="en-GB" altLang="ja-JP" sz="1200" b="1" i="1" dirty="0">
                <a:solidFill>
                  <a:srgbClr val="FFFFFF"/>
                </a:solidFill>
                <a:latin typeface="Century Gothic" panose="020B0502020202020204" pitchFamily="34" charset="0"/>
              </a:rPr>
              <a:t>© Art in the Christian Tradition</a:t>
            </a:r>
            <a:endParaRPr kumimoji="0" lang="en-GB" altLang="en-US" sz="1200" b="1"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Tree>
    <p:extLst>
      <p:ext uri="{BB962C8B-B14F-4D97-AF65-F5344CB8AC3E}">
        <p14:creationId xmlns:p14="http://schemas.microsoft.com/office/powerpoint/2010/main" val="240368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inting of a person praying&#10;&#10;AI-generated content may be incorrect.">
            <a:extLst>
              <a:ext uri="{FF2B5EF4-FFF2-40B4-BE49-F238E27FC236}">
                <a16:creationId xmlns:a16="http://schemas.microsoft.com/office/drawing/2014/main" id="{BB7D5565-C92A-F7A1-347B-251EB394210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8439" y="0"/>
            <a:ext cx="6748339" cy="6858000"/>
          </a:xfrm>
          <a:prstGeom prst="rect">
            <a:avLst/>
          </a:prstGeom>
          <a:ln>
            <a:solidFill>
              <a:schemeClr val="bg1"/>
            </a:solidFill>
          </a:ln>
        </p:spPr>
      </p:pic>
      <p:sp>
        <p:nvSpPr>
          <p:cNvPr id="3" name="Text Box 3">
            <a:extLst>
              <a:ext uri="{FF2B5EF4-FFF2-40B4-BE49-F238E27FC236}">
                <a16:creationId xmlns:a16="http://schemas.microsoft.com/office/drawing/2014/main" id="{93B0F6C8-839F-FF43-CC20-AF63D39B7542}"/>
              </a:ext>
            </a:extLst>
          </p:cNvPr>
          <p:cNvSpPr txBox="1">
            <a:spLocks noChangeArrowheads="1"/>
          </p:cNvSpPr>
          <p:nvPr/>
        </p:nvSpPr>
        <p:spPr bwMode="auto">
          <a:xfrm>
            <a:off x="1499667" y="6453336"/>
            <a:ext cx="643711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lvl="0" algn="r" defTabSz="914400" eaLnBrk="1" fontAlgn="base" hangingPunct="1">
              <a:spcBef>
                <a:spcPct val="50000"/>
              </a:spcBef>
              <a:spcAft>
                <a:spcPct val="0"/>
              </a:spcAft>
            </a:pPr>
            <a:r>
              <a:rPr lang="en-GB" altLang="ja-JP" sz="1200" b="1" i="1" dirty="0">
                <a:solidFill>
                  <a:srgbClr val="FFFFFF"/>
                </a:solidFill>
                <a:latin typeface="Century Gothic" panose="020B0502020202020204" pitchFamily="34" charset="0"/>
                <a:cs typeface="Times New Roman"/>
              </a:rPr>
              <a:t>Agony in the Garden, Giovanni Bellini, c. 1565 © National Gallery</a:t>
            </a:r>
            <a:endParaRPr kumimoji="0" lang="en-GB" altLang="en-US" sz="1200" b="1"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Tree>
    <p:extLst>
      <p:ext uri="{BB962C8B-B14F-4D97-AF65-F5344CB8AC3E}">
        <p14:creationId xmlns:p14="http://schemas.microsoft.com/office/powerpoint/2010/main" val="174988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covering their face&#10;&#10;AI-generated content may be incorrect.">
            <a:extLst>
              <a:ext uri="{FF2B5EF4-FFF2-40B4-BE49-F238E27FC236}">
                <a16:creationId xmlns:a16="http://schemas.microsoft.com/office/drawing/2014/main" id="{FDDB01D8-2DA5-4F16-C2AD-9CD2A48FC1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7848" y="0"/>
            <a:ext cx="6588303" cy="6858000"/>
          </a:xfrm>
          <a:prstGeom prst="rect">
            <a:avLst/>
          </a:prstGeom>
          <a:ln>
            <a:solidFill>
              <a:schemeClr val="bg1"/>
            </a:solidFill>
          </a:ln>
        </p:spPr>
      </p:pic>
      <p:sp>
        <p:nvSpPr>
          <p:cNvPr id="3" name="Text Box 3">
            <a:extLst>
              <a:ext uri="{FF2B5EF4-FFF2-40B4-BE49-F238E27FC236}">
                <a16:creationId xmlns:a16="http://schemas.microsoft.com/office/drawing/2014/main" id="{95B2485E-7A3D-01B6-2763-9E48651E9519}"/>
              </a:ext>
            </a:extLst>
          </p:cNvPr>
          <p:cNvSpPr txBox="1">
            <a:spLocks noChangeArrowheads="1"/>
          </p:cNvSpPr>
          <p:nvPr/>
        </p:nvSpPr>
        <p:spPr bwMode="auto">
          <a:xfrm>
            <a:off x="1344707" y="6468711"/>
            <a:ext cx="3973913"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ja-JP" sz="1200" b="1"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 Frank Wesley, Methodist Modern Art Collection </a:t>
            </a:r>
            <a:endParaRPr kumimoji="0" lang="en-GB" altLang="en-US" sz="1200" b="1"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Tree>
    <p:extLst>
      <p:ext uri="{BB962C8B-B14F-4D97-AF65-F5344CB8AC3E}">
        <p14:creationId xmlns:p14="http://schemas.microsoft.com/office/powerpoint/2010/main" val="158305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F08BC-9DF2-27C5-8370-252F5A170CD7}"/>
            </a:ext>
          </a:extLst>
        </p:cNvPr>
        <p:cNvGrpSpPr/>
        <p:nvPr/>
      </p:nvGrpSpPr>
      <p:grpSpPr>
        <a:xfrm>
          <a:off x="0" y="0"/>
          <a:ext cx="0" cy="0"/>
          <a:chOff x="0" y="0"/>
          <a:chExt cx="0" cy="0"/>
        </a:xfrm>
      </p:grpSpPr>
      <p:pic>
        <p:nvPicPr>
          <p:cNvPr id="5122" name="Picture 2" descr="Title: Crown of Thorns, alternate view&#10;[Click for larger image view]">
            <a:extLst>
              <a:ext uri="{FF2B5EF4-FFF2-40B4-BE49-F238E27FC236}">
                <a16:creationId xmlns:a16="http://schemas.microsoft.com/office/drawing/2014/main" id="{E0469257-A838-3541-4F5C-AA1B3A65A9D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571500"/>
            <a:ext cx="7620000" cy="5715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5" name="Text Box 3">
            <a:extLst>
              <a:ext uri="{FF2B5EF4-FFF2-40B4-BE49-F238E27FC236}">
                <a16:creationId xmlns:a16="http://schemas.microsoft.com/office/drawing/2014/main" id="{453DB1F8-6682-AF69-A627-1A4975D3F642}"/>
              </a:ext>
            </a:extLst>
          </p:cNvPr>
          <p:cNvSpPr txBox="1">
            <a:spLocks noChangeArrowheads="1"/>
          </p:cNvSpPr>
          <p:nvPr/>
        </p:nvSpPr>
        <p:spPr bwMode="auto">
          <a:xfrm>
            <a:off x="81429" y="6472803"/>
            <a:ext cx="548886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ja-JP" sz="1200" b="1"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Crown of thorns, West Pier Brighton, 2007 © Art in the Christian Tradition</a:t>
            </a:r>
            <a:endParaRPr kumimoji="0" lang="en-GB" altLang="en-US" sz="1200" b="1"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Tree>
    <p:extLst>
      <p:ext uri="{BB962C8B-B14F-4D97-AF65-F5344CB8AC3E}">
        <p14:creationId xmlns:p14="http://schemas.microsoft.com/office/powerpoint/2010/main" val="315061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eart made of candles&#10;&#10;AI-generated content may be incorrect.">
            <a:extLst>
              <a:ext uri="{FF2B5EF4-FFF2-40B4-BE49-F238E27FC236}">
                <a16:creationId xmlns:a16="http://schemas.microsoft.com/office/drawing/2014/main" id="{83437597-77E3-C78A-B82C-8F3D35142F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76645"/>
            <a:ext cx="9144000" cy="6104709"/>
          </a:xfrm>
          <a:prstGeom prst="rect">
            <a:avLst/>
          </a:prstGeom>
        </p:spPr>
      </p:pic>
      <p:sp>
        <p:nvSpPr>
          <p:cNvPr id="3" name="Text Box 3">
            <a:extLst>
              <a:ext uri="{FF2B5EF4-FFF2-40B4-BE49-F238E27FC236}">
                <a16:creationId xmlns:a16="http://schemas.microsoft.com/office/drawing/2014/main" id="{37A2BE45-EDE0-49AA-A32C-D8DC7DBAD500}"/>
              </a:ext>
            </a:extLst>
          </p:cNvPr>
          <p:cNvSpPr txBox="1">
            <a:spLocks noChangeArrowheads="1"/>
          </p:cNvSpPr>
          <p:nvPr/>
        </p:nvSpPr>
        <p:spPr bwMode="auto">
          <a:xfrm>
            <a:off x="81430" y="6204355"/>
            <a:ext cx="364502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ja-JP" sz="1200" b="1"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God is love © Art in the Christian Tradition</a:t>
            </a:r>
            <a:endParaRPr kumimoji="0" lang="en-GB" altLang="en-US" sz="1200" b="1"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inting of a person in a grey robe&#10;&#10;AI-generated content may be incorrect.">
            <a:extLst>
              <a:ext uri="{FF2B5EF4-FFF2-40B4-BE49-F238E27FC236}">
                <a16:creationId xmlns:a16="http://schemas.microsoft.com/office/drawing/2014/main" id="{378D60D1-0929-A7B7-EBAF-0F13621AC9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2516" y="0"/>
            <a:ext cx="6298967" cy="6858000"/>
          </a:xfrm>
          <a:prstGeom prst="rect">
            <a:avLst/>
          </a:prstGeom>
          <a:ln>
            <a:solidFill>
              <a:schemeClr val="bg1"/>
            </a:solidFill>
          </a:ln>
        </p:spPr>
      </p:pic>
      <p:sp>
        <p:nvSpPr>
          <p:cNvPr id="3" name="Text Box 3">
            <a:extLst>
              <a:ext uri="{FF2B5EF4-FFF2-40B4-BE49-F238E27FC236}">
                <a16:creationId xmlns:a16="http://schemas.microsoft.com/office/drawing/2014/main" id="{8888844E-52D6-2ECB-8ED2-666C6EA55777}"/>
              </a:ext>
            </a:extLst>
          </p:cNvPr>
          <p:cNvSpPr txBox="1">
            <a:spLocks noChangeArrowheads="1"/>
          </p:cNvSpPr>
          <p:nvPr/>
        </p:nvSpPr>
        <p:spPr bwMode="auto">
          <a:xfrm>
            <a:off x="1499667" y="6453336"/>
            <a:ext cx="683060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lvl="0" defTabSz="914400" eaLnBrk="1" fontAlgn="base" hangingPunct="1">
              <a:spcBef>
                <a:spcPct val="50000"/>
              </a:spcBef>
              <a:spcAft>
                <a:spcPct val="0"/>
              </a:spcAft>
            </a:pPr>
            <a:r>
              <a:rPr lang="en-GB" altLang="ja-JP" sz="1200" b="1" i="1" dirty="0">
                <a:solidFill>
                  <a:srgbClr val="FFFFFF"/>
                </a:solidFill>
                <a:latin typeface="Century Gothic" panose="020B0502020202020204" pitchFamily="34" charset="0"/>
                <a:cs typeface="Times New Roman"/>
              </a:rPr>
              <a:t>Mary Magdalene, National Gallery </a:t>
            </a:r>
            <a:r>
              <a:rPr lang="en-GB" altLang="ja-JP" sz="1200" b="1" i="1" dirty="0">
                <a:solidFill>
                  <a:srgbClr val="FFFFFF"/>
                </a:solidFill>
                <a:latin typeface="Century Gothic" panose="020B0502020202020204" pitchFamily="34" charset="0"/>
              </a:rPr>
              <a:t>© Art in the Christian Tradition</a:t>
            </a:r>
            <a:endParaRPr kumimoji="0" lang="en-GB" altLang="en-US" sz="1200" b="1"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Tree>
    <p:extLst>
      <p:ext uri="{BB962C8B-B14F-4D97-AF65-F5344CB8AC3E}">
        <p14:creationId xmlns:p14="http://schemas.microsoft.com/office/powerpoint/2010/main" val="270978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tue of a person in a church&#10;&#10;AI-generated content may be incorrect.">
            <a:extLst>
              <a:ext uri="{FF2B5EF4-FFF2-40B4-BE49-F238E27FC236}">
                <a16:creationId xmlns:a16="http://schemas.microsoft.com/office/drawing/2014/main" id="{2E50A68D-CCBB-B629-E487-617CF8A15E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0088" y="0"/>
            <a:ext cx="5063824" cy="6858000"/>
          </a:xfrm>
          <a:prstGeom prst="rect">
            <a:avLst/>
          </a:prstGeom>
          <a:ln>
            <a:solidFill>
              <a:schemeClr val="bg1"/>
            </a:solidFill>
          </a:ln>
        </p:spPr>
      </p:pic>
      <p:sp>
        <p:nvSpPr>
          <p:cNvPr id="6" name="Text Box 3">
            <a:extLst>
              <a:ext uri="{FF2B5EF4-FFF2-40B4-BE49-F238E27FC236}">
                <a16:creationId xmlns:a16="http://schemas.microsoft.com/office/drawing/2014/main" id="{07F7B4CE-3C1D-B453-8504-7E2710E0322D}"/>
              </a:ext>
            </a:extLst>
          </p:cNvPr>
          <p:cNvSpPr txBox="1">
            <a:spLocks noChangeArrowheads="1"/>
          </p:cNvSpPr>
          <p:nvPr/>
        </p:nvSpPr>
        <p:spPr bwMode="auto">
          <a:xfrm>
            <a:off x="65149" y="6495281"/>
            <a:ext cx="683060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lvl="0" defTabSz="914400" eaLnBrk="1" fontAlgn="base" hangingPunct="1">
              <a:spcBef>
                <a:spcPct val="50000"/>
              </a:spcBef>
              <a:spcAft>
                <a:spcPct val="0"/>
              </a:spcAft>
            </a:pPr>
            <a:r>
              <a:rPr lang="en-GB" altLang="ja-JP" sz="1200" b="1" i="1" dirty="0">
                <a:solidFill>
                  <a:srgbClr val="FFFFFF"/>
                </a:solidFill>
                <a:latin typeface="Century Gothic" panose="020B0502020202020204" pitchFamily="34" charset="0"/>
              </a:rPr>
              <a:t>Ugandan Risen Jesus © Art in the Christian Tradition</a:t>
            </a:r>
            <a:endParaRPr kumimoji="0" lang="en-GB" altLang="en-US" sz="1200" b="1"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Tree>
    <p:extLst>
      <p:ext uri="{BB962C8B-B14F-4D97-AF65-F5344CB8AC3E}">
        <p14:creationId xmlns:p14="http://schemas.microsoft.com/office/powerpoint/2010/main" val="228558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F41EC-3E89-356A-9D3A-C04AFD278D4A}"/>
            </a:ext>
          </a:extLst>
        </p:cNvPr>
        <p:cNvGrpSpPr/>
        <p:nvPr/>
      </p:nvGrpSpPr>
      <p:grpSpPr>
        <a:xfrm>
          <a:off x="0" y="0"/>
          <a:ext cx="0" cy="0"/>
          <a:chOff x="0" y="0"/>
          <a:chExt cx="0" cy="0"/>
        </a:xfrm>
      </p:grpSpPr>
      <p:pic>
        <p:nvPicPr>
          <p:cNvPr id="8" name="Picture 7" descr="A group of people dancing in a room&#10;&#10;AI-generated content may be incorrect.">
            <a:extLst>
              <a:ext uri="{FF2B5EF4-FFF2-40B4-BE49-F238E27FC236}">
                <a16:creationId xmlns:a16="http://schemas.microsoft.com/office/drawing/2014/main" id="{7781F3E0-04F0-D4F8-D57D-5D03AAFC90B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5835" y="178264"/>
            <a:ext cx="5511567" cy="2917233"/>
          </a:xfrm>
          <a:prstGeom prst="rect">
            <a:avLst/>
          </a:prstGeom>
          <a:ln>
            <a:solidFill>
              <a:schemeClr val="bg1"/>
            </a:solidFill>
          </a:ln>
        </p:spPr>
      </p:pic>
      <p:sp>
        <p:nvSpPr>
          <p:cNvPr id="2" name="TextBox 1">
            <a:extLst>
              <a:ext uri="{FF2B5EF4-FFF2-40B4-BE49-F238E27FC236}">
                <a16:creationId xmlns:a16="http://schemas.microsoft.com/office/drawing/2014/main" id="{45A62962-AF58-A853-638B-AA340DD6D2AD}"/>
              </a:ext>
            </a:extLst>
          </p:cNvPr>
          <p:cNvSpPr txBox="1"/>
          <p:nvPr/>
        </p:nvSpPr>
        <p:spPr>
          <a:xfrm>
            <a:off x="0" y="3248393"/>
            <a:ext cx="9144000" cy="769441"/>
          </a:xfrm>
          <a:prstGeom prst="rect">
            <a:avLst/>
          </a:prstGeom>
          <a:solidFill>
            <a:schemeClr val="bg1">
              <a:alpha val="59000"/>
            </a:schemeClr>
          </a:solidFill>
        </p:spPr>
        <p:txBody>
          <a:bodyPr wrap="square" rtlCol="0">
            <a:spAutoFit/>
          </a:bodyPr>
          <a:lstStyle/>
          <a:p>
            <a:pPr algn="ctr"/>
            <a:r>
              <a:rPr lang="en-GB" sz="4400" b="1" dirty="0">
                <a:latin typeface="Century Gothic" panose="020B0502020202020204" pitchFamily="34" charset="0"/>
              </a:rPr>
              <a:t>Evaluating our ‘living sculptures’</a:t>
            </a:r>
          </a:p>
        </p:txBody>
      </p:sp>
      <p:pic>
        <p:nvPicPr>
          <p:cNvPr id="12" name="Picture 11" descr="A group of people standing in a room&#10;&#10;AI-generated content may be incorrect.">
            <a:extLst>
              <a:ext uri="{FF2B5EF4-FFF2-40B4-BE49-F238E27FC236}">
                <a16:creationId xmlns:a16="http://schemas.microsoft.com/office/drawing/2014/main" id="{3FB18001-8C8E-1B45-AFE4-4DFA4D5916D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424419" y="4232146"/>
            <a:ext cx="6518246" cy="2447590"/>
          </a:xfrm>
          <a:prstGeom prst="rect">
            <a:avLst/>
          </a:prstGeom>
          <a:ln>
            <a:solidFill>
              <a:schemeClr val="bg1"/>
            </a:solidFill>
          </a:ln>
        </p:spPr>
      </p:pic>
      <p:pic>
        <p:nvPicPr>
          <p:cNvPr id="3" name="Picture 2">
            <a:extLst>
              <a:ext uri="{FF2B5EF4-FFF2-40B4-BE49-F238E27FC236}">
                <a16:creationId xmlns:a16="http://schemas.microsoft.com/office/drawing/2014/main" id="{C384D6CA-0910-0B2A-13FD-B0D0D163441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890" y="6065241"/>
            <a:ext cx="1608734" cy="729841"/>
          </a:xfrm>
          <a:prstGeom prst="rect">
            <a:avLst/>
          </a:prstGeom>
          <a:noFill/>
          <a:ln>
            <a:noFill/>
          </a:ln>
        </p:spPr>
      </p:pic>
    </p:spTree>
    <p:extLst>
      <p:ext uri="{BB962C8B-B14F-4D97-AF65-F5344CB8AC3E}">
        <p14:creationId xmlns:p14="http://schemas.microsoft.com/office/powerpoint/2010/main" val="340384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ck structure with flowers and plants&#10;&#10;AI-generated content may be incorrect.">
            <a:extLst>
              <a:ext uri="{FF2B5EF4-FFF2-40B4-BE49-F238E27FC236}">
                <a16:creationId xmlns:a16="http://schemas.microsoft.com/office/drawing/2014/main" id="{84294F66-A1AD-6B7C-8935-3F219178628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588780" y="206023"/>
            <a:ext cx="4345495" cy="2679790"/>
          </a:xfrm>
          <a:prstGeom prst="rect">
            <a:avLst/>
          </a:prstGeom>
          <a:ln>
            <a:solidFill>
              <a:schemeClr val="bg1"/>
            </a:solidFill>
          </a:ln>
        </p:spPr>
      </p:pic>
      <p:sp>
        <p:nvSpPr>
          <p:cNvPr id="6" name="TextBox 5">
            <a:extLst>
              <a:ext uri="{FF2B5EF4-FFF2-40B4-BE49-F238E27FC236}">
                <a16:creationId xmlns:a16="http://schemas.microsoft.com/office/drawing/2014/main" id="{B73B7E1D-BC53-DB67-3816-ABBCBFA6BB83}"/>
              </a:ext>
            </a:extLst>
          </p:cNvPr>
          <p:cNvSpPr txBox="1"/>
          <p:nvPr/>
        </p:nvSpPr>
        <p:spPr>
          <a:xfrm>
            <a:off x="0" y="3038669"/>
            <a:ext cx="9144000" cy="830997"/>
          </a:xfrm>
          <a:prstGeom prst="rect">
            <a:avLst/>
          </a:prstGeom>
          <a:solidFill>
            <a:schemeClr val="bg1">
              <a:alpha val="59000"/>
            </a:schemeClr>
          </a:solidFill>
        </p:spPr>
        <p:txBody>
          <a:bodyPr wrap="square" rtlCol="0">
            <a:spAutoFit/>
          </a:bodyPr>
          <a:lstStyle/>
          <a:p>
            <a:pPr algn="ctr"/>
            <a:r>
              <a:rPr lang="en-GB" sz="4800" b="1" dirty="0">
                <a:latin typeface="Century Gothic" panose="020B0502020202020204" pitchFamily="34" charset="0"/>
              </a:rPr>
              <a:t>Telling the Easter story</a:t>
            </a:r>
          </a:p>
        </p:txBody>
      </p:sp>
      <p:pic>
        <p:nvPicPr>
          <p:cNvPr id="14" name="Picture 13" descr="A person with long hair&#10;&#10;Description automatically generated with low confidence">
            <a:extLst>
              <a:ext uri="{FF2B5EF4-FFF2-40B4-BE49-F238E27FC236}">
                <a16:creationId xmlns:a16="http://schemas.microsoft.com/office/drawing/2014/main" id="{61DAC436-7DA7-6F57-73A2-FCCB3E75C4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9725" y="4022522"/>
            <a:ext cx="3433291" cy="2652557"/>
          </a:xfrm>
          <a:prstGeom prst="rect">
            <a:avLst/>
          </a:prstGeom>
          <a:ln>
            <a:solidFill>
              <a:schemeClr val="bg1"/>
            </a:solidFill>
          </a:ln>
        </p:spPr>
      </p:pic>
      <p:pic>
        <p:nvPicPr>
          <p:cNvPr id="15" name="Picture 2">
            <a:hlinkClick r:id="rId5"/>
            <a:extLst>
              <a:ext uri="{FF2B5EF4-FFF2-40B4-BE49-F238E27FC236}">
                <a16:creationId xmlns:a16="http://schemas.microsoft.com/office/drawing/2014/main" id="{C73E63FE-FBCB-8C22-90C4-DFD13B5184A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19662" y="4022522"/>
            <a:ext cx="4714613" cy="264869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7" name="Picture 16" descr="A toy train on a table&#10;&#10;AI-generated content may be incorrect.">
            <a:extLst>
              <a:ext uri="{FF2B5EF4-FFF2-40B4-BE49-F238E27FC236}">
                <a16:creationId xmlns:a16="http://schemas.microsoft.com/office/drawing/2014/main" id="{7EACEBC3-00C0-7DE0-E807-854F9114AF87}"/>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1002" y="206022"/>
            <a:ext cx="4127383" cy="2679791"/>
          </a:xfrm>
          <a:prstGeom prst="rect">
            <a:avLst/>
          </a:prstGeom>
          <a:ln>
            <a:solidFill>
              <a:schemeClr val="bg1"/>
            </a:solidFill>
          </a:ln>
        </p:spPr>
      </p:pic>
    </p:spTree>
    <p:extLst>
      <p:ext uri="{BB962C8B-B14F-4D97-AF65-F5344CB8AC3E}">
        <p14:creationId xmlns:p14="http://schemas.microsoft.com/office/powerpoint/2010/main" val="209044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C2AB9-02C5-50A5-8B9B-6BAC8A4DFE95}"/>
              </a:ext>
            </a:extLst>
          </p:cNvPr>
          <p:cNvSpPr txBox="1"/>
          <p:nvPr/>
        </p:nvSpPr>
        <p:spPr>
          <a:xfrm>
            <a:off x="0" y="3038669"/>
            <a:ext cx="9144000" cy="830997"/>
          </a:xfrm>
          <a:prstGeom prst="rect">
            <a:avLst/>
          </a:prstGeom>
          <a:solidFill>
            <a:schemeClr val="bg1">
              <a:alpha val="59000"/>
            </a:schemeClr>
          </a:solidFill>
        </p:spPr>
        <p:txBody>
          <a:bodyPr wrap="square" rtlCol="0">
            <a:spAutoFit/>
          </a:bodyPr>
          <a:lstStyle/>
          <a:p>
            <a:pPr algn="ctr"/>
            <a:r>
              <a:rPr lang="en-GB" sz="4800" b="1" dirty="0">
                <a:latin typeface="Century Gothic" panose="020B0502020202020204" pitchFamily="34" charset="0"/>
              </a:rPr>
              <a:t>Passion Plays</a:t>
            </a:r>
          </a:p>
        </p:txBody>
      </p:sp>
      <p:pic>
        <p:nvPicPr>
          <p:cNvPr id="1028" name="Picture 4">
            <a:extLst>
              <a:ext uri="{FF2B5EF4-FFF2-40B4-BE49-F238E27FC236}">
                <a16:creationId xmlns:a16="http://schemas.microsoft.com/office/drawing/2014/main" id="{3127FFCF-FF1C-6EC0-FA6F-789FE98DE90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226503" y="227295"/>
            <a:ext cx="4362276" cy="264222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E394E94-4A13-6644-2765-4941D29E5A2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4882393" y="227295"/>
            <a:ext cx="4110605" cy="264222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070FBB5-E4D8-E7F1-B647-EDE49D5A7347}"/>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a:fillRect/>
          </a:stretch>
        </p:blipFill>
        <p:spPr bwMode="auto">
          <a:xfrm>
            <a:off x="226503" y="4055593"/>
            <a:ext cx="4278385" cy="25928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B7F248D-2857-351F-BAFA-AB3E2ABD94E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a:fillRect/>
          </a:stretch>
        </p:blipFill>
        <p:spPr bwMode="auto">
          <a:xfrm>
            <a:off x="5318620" y="4065243"/>
            <a:ext cx="3326321" cy="259580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ext Box 3">
            <a:extLst>
              <a:ext uri="{FF2B5EF4-FFF2-40B4-BE49-F238E27FC236}">
                <a16:creationId xmlns:a16="http://schemas.microsoft.com/office/drawing/2014/main" id="{EB2BEFD1-2D9E-F6EF-D440-7BF29DEAE72F}"/>
              </a:ext>
            </a:extLst>
          </p:cNvPr>
          <p:cNvSpPr txBox="1">
            <a:spLocks noChangeArrowheads="1"/>
          </p:cNvSpPr>
          <p:nvPr/>
        </p:nvSpPr>
        <p:spPr bwMode="auto">
          <a:xfrm>
            <a:off x="251671" y="212974"/>
            <a:ext cx="8061820"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1000" b="1" i="1" dirty="0">
                <a:solidFill>
                  <a:schemeClr val="bg1"/>
                </a:solidFill>
                <a:latin typeface="Century Gothic" panose="020B0502020202020204" pitchFamily="34" charset="0"/>
              </a:rPr>
              <a:t>© </a:t>
            </a:r>
            <a:r>
              <a:rPr lang="en-US" altLang="en-US" sz="1000" b="1" dirty="0">
                <a:solidFill>
                  <a:schemeClr val="bg1"/>
                </a:solidFill>
                <a:latin typeface="Century Gothic" panose="020B0502020202020204" pitchFamily="34" charset="0"/>
              </a:rPr>
              <a:t>Liverpool Cathedral/Passion Play 202</a:t>
            </a:r>
            <a:r>
              <a:rPr lang="en-GB" altLang="en-US" sz="1000" b="1" i="1" dirty="0">
                <a:solidFill>
                  <a:schemeClr val="bg1"/>
                </a:solidFill>
                <a:latin typeface="Century Gothic" panose="020B0502020202020204" pitchFamily="34" charset="0"/>
              </a:rPr>
              <a:t>2</a:t>
            </a:r>
            <a:endParaRPr lang="en-US" altLang="en-US" sz="1000" b="1" dirty="0">
              <a:solidFill>
                <a:schemeClr val="bg1"/>
              </a:solidFill>
              <a:latin typeface="Century Gothic" panose="020B0502020202020204" pitchFamily="34" charset="0"/>
            </a:endParaRPr>
          </a:p>
        </p:txBody>
      </p:sp>
      <p:sp>
        <p:nvSpPr>
          <p:cNvPr id="8" name="Text Box 3">
            <a:extLst>
              <a:ext uri="{FF2B5EF4-FFF2-40B4-BE49-F238E27FC236}">
                <a16:creationId xmlns:a16="http://schemas.microsoft.com/office/drawing/2014/main" id="{60A6354D-3F48-65B4-4B00-B25CD5305249}"/>
              </a:ext>
            </a:extLst>
          </p:cNvPr>
          <p:cNvSpPr txBox="1">
            <a:spLocks noChangeArrowheads="1"/>
          </p:cNvSpPr>
          <p:nvPr/>
        </p:nvSpPr>
        <p:spPr bwMode="auto">
          <a:xfrm>
            <a:off x="4861420" y="251510"/>
            <a:ext cx="4035104"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1000" b="1" dirty="0">
                <a:solidFill>
                  <a:schemeClr val="bg1"/>
                </a:solidFill>
                <a:latin typeface="Century Gothic" panose="020B0502020202020204" pitchFamily="34" charset="0"/>
              </a:rPr>
              <a:t>© Lee Redman/Brighton Passion Play 2011</a:t>
            </a:r>
            <a:endParaRPr lang="en-US" altLang="en-US" sz="1000" b="1" dirty="0">
              <a:solidFill>
                <a:schemeClr val="bg1"/>
              </a:solidFill>
              <a:latin typeface="Century Gothic" panose="020B0502020202020204" pitchFamily="34" charset="0"/>
            </a:endParaRPr>
          </a:p>
        </p:txBody>
      </p:sp>
      <p:sp>
        <p:nvSpPr>
          <p:cNvPr id="12" name="Text Box 3">
            <a:extLst>
              <a:ext uri="{FF2B5EF4-FFF2-40B4-BE49-F238E27FC236}">
                <a16:creationId xmlns:a16="http://schemas.microsoft.com/office/drawing/2014/main" id="{82ADE1EC-D018-CA3D-8334-362B172103BD}"/>
              </a:ext>
            </a:extLst>
          </p:cNvPr>
          <p:cNvSpPr txBox="1">
            <a:spLocks noChangeArrowheads="1"/>
          </p:cNvSpPr>
          <p:nvPr/>
        </p:nvSpPr>
        <p:spPr bwMode="auto">
          <a:xfrm>
            <a:off x="0" y="6630705"/>
            <a:ext cx="4035104"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1000" b="1" dirty="0">
                <a:solidFill>
                  <a:schemeClr val="bg1"/>
                </a:solidFill>
                <a:latin typeface="Century Gothic" panose="020B0502020202020204" pitchFamily="34" charset="0"/>
              </a:rPr>
              <a:t>© Lee Redman/Brighton Passion Play 2011</a:t>
            </a:r>
            <a:endParaRPr lang="en-US" altLang="en-US" sz="1000" b="1" dirty="0">
              <a:solidFill>
                <a:schemeClr val="bg1"/>
              </a:solidFill>
              <a:latin typeface="Century Gothic" panose="020B0502020202020204" pitchFamily="34" charset="0"/>
            </a:endParaRPr>
          </a:p>
        </p:txBody>
      </p:sp>
      <p:sp>
        <p:nvSpPr>
          <p:cNvPr id="13" name="Text Box 3">
            <a:extLst>
              <a:ext uri="{FF2B5EF4-FFF2-40B4-BE49-F238E27FC236}">
                <a16:creationId xmlns:a16="http://schemas.microsoft.com/office/drawing/2014/main" id="{7B73B9EF-BB90-CB16-D080-FB9C281D3EBA}"/>
              </a:ext>
            </a:extLst>
          </p:cNvPr>
          <p:cNvSpPr txBox="1">
            <a:spLocks noChangeArrowheads="1"/>
          </p:cNvSpPr>
          <p:nvPr/>
        </p:nvSpPr>
        <p:spPr bwMode="auto">
          <a:xfrm>
            <a:off x="5318620" y="6630705"/>
            <a:ext cx="4035104"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1000" b="1" dirty="0">
                <a:solidFill>
                  <a:schemeClr val="bg1"/>
                </a:solidFill>
                <a:latin typeface="Century Gothic" panose="020B0502020202020204" pitchFamily="34" charset="0"/>
              </a:rPr>
              <a:t>© Tavistock Passion Play 2017</a:t>
            </a:r>
            <a:endParaRPr lang="en-US" altLang="en-US" sz="1000" b="1" dirty="0">
              <a:solidFill>
                <a:schemeClr val="bg1"/>
              </a:solidFill>
              <a:latin typeface="Century Gothic" panose="020B0502020202020204" pitchFamily="34" charset="0"/>
            </a:endParaRPr>
          </a:p>
        </p:txBody>
      </p:sp>
      <p:pic>
        <p:nvPicPr>
          <p:cNvPr id="15" name="Picture 14" descr="A blue letter on a white background&#10;&#10;AI-generated content may be incorrect.">
            <a:extLst>
              <a:ext uri="{FF2B5EF4-FFF2-40B4-BE49-F238E27FC236}">
                <a16:creationId xmlns:a16="http://schemas.microsoft.com/office/drawing/2014/main" id="{18DA3ED1-1413-2CEB-224F-03AB0C23BC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80122" y="2626633"/>
            <a:ext cx="1249959" cy="181844"/>
          </a:xfrm>
          <a:prstGeom prst="rect">
            <a:avLst/>
          </a:prstGeom>
        </p:spPr>
      </p:pic>
      <p:pic>
        <p:nvPicPr>
          <p:cNvPr id="18" name="Picture 17" descr="A blue letter on a white background&#10;&#10;AI-generated content may be incorrect.">
            <a:extLst>
              <a:ext uri="{FF2B5EF4-FFF2-40B4-BE49-F238E27FC236}">
                <a16:creationId xmlns:a16="http://schemas.microsoft.com/office/drawing/2014/main" id="{DF992660-74C2-F90E-BF7D-5116127ECA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54929" y="2586193"/>
            <a:ext cx="1249959" cy="181844"/>
          </a:xfrm>
          <a:prstGeom prst="rect">
            <a:avLst/>
          </a:prstGeom>
        </p:spPr>
      </p:pic>
      <p:pic>
        <p:nvPicPr>
          <p:cNvPr id="19" name="Picture 18" descr="A blue letter on a white background&#10;&#10;AI-generated content may be incorrect.">
            <a:extLst>
              <a:ext uri="{FF2B5EF4-FFF2-40B4-BE49-F238E27FC236}">
                <a16:creationId xmlns:a16="http://schemas.microsoft.com/office/drawing/2014/main" id="{26BE3B11-1B14-E350-0B14-CFFAF5A8CB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92011" y="6402270"/>
            <a:ext cx="1249959" cy="181844"/>
          </a:xfrm>
          <a:prstGeom prst="rect">
            <a:avLst/>
          </a:prstGeom>
        </p:spPr>
      </p:pic>
      <p:pic>
        <p:nvPicPr>
          <p:cNvPr id="20" name="Picture 19" descr="A blue letter on a white background&#10;&#10;AI-generated content may be incorrect.">
            <a:extLst>
              <a:ext uri="{FF2B5EF4-FFF2-40B4-BE49-F238E27FC236}">
                <a16:creationId xmlns:a16="http://schemas.microsoft.com/office/drawing/2014/main" id="{EC878763-F773-3B29-310F-D3417D361A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27784" y="6405260"/>
            <a:ext cx="1249959" cy="181844"/>
          </a:xfrm>
          <a:prstGeom prst="rect">
            <a:avLst/>
          </a:prstGeom>
        </p:spPr>
      </p:pic>
    </p:spTree>
    <p:extLst>
      <p:ext uri="{BB962C8B-B14F-4D97-AF65-F5344CB8AC3E}">
        <p14:creationId xmlns:p14="http://schemas.microsoft.com/office/powerpoint/2010/main" val="352292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dancing in a room&#10;&#10;AI-generated content may be incorrect.">
            <a:extLst>
              <a:ext uri="{FF2B5EF4-FFF2-40B4-BE49-F238E27FC236}">
                <a16:creationId xmlns:a16="http://schemas.microsoft.com/office/drawing/2014/main" id="{FDBBBB8A-A883-535A-4B36-B6B6C6C2E74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5835" y="178264"/>
            <a:ext cx="5511567" cy="2917233"/>
          </a:xfrm>
          <a:prstGeom prst="rect">
            <a:avLst/>
          </a:prstGeom>
          <a:ln>
            <a:solidFill>
              <a:schemeClr val="bg1"/>
            </a:solidFill>
          </a:ln>
        </p:spPr>
      </p:pic>
      <p:sp>
        <p:nvSpPr>
          <p:cNvPr id="2" name="TextBox 1">
            <a:extLst>
              <a:ext uri="{FF2B5EF4-FFF2-40B4-BE49-F238E27FC236}">
                <a16:creationId xmlns:a16="http://schemas.microsoft.com/office/drawing/2014/main" id="{4F868754-2C4D-9C63-055F-69BCA22E6F0E}"/>
              </a:ext>
            </a:extLst>
          </p:cNvPr>
          <p:cNvSpPr txBox="1"/>
          <p:nvPr/>
        </p:nvSpPr>
        <p:spPr>
          <a:xfrm>
            <a:off x="0" y="3248393"/>
            <a:ext cx="9144000" cy="830997"/>
          </a:xfrm>
          <a:prstGeom prst="rect">
            <a:avLst/>
          </a:prstGeom>
          <a:solidFill>
            <a:schemeClr val="bg1">
              <a:alpha val="59000"/>
            </a:schemeClr>
          </a:solidFill>
        </p:spPr>
        <p:txBody>
          <a:bodyPr wrap="square" rtlCol="0">
            <a:spAutoFit/>
          </a:bodyPr>
          <a:lstStyle/>
          <a:p>
            <a:pPr algn="ctr"/>
            <a:r>
              <a:rPr lang="en-GB" sz="4800" b="1">
                <a:latin typeface="Century Gothic" panose="020B0502020202020204" pitchFamily="34" charset="0"/>
              </a:rPr>
              <a:t>‘Living’ </a:t>
            </a:r>
            <a:r>
              <a:rPr lang="en-GB" sz="4800" b="1" dirty="0">
                <a:latin typeface="Century Gothic" panose="020B0502020202020204" pitchFamily="34" charset="0"/>
              </a:rPr>
              <a:t>sculptures</a:t>
            </a:r>
          </a:p>
        </p:txBody>
      </p:sp>
      <p:pic>
        <p:nvPicPr>
          <p:cNvPr id="12" name="Picture 11" descr="A group of people standing in a room&#10;&#10;AI-generated content may be incorrect.">
            <a:extLst>
              <a:ext uri="{FF2B5EF4-FFF2-40B4-BE49-F238E27FC236}">
                <a16:creationId xmlns:a16="http://schemas.microsoft.com/office/drawing/2014/main" id="{02C24A38-69A7-D224-D3C5-1C2B1C0DDDD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424419" y="4232146"/>
            <a:ext cx="6518246" cy="2447590"/>
          </a:xfrm>
          <a:prstGeom prst="rect">
            <a:avLst/>
          </a:prstGeom>
          <a:ln>
            <a:solidFill>
              <a:schemeClr val="bg1"/>
            </a:solidFill>
          </a:ln>
        </p:spPr>
      </p:pic>
      <p:pic>
        <p:nvPicPr>
          <p:cNvPr id="3" name="Picture 2">
            <a:extLst>
              <a:ext uri="{FF2B5EF4-FFF2-40B4-BE49-F238E27FC236}">
                <a16:creationId xmlns:a16="http://schemas.microsoft.com/office/drawing/2014/main" id="{4C2F7CFA-0CAD-FC52-9EB8-316D46C9B11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890" y="6065241"/>
            <a:ext cx="1608734" cy="729841"/>
          </a:xfrm>
          <a:prstGeom prst="rect">
            <a:avLst/>
          </a:prstGeom>
          <a:noFill/>
          <a:ln>
            <a:noFill/>
          </a:ln>
        </p:spPr>
      </p:pic>
    </p:spTree>
    <p:extLst>
      <p:ext uri="{BB962C8B-B14F-4D97-AF65-F5344CB8AC3E}">
        <p14:creationId xmlns:p14="http://schemas.microsoft.com/office/powerpoint/2010/main" val="304567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painting&#10;&#10;AI-generated content may be incorrect.">
            <a:extLst>
              <a:ext uri="{FF2B5EF4-FFF2-40B4-BE49-F238E27FC236}">
                <a16:creationId xmlns:a16="http://schemas.microsoft.com/office/drawing/2014/main" id="{1FA15747-5481-1387-A52F-0A7F939BC2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1385" y="0"/>
            <a:ext cx="4681229" cy="6858000"/>
          </a:xfrm>
          <a:prstGeom prst="rect">
            <a:avLst/>
          </a:prstGeom>
        </p:spPr>
      </p:pic>
      <p:sp>
        <p:nvSpPr>
          <p:cNvPr id="3" name="Text Box 3">
            <a:extLst>
              <a:ext uri="{FF2B5EF4-FFF2-40B4-BE49-F238E27FC236}">
                <a16:creationId xmlns:a16="http://schemas.microsoft.com/office/drawing/2014/main" id="{15E29A39-B4A7-E085-BFE3-518D695EC381}"/>
              </a:ext>
            </a:extLst>
          </p:cNvPr>
          <p:cNvSpPr txBox="1">
            <a:spLocks noChangeArrowheads="1"/>
          </p:cNvSpPr>
          <p:nvPr/>
        </p:nvSpPr>
        <p:spPr bwMode="auto">
          <a:xfrm>
            <a:off x="56759" y="6528837"/>
            <a:ext cx="683060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lvl="0" defTabSz="914400" eaLnBrk="1" fontAlgn="base" hangingPunct="1">
              <a:spcBef>
                <a:spcPct val="50000"/>
              </a:spcBef>
              <a:spcAft>
                <a:spcPct val="0"/>
              </a:spcAft>
            </a:pPr>
            <a:r>
              <a:rPr lang="en-GB" altLang="ja-JP" sz="1200" b="1" i="1" dirty="0">
                <a:solidFill>
                  <a:srgbClr val="FFFFFF"/>
                </a:solidFill>
                <a:latin typeface="Century Gothic" panose="020B0502020202020204" pitchFamily="34" charset="0"/>
                <a:cs typeface="Times New Roman"/>
              </a:rPr>
              <a:t>Manuscript, National Library of Wales </a:t>
            </a:r>
            <a:r>
              <a:rPr kumimoji="0" lang="en-GB" altLang="ja-JP" sz="1200" b="1"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c. 1503CE </a:t>
            </a:r>
            <a:r>
              <a:rPr lang="en-GB" altLang="ja-JP" sz="1200" b="1" i="1" dirty="0">
                <a:solidFill>
                  <a:srgbClr val="FFFFFF"/>
                </a:solidFill>
                <a:latin typeface="Century Gothic" panose="020B0502020202020204" pitchFamily="34" charset="0"/>
              </a:rPr>
              <a:t>© Art in the Christian Tradition</a:t>
            </a:r>
            <a:endParaRPr kumimoji="0" lang="en-GB" altLang="en-US" sz="1200" b="1"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Tree>
    <p:extLst>
      <p:ext uri="{BB962C8B-B14F-4D97-AF65-F5344CB8AC3E}">
        <p14:creationId xmlns:p14="http://schemas.microsoft.com/office/powerpoint/2010/main" val="213116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tue of a person on a donkey&#10;&#10;AI-generated content may be incorrect.">
            <a:extLst>
              <a:ext uri="{FF2B5EF4-FFF2-40B4-BE49-F238E27FC236}">
                <a16:creationId xmlns:a16="http://schemas.microsoft.com/office/drawing/2014/main" id="{FDACF902-AB85-760A-6959-6066593442E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80300" y="0"/>
            <a:ext cx="3783400" cy="6842771"/>
          </a:xfrm>
          <a:prstGeom prst="rect">
            <a:avLst/>
          </a:prstGeom>
        </p:spPr>
      </p:pic>
      <p:sp>
        <p:nvSpPr>
          <p:cNvPr id="7" name="Text Box 3">
            <a:extLst>
              <a:ext uri="{FF2B5EF4-FFF2-40B4-BE49-F238E27FC236}">
                <a16:creationId xmlns:a16="http://schemas.microsoft.com/office/drawing/2014/main" id="{B5ED59EE-B472-BDD5-FB01-BA45F89B6FAC}"/>
              </a:ext>
            </a:extLst>
          </p:cNvPr>
          <p:cNvSpPr txBox="1">
            <a:spLocks noChangeArrowheads="1"/>
          </p:cNvSpPr>
          <p:nvPr/>
        </p:nvSpPr>
        <p:spPr bwMode="auto">
          <a:xfrm>
            <a:off x="56759" y="6528837"/>
            <a:ext cx="683060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lvl="0" defTabSz="914400" eaLnBrk="1" fontAlgn="base" hangingPunct="1">
              <a:spcBef>
                <a:spcPct val="50000"/>
              </a:spcBef>
              <a:spcAft>
                <a:spcPct val="0"/>
              </a:spcAft>
            </a:pPr>
            <a:r>
              <a:rPr lang="en-GB" altLang="ja-JP" sz="1200" b="1" i="1" dirty="0">
                <a:solidFill>
                  <a:srgbClr val="FFFFFF"/>
                </a:solidFill>
                <a:latin typeface="Century Gothic" panose="020B0502020202020204" pitchFamily="34" charset="0"/>
                <a:cs typeface="Times New Roman"/>
              </a:rPr>
              <a:t>Palm Sunday sculpted figure, Cologne Wales </a:t>
            </a:r>
            <a:r>
              <a:rPr kumimoji="0" lang="en-GB" altLang="ja-JP" sz="1200" b="1"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c. 1520CE </a:t>
            </a:r>
            <a:r>
              <a:rPr lang="en-GB" altLang="ja-JP" sz="1200" b="1" i="1" dirty="0">
                <a:solidFill>
                  <a:srgbClr val="FFFFFF"/>
                </a:solidFill>
                <a:latin typeface="Century Gothic" panose="020B0502020202020204" pitchFamily="34" charset="0"/>
              </a:rPr>
              <a:t>© Art in the Christian Tradition</a:t>
            </a:r>
            <a:endParaRPr kumimoji="0" lang="en-GB" altLang="en-US" sz="1200" b="1"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Tree>
    <p:extLst>
      <p:ext uri="{BB962C8B-B14F-4D97-AF65-F5344CB8AC3E}">
        <p14:creationId xmlns:p14="http://schemas.microsoft.com/office/powerpoint/2010/main" val="422777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2C18E-C67C-133F-DD15-2B1A8B59B3D8}"/>
            </a:ext>
          </a:extLst>
        </p:cNvPr>
        <p:cNvGrpSpPr/>
        <p:nvPr/>
      </p:nvGrpSpPr>
      <p:grpSpPr>
        <a:xfrm>
          <a:off x="0" y="0"/>
          <a:ext cx="0" cy="0"/>
          <a:chOff x="0" y="0"/>
          <a:chExt cx="0" cy="0"/>
        </a:xfrm>
      </p:grpSpPr>
      <p:pic>
        <p:nvPicPr>
          <p:cNvPr id="3" name="Picture 2" descr="A painting of a person riding a donkey&#10;&#10;AI-generated content may be incorrect.">
            <a:extLst>
              <a:ext uri="{FF2B5EF4-FFF2-40B4-BE49-F238E27FC236}">
                <a16:creationId xmlns:a16="http://schemas.microsoft.com/office/drawing/2014/main" id="{B3E364D7-601D-349E-DA27-F5985FCA35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1622" y="0"/>
            <a:ext cx="5580755" cy="6858000"/>
          </a:xfrm>
          <a:prstGeom prst="rect">
            <a:avLst/>
          </a:prstGeom>
        </p:spPr>
      </p:pic>
      <p:sp>
        <p:nvSpPr>
          <p:cNvPr id="4" name="Text Box 3">
            <a:extLst>
              <a:ext uri="{FF2B5EF4-FFF2-40B4-BE49-F238E27FC236}">
                <a16:creationId xmlns:a16="http://schemas.microsoft.com/office/drawing/2014/main" id="{4C2668E0-5C9C-A610-9960-C1C9B7CD432F}"/>
              </a:ext>
            </a:extLst>
          </p:cNvPr>
          <p:cNvSpPr txBox="1">
            <a:spLocks noChangeArrowheads="1"/>
          </p:cNvSpPr>
          <p:nvPr/>
        </p:nvSpPr>
        <p:spPr bwMode="auto">
          <a:xfrm>
            <a:off x="1854103" y="6522162"/>
            <a:ext cx="503831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GB" altLang="en-US" sz="1200" b="1" i="1" dirty="0">
                <a:solidFill>
                  <a:schemeClr val="bg1"/>
                </a:solidFill>
                <a:latin typeface="Century Gothic" panose="020B0502020202020204" pitchFamily="34" charset="0"/>
                <a:cs typeface="Times New Roman"/>
              </a:rPr>
              <a:t>Entry into Jerusalem © Art in the Christian tradition, 11</a:t>
            </a:r>
            <a:r>
              <a:rPr lang="en-GB" altLang="en-US" sz="1200" b="1" i="1" baseline="30000" dirty="0">
                <a:solidFill>
                  <a:schemeClr val="bg1"/>
                </a:solidFill>
                <a:latin typeface="Century Gothic" panose="020B0502020202020204" pitchFamily="34" charset="0"/>
                <a:cs typeface="Times New Roman"/>
              </a:rPr>
              <a:t>th</a:t>
            </a:r>
            <a:r>
              <a:rPr lang="en-GB" altLang="en-US" sz="1200" b="1" i="1" dirty="0">
                <a:solidFill>
                  <a:schemeClr val="bg1"/>
                </a:solidFill>
                <a:latin typeface="Century Gothic" panose="020B0502020202020204" pitchFamily="34" charset="0"/>
                <a:cs typeface="Times New Roman"/>
              </a:rPr>
              <a:t> C CE</a:t>
            </a:r>
            <a:endParaRPr kumimoji="0" lang="en-GB" altLang="en-US" sz="1200" b="1" i="1"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imes New Roman"/>
            </a:endParaRPr>
          </a:p>
        </p:txBody>
      </p:sp>
    </p:spTree>
    <p:extLst>
      <p:ext uri="{BB962C8B-B14F-4D97-AF65-F5344CB8AC3E}">
        <p14:creationId xmlns:p14="http://schemas.microsoft.com/office/powerpoint/2010/main" val="331519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5661307-D9F3-9711-3483-846ADD585E46}"/>
              </a:ext>
            </a:extLst>
          </p:cNvPr>
          <p:cNvPicPr>
            <a:picLocks noChangeAspect="1"/>
          </p:cNvPicPr>
          <p:nvPr/>
        </p:nvPicPr>
        <p:blipFill>
          <a:blip r:embed="rId3"/>
          <a:stretch>
            <a:fillRect/>
          </a:stretch>
        </p:blipFill>
        <p:spPr>
          <a:xfrm>
            <a:off x="0" y="0"/>
            <a:ext cx="9144000" cy="6858000"/>
          </a:xfrm>
          <a:prstGeom prst="rect">
            <a:avLst/>
          </a:prstGeom>
        </p:spPr>
      </p:pic>
      <p:pic>
        <p:nvPicPr>
          <p:cNvPr id="3" name="Picture 2" descr="A blue and white logo&#10;&#10;AI-generated content may be incorrect.">
            <a:extLst>
              <a:ext uri="{FF2B5EF4-FFF2-40B4-BE49-F238E27FC236}">
                <a16:creationId xmlns:a16="http://schemas.microsoft.com/office/drawing/2014/main" id="{76E72B62-ECA7-39A9-9761-EAC2956C5A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60432" y="188640"/>
            <a:ext cx="548525" cy="1080120"/>
          </a:xfrm>
          <a:prstGeom prst="rect">
            <a:avLst/>
          </a:prstGeom>
        </p:spPr>
      </p:pic>
    </p:spTree>
    <p:extLst>
      <p:ext uri="{BB962C8B-B14F-4D97-AF65-F5344CB8AC3E}">
        <p14:creationId xmlns:p14="http://schemas.microsoft.com/office/powerpoint/2010/main" val="81040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ok, old, painting&#10;&#10;Description automatically generated">
            <a:extLst>
              <a:ext uri="{FF2B5EF4-FFF2-40B4-BE49-F238E27FC236}">
                <a16:creationId xmlns:a16="http://schemas.microsoft.com/office/drawing/2014/main" id="{A57A9702-B5D1-4715-889C-54B7050A50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3832" y="143599"/>
            <a:ext cx="7596336" cy="6309737"/>
          </a:xfrm>
          <a:prstGeom prst="rect">
            <a:avLst/>
          </a:prstGeom>
          <a:ln>
            <a:solidFill>
              <a:schemeClr val="bg1"/>
            </a:solidFill>
          </a:ln>
        </p:spPr>
      </p:pic>
      <p:sp>
        <p:nvSpPr>
          <p:cNvPr id="4" name="Text Box 3">
            <a:extLst>
              <a:ext uri="{FF2B5EF4-FFF2-40B4-BE49-F238E27FC236}">
                <a16:creationId xmlns:a16="http://schemas.microsoft.com/office/drawing/2014/main" id="{5B08E1AF-067D-4080-82E5-46C647455637}"/>
              </a:ext>
            </a:extLst>
          </p:cNvPr>
          <p:cNvSpPr txBox="1">
            <a:spLocks noChangeArrowheads="1"/>
          </p:cNvSpPr>
          <p:nvPr/>
        </p:nvSpPr>
        <p:spPr bwMode="auto">
          <a:xfrm>
            <a:off x="56760" y="6486892"/>
            <a:ext cx="41552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ja-JP" sz="1200" b="1" i="1" dirty="0">
                <a:solidFill>
                  <a:schemeClr val="bg1"/>
                </a:solidFill>
                <a:latin typeface="Century Gothic" panose="020B0502020202020204" pitchFamily="34" charset="0"/>
              </a:rPr>
              <a:t>Ghislaine Howard © Methodist Modern Art Collection</a:t>
            </a:r>
            <a:endParaRPr lang="en-GB" altLang="en-US" sz="1200" b="1"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7052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4957</TotalTime>
  <Words>572</Words>
  <Application>Microsoft Office PowerPoint</Application>
  <PresentationFormat>On-screen Show (4:3)</PresentationFormat>
  <Paragraphs>65</Paragraphs>
  <Slides>17</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Aptos</vt:lpstr>
      <vt:lpstr>Aptos Display</vt:lpstr>
      <vt:lpstr>Arial</vt:lpstr>
      <vt:lpstr>Calibri</vt:lpstr>
      <vt:lpstr>Century Gothic</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Boxer</dc:creator>
  <cp:lastModifiedBy>Rachel Boxer</cp:lastModifiedBy>
  <cp:revision>3</cp:revision>
  <dcterms:created xsi:type="dcterms:W3CDTF">2026-02-02T14:35:14Z</dcterms:created>
  <dcterms:modified xsi:type="dcterms:W3CDTF">2026-02-18T14:43:22Z</dcterms:modified>
</cp:coreProperties>
</file>