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458" r:id="rId4"/>
    <p:sldId id="459" r:id="rId5"/>
    <p:sldId id="460" r:id="rId6"/>
    <p:sldId id="468" r:id="rId7"/>
    <p:sldId id="461" r:id="rId8"/>
    <p:sldId id="334" r:id="rId9"/>
    <p:sldId id="462" r:id="rId10"/>
    <p:sldId id="463" r:id="rId11"/>
    <p:sldId id="464" r:id="rId12"/>
    <p:sldId id="455" r:id="rId13"/>
    <p:sldId id="470" r:id="rId14"/>
    <p:sldId id="454" r:id="rId15"/>
    <p:sldId id="452" r:id="rId16"/>
    <p:sldId id="473" r:id="rId17"/>
    <p:sldId id="471" r:id="rId18"/>
    <p:sldId id="332" r:id="rId19"/>
    <p:sldId id="472" r:id="rId20"/>
    <p:sldId id="379" r:id="rId21"/>
    <p:sldId id="456" r:id="rId22"/>
    <p:sldId id="4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DDB4D-97C7-459F-AAEC-62FF863E95AE}" v="17" dt="2026-02-18T15:05:4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83481" autoAdjust="0"/>
  </p:normalViewPr>
  <p:slideViewPr>
    <p:cSldViewPr snapToGrid="0">
      <p:cViewPr varScale="1">
        <p:scale>
          <a:sx n="76" d="100"/>
          <a:sy n="76" d="100"/>
        </p:scale>
        <p:origin x="146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Boxer" userId="6da37c9f42e40059" providerId="LiveId" clId="{0E13CC8D-59C2-4409-A640-E738E4606E44}"/>
    <pc:docChg chg="undo redo custSel addSld delSld modSld sldOrd delMainMaster">
      <pc:chgData name="Rachel Boxer" userId="6da37c9f42e40059" providerId="LiveId" clId="{0E13CC8D-59C2-4409-A640-E738E4606E44}" dt="2026-02-18T15:04:20.824" v="744" actId="47"/>
      <pc:docMkLst>
        <pc:docMk/>
      </pc:docMkLst>
      <pc:sldChg chg="addSp modSp mod ord">
        <pc:chgData name="Rachel Boxer" userId="6da37c9f42e40059" providerId="LiveId" clId="{0E13CC8D-59C2-4409-A640-E738E4606E44}" dt="2026-02-13T23:04:56.156" v="534" actId="14100"/>
        <pc:sldMkLst>
          <pc:docMk/>
          <pc:sldMk cId="0" sldId="334"/>
        </pc:sldMkLst>
        <pc:spChg chg="add mod">
          <ac:chgData name="Rachel Boxer" userId="6da37c9f42e40059" providerId="LiveId" clId="{0E13CC8D-59C2-4409-A640-E738E4606E44}" dt="2026-02-12T01:50:58.640" v="353"/>
          <ac:spMkLst>
            <pc:docMk/>
            <pc:sldMk cId="0" sldId="334"/>
            <ac:spMk id="3" creationId="{54F079BC-FC47-E4A3-8E93-72B91EDAEEB4}"/>
          </ac:spMkLst>
        </pc:spChg>
        <pc:picChg chg="add mod modCrop">
          <ac:chgData name="Rachel Boxer" userId="6da37c9f42e40059" providerId="LiveId" clId="{0E13CC8D-59C2-4409-A640-E738E4606E44}" dt="2026-02-13T23:04:56.156" v="534" actId="14100"/>
          <ac:picMkLst>
            <pc:docMk/>
            <pc:sldMk cId="0" sldId="334"/>
            <ac:picMk id="2" creationId="{14C19BDE-3B04-A153-A76A-0A637590678E}"/>
          </ac:picMkLst>
        </pc:picChg>
      </pc:sldChg>
      <pc:sldChg chg="del">
        <pc:chgData name="Rachel Boxer" userId="6da37c9f42e40059" providerId="LiveId" clId="{0E13CC8D-59C2-4409-A640-E738E4606E44}" dt="2026-02-18T01:49:45.353" v="699" actId="47"/>
        <pc:sldMkLst>
          <pc:docMk/>
          <pc:sldMk cId="1314474324" sldId="450"/>
        </pc:sldMkLst>
      </pc:sldChg>
      <pc:sldChg chg="delSp del mod modNotesTx">
        <pc:chgData name="Rachel Boxer" userId="6da37c9f42e40059" providerId="LiveId" clId="{0E13CC8D-59C2-4409-A640-E738E4606E44}" dt="2026-02-17T23:49:16.952" v="640" actId="47"/>
        <pc:sldMkLst>
          <pc:docMk/>
          <pc:sldMk cId="2709785661" sldId="453"/>
        </pc:sldMkLst>
        <pc:spChg chg="del">
          <ac:chgData name="Rachel Boxer" userId="6da37c9f42e40059" providerId="LiveId" clId="{0E13CC8D-59C2-4409-A640-E738E4606E44}" dt="2026-02-17T23:45:41.572" v="628" actId="478"/>
          <ac:spMkLst>
            <pc:docMk/>
            <pc:sldMk cId="2709785661" sldId="453"/>
            <ac:spMk id="20" creationId="{8F673028-A858-F7C3-58C0-F689FCDF59C3}"/>
          </ac:spMkLst>
        </pc:spChg>
        <pc:picChg chg="del">
          <ac:chgData name="Rachel Boxer" userId="6da37c9f42e40059" providerId="LiveId" clId="{0E13CC8D-59C2-4409-A640-E738E4606E44}" dt="2026-02-17T23:45:41.572" v="628" actId="478"/>
          <ac:picMkLst>
            <pc:docMk/>
            <pc:sldMk cId="2709785661" sldId="453"/>
            <ac:picMk id="19" creationId="{6652E88E-A159-3584-47B5-D031FF3D75B4}"/>
          </ac:picMkLst>
        </pc:picChg>
      </pc:sldChg>
      <pc:sldChg chg="modSp mod">
        <pc:chgData name="Rachel Boxer" userId="6da37c9f42e40059" providerId="LiveId" clId="{0E13CC8D-59C2-4409-A640-E738E4606E44}" dt="2026-02-12T15:10:11.420" v="447" actId="1036"/>
        <pc:sldMkLst>
          <pc:docMk/>
          <pc:sldMk cId="1970528582" sldId="454"/>
        </pc:sldMkLst>
        <pc:spChg chg="mod">
          <ac:chgData name="Rachel Boxer" userId="6da37c9f42e40059" providerId="LiveId" clId="{0E13CC8D-59C2-4409-A640-E738E4606E44}" dt="2026-02-12T15:10:11.420" v="447" actId="1036"/>
          <ac:spMkLst>
            <pc:docMk/>
            <pc:sldMk cId="1970528582" sldId="454"/>
            <ac:spMk id="4" creationId="{5B08E1AF-067D-4080-82E5-46C647455637}"/>
          </ac:spMkLst>
        </pc:spChg>
      </pc:sldChg>
      <pc:sldChg chg="modSp mod">
        <pc:chgData name="Rachel Boxer" userId="6da37c9f42e40059" providerId="LiveId" clId="{0E13CC8D-59C2-4409-A640-E738E4606E44}" dt="2026-02-18T01:50:21.250" v="700" actId="208"/>
        <pc:sldMkLst>
          <pc:docMk/>
          <pc:sldMk cId="2090448962" sldId="456"/>
        </pc:sldMkLst>
        <pc:picChg chg="mod">
          <ac:chgData name="Rachel Boxer" userId="6da37c9f42e40059" providerId="LiveId" clId="{0E13CC8D-59C2-4409-A640-E738E4606E44}" dt="2026-02-18T01:50:21.250" v="700" actId="208"/>
          <ac:picMkLst>
            <pc:docMk/>
            <pc:sldMk cId="2090448962" sldId="456"/>
            <ac:picMk id="2" creationId="{24ADB213-AA9C-1273-0EED-F0CA11752281}"/>
          </ac:picMkLst>
        </pc:picChg>
      </pc:sldChg>
      <pc:sldChg chg="del">
        <pc:chgData name="Rachel Boxer" userId="6da37c9f42e40059" providerId="LiveId" clId="{0E13CC8D-59C2-4409-A640-E738E4606E44}" dt="2026-02-18T15:04:20.824" v="744" actId="47"/>
        <pc:sldMkLst>
          <pc:docMk/>
          <pc:sldMk cId="3522925235" sldId="457"/>
        </pc:sldMkLst>
      </pc:sldChg>
      <pc:sldChg chg="addSp delSp modSp mod">
        <pc:chgData name="Rachel Boxer" userId="6da37c9f42e40059" providerId="LiveId" clId="{0E13CC8D-59C2-4409-A640-E738E4606E44}" dt="2026-02-13T23:07:58.148" v="588" actId="1036"/>
        <pc:sldMkLst>
          <pc:docMk/>
          <pc:sldMk cId="100775325" sldId="458"/>
        </pc:sldMkLst>
        <pc:spChg chg="add mod">
          <ac:chgData name="Rachel Boxer" userId="6da37c9f42e40059" providerId="LiveId" clId="{0E13CC8D-59C2-4409-A640-E738E4606E44}" dt="2026-02-13T23:07:58.148" v="588" actId="1036"/>
          <ac:spMkLst>
            <pc:docMk/>
            <pc:sldMk cId="100775325" sldId="458"/>
            <ac:spMk id="2" creationId="{49FC5C74-FE7E-9EE6-009B-767466FAF008}"/>
          </ac:spMkLst>
        </pc:spChg>
        <pc:picChg chg="add mod modCrop">
          <ac:chgData name="Rachel Boxer" userId="6da37c9f42e40059" providerId="LiveId" clId="{0E13CC8D-59C2-4409-A640-E738E4606E44}" dt="2026-02-13T23:05:53.389" v="544" actId="12789"/>
          <ac:picMkLst>
            <pc:docMk/>
            <pc:sldMk cId="100775325" sldId="458"/>
            <ac:picMk id="5" creationId="{02809C7F-2A52-41BB-715C-8E9991199146}"/>
          </ac:picMkLst>
        </pc:picChg>
      </pc:sldChg>
      <pc:sldChg chg="addSp delSp modSp mod">
        <pc:chgData name="Rachel Boxer" userId="6da37c9f42e40059" providerId="LiveId" clId="{0E13CC8D-59C2-4409-A640-E738E4606E44}" dt="2026-02-13T23:08:20.895" v="603" actId="1036"/>
        <pc:sldMkLst>
          <pc:docMk/>
          <pc:sldMk cId="693713262" sldId="459"/>
        </pc:sldMkLst>
        <pc:spChg chg="add mod">
          <ac:chgData name="Rachel Boxer" userId="6da37c9f42e40059" providerId="LiveId" clId="{0E13CC8D-59C2-4409-A640-E738E4606E44}" dt="2026-02-13T23:08:20.895" v="603" actId="1036"/>
          <ac:spMkLst>
            <pc:docMk/>
            <pc:sldMk cId="693713262" sldId="459"/>
            <ac:spMk id="2" creationId="{9140BF02-2446-C352-52EF-C9E927D6D7E6}"/>
          </ac:spMkLst>
        </pc:spChg>
        <pc:picChg chg="add mod modCrop">
          <ac:chgData name="Rachel Boxer" userId="6da37c9f42e40059" providerId="LiveId" clId="{0E13CC8D-59C2-4409-A640-E738E4606E44}" dt="2026-02-13T23:08:15.193" v="601" actId="1035"/>
          <ac:picMkLst>
            <pc:docMk/>
            <pc:sldMk cId="693713262" sldId="459"/>
            <ac:picMk id="3" creationId="{8D64F650-62D1-2C02-1EE3-76E6FFFF7763}"/>
          </ac:picMkLst>
        </pc:picChg>
      </pc:sldChg>
      <pc:sldChg chg="addSp delSp modSp mod">
        <pc:chgData name="Rachel Boxer" userId="6da37c9f42e40059" providerId="LiveId" clId="{0E13CC8D-59C2-4409-A640-E738E4606E44}" dt="2026-02-13T23:07:43.091" v="573"/>
        <pc:sldMkLst>
          <pc:docMk/>
          <pc:sldMk cId="1975047400" sldId="460"/>
        </pc:sldMkLst>
        <pc:spChg chg="add mod">
          <ac:chgData name="Rachel Boxer" userId="6da37c9f42e40059" providerId="LiveId" clId="{0E13CC8D-59C2-4409-A640-E738E4606E44}" dt="2026-02-13T23:07:43.091" v="573"/>
          <ac:spMkLst>
            <pc:docMk/>
            <pc:sldMk cId="1975047400" sldId="460"/>
            <ac:spMk id="2" creationId="{3AAD8965-5B60-C207-D61A-3386570C346A}"/>
          </ac:spMkLst>
        </pc:spChg>
        <pc:picChg chg="add mod modCrop">
          <ac:chgData name="Rachel Boxer" userId="6da37c9f42e40059" providerId="LiveId" clId="{0E13CC8D-59C2-4409-A640-E738E4606E44}" dt="2026-02-13T23:04:23.060" v="530" actId="12789"/>
          <ac:picMkLst>
            <pc:docMk/>
            <pc:sldMk cId="1975047400" sldId="460"/>
            <ac:picMk id="3" creationId="{BBD18203-97C2-404F-54E6-9BF3C623D4E4}"/>
          </ac:picMkLst>
        </pc:picChg>
      </pc:sldChg>
      <pc:sldChg chg="addSp delSp modSp mod ord">
        <pc:chgData name="Rachel Boxer" userId="6da37c9f42e40059" providerId="LiveId" clId="{0E13CC8D-59C2-4409-A640-E738E4606E44}" dt="2026-02-13T23:08:39.776" v="612" actId="1036"/>
        <pc:sldMkLst>
          <pc:docMk/>
          <pc:sldMk cId="2502153204" sldId="461"/>
        </pc:sldMkLst>
        <pc:spChg chg="add mod">
          <ac:chgData name="Rachel Boxer" userId="6da37c9f42e40059" providerId="LiveId" clId="{0E13CC8D-59C2-4409-A640-E738E4606E44}" dt="2026-02-13T23:08:39.776" v="612" actId="1036"/>
          <ac:spMkLst>
            <pc:docMk/>
            <pc:sldMk cId="2502153204" sldId="461"/>
            <ac:spMk id="2" creationId="{99B89DBD-6AEF-92D6-46BA-A1291507DD54}"/>
          </ac:spMkLst>
        </pc:spChg>
        <pc:picChg chg="add mod modCrop">
          <ac:chgData name="Rachel Boxer" userId="6da37c9f42e40059" providerId="LiveId" clId="{0E13CC8D-59C2-4409-A640-E738E4606E44}" dt="2026-02-13T23:06:36.848" v="551" actId="12789"/>
          <ac:picMkLst>
            <pc:docMk/>
            <pc:sldMk cId="2502153204" sldId="461"/>
            <ac:picMk id="3" creationId="{3D8BE619-ECA3-6DEF-D036-930F7F6B1CB3}"/>
          </ac:picMkLst>
        </pc:picChg>
      </pc:sldChg>
      <pc:sldChg chg="addSp modSp mod">
        <pc:chgData name="Rachel Boxer" userId="6da37c9f42e40059" providerId="LiveId" clId="{0E13CC8D-59C2-4409-A640-E738E4606E44}" dt="2026-02-13T23:07:27.448" v="570" actId="1076"/>
        <pc:sldMkLst>
          <pc:docMk/>
          <pc:sldMk cId="1796091919" sldId="462"/>
        </pc:sldMkLst>
        <pc:spChg chg="add mod">
          <ac:chgData name="Rachel Boxer" userId="6da37c9f42e40059" providerId="LiveId" clId="{0E13CC8D-59C2-4409-A640-E738E4606E44}" dt="2026-02-13T23:07:27.448" v="570" actId="1076"/>
          <ac:spMkLst>
            <pc:docMk/>
            <pc:sldMk cId="1796091919" sldId="462"/>
            <ac:spMk id="4" creationId="{AA63A36B-7D4B-143B-1E78-5DD59584DA00}"/>
          </ac:spMkLst>
        </pc:spChg>
        <pc:picChg chg="add mod modCrop">
          <ac:chgData name="Rachel Boxer" userId="6da37c9f42e40059" providerId="LiveId" clId="{0E13CC8D-59C2-4409-A640-E738E4606E44}" dt="2026-02-13T23:07:07.056" v="568" actId="12789"/>
          <ac:picMkLst>
            <pc:docMk/>
            <pc:sldMk cId="1796091919" sldId="462"/>
            <ac:picMk id="3" creationId="{61B6CC0F-15E1-E3F2-54F5-8002394CF3BD}"/>
          </ac:picMkLst>
        </pc:picChg>
      </pc:sldChg>
      <pc:sldChg chg="addSp delSp modSp mod">
        <pc:chgData name="Rachel Boxer" userId="6da37c9f42e40059" providerId="LiveId" clId="{0E13CC8D-59C2-4409-A640-E738E4606E44}" dt="2026-02-13T23:09:02.634" v="625" actId="1036"/>
        <pc:sldMkLst>
          <pc:docMk/>
          <pc:sldMk cId="2461897964" sldId="463"/>
        </pc:sldMkLst>
        <pc:spChg chg="add mod">
          <ac:chgData name="Rachel Boxer" userId="6da37c9f42e40059" providerId="LiveId" clId="{0E13CC8D-59C2-4409-A640-E738E4606E44}" dt="2026-02-13T23:09:02.634" v="625" actId="1036"/>
          <ac:spMkLst>
            <pc:docMk/>
            <pc:sldMk cId="2461897964" sldId="463"/>
            <ac:spMk id="2" creationId="{1286B3D4-2A5C-7825-024F-C1561F1B86FA}"/>
          </ac:spMkLst>
        </pc:spChg>
        <pc:picChg chg="add mod modCrop">
          <ac:chgData name="Rachel Boxer" userId="6da37c9f42e40059" providerId="LiveId" clId="{0E13CC8D-59C2-4409-A640-E738E4606E44}" dt="2026-02-13T23:05:25.902" v="539" actId="732"/>
          <ac:picMkLst>
            <pc:docMk/>
            <pc:sldMk cId="2461897964" sldId="463"/>
            <ac:picMk id="3" creationId="{D0924E25-24F3-8333-5350-2F71DC1A5A17}"/>
          </ac:picMkLst>
        </pc:picChg>
      </pc:sldChg>
      <pc:sldChg chg="addSp modSp mod modNotesTx">
        <pc:chgData name="Rachel Boxer" userId="6da37c9f42e40059" providerId="LiveId" clId="{0E13CC8D-59C2-4409-A640-E738E4606E44}" dt="2026-02-12T01:59:53.494" v="425" actId="1076"/>
        <pc:sldMkLst>
          <pc:docMk/>
          <pc:sldMk cId="3442667256" sldId="464"/>
        </pc:sldMkLst>
        <pc:spChg chg="add mod">
          <ac:chgData name="Rachel Boxer" userId="6da37c9f42e40059" providerId="LiveId" clId="{0E13CC8D-59C2-4409-A640-E738E4606E44}" dt="2026-02-12T01:59:53.494" v="425" actId="1076"/>
          <ac:spMkLst>
            <pc:docMk/>
            <pc:sldMk cId="3442667256" sldId="464"/>
            <ac:spMk id="3" creationId="{23A83EC0-DF05-B7E2-4EA1-9A5567A6A1B5}"/>
          </ac:spMkLst>
        </pc:spChg>
        <pc:picChg chg="add mod modCrop">
          <ac:chgData name="Rachel Boxer" userId="6da37c9f42e40059" providerId="LiveId" clId="{0E13CC8D-59C2-4409-A640-E738E4606E44}" dt="2026-02-12T01:58:56.667" v="369" actId="12788"/>
          <ac:picMkLst>
            <pc:docMk/>
            <pc:sldMk cId="3442667256" sldId="464"/>
            <ac:picMk id="2" creationId="{147CB854-8C43-D075-D2F7-265DB0174560}"/>
          </ac:picMkLst>
        </pc:picChg>
      </pc:sldChg>
      <pc:sldChg chg="addSp delSp modSp new del mod modNotesTx">
        <pc:chgData name="Rachel Boxer" userId="6da37c9f42e40059" providerId="LiveId" clId="{0E13CC8D-59C2-4409-A640-E738E4606E44}" dt="2026-02-17T23:45:10.910" v="627" actId="47"/>
        <pc:sldMkLst>
          <pc:docMk/>
          <pc:sldMk cId="810409539" sldId="465"/>
        </pc:sldMkLst>
      </pc:sldChg>
      <pc:sldChg chg="addSp modSp new del modNotesTx">
        <pc:chgData name="Rachel Boxer" userId="6da37c9f42e40059" providerId="LiveId" clId="{0E13CC8D-59C2-4409-A640-E738E4606E44}" dt="2026-02-18T14:59:26.118" v="701" actId="47"/>
        <pc:sldMkLst>
          <pc:docMk/>
          <pc:sldMk cId="1583055955" sldId="467"/>
        </pc:sldMkLst>
        <pc:spChg chg="add mod">
          <ac:chgData name="Rachel Boxer" userId="6da37c9f42e40059" providerId="LiveId" clId="{0E13CC8D-59C2-4409-A640-E738E4606E44}" dt="2026-02-17T23:45:44.836" v="629"/>
          <ac:spMkLst>
            <pc:docMk/>
            <pc:sldMk cId="1583055955" sldId="467"/>
            <ac:spMk id="3" creationId="{C255D02D-28EC-78C7-9E6D-64EF0EC51D7D}"/>
          </ac:spMkLst>
        </pc:spChg>
        <pc:picChg chg="add mod">
          <ac:chgData name="Rachel Boxer" userId="6da37c9f42e40059" providerId="LiveId" clId="{0E13CC8D-59C2-4409-A640-E738E4606E44}" dt="2026-02-17T23:45:44.836" v="629"/>
          <ac:picMkLst>
            <pc:docMk/>
            <pc:sldMk cId="1583055955" sldId="467"/>
            <ac:picMk id="2" creationId="{56CD316C-8378-E64C-7BFC-BF9BEE1D1811}"/>
          </ac:picMkLst>
        </pc:picChg>
      </pc:sldChg>
      <pc:sldChg chg="addSp modSp new mod">
        <pc:chgData name="Rachel Boxer" userId="6da37c9f42e40059" providerId="LiveId" clId="{0E13CC8D-59C2-4409-A640-E738E4606E44}" dt="2026-02-13T23:08:28.610" v="604"/>
        <pc:sldMkLst>
          <pc:docMk/>
          <pc:sldMk cId="2978127940" sldId="468"/>
        </pc:sldMkLst>
        <pc:spChg chg="add mod">
          <ac:chgData name="Rachel Boxer" userId="6da37c9f42e40059" providerId="LiveId" clId="{0E13CC8D-59C2-4409-A640-E738E4606E44}" dt="2026-02-13T23:08:28.610" v="604"/>
          <ac:spMkLst>
            <pc:docMk/>
            <pc:sldMk cId="2978127940" sldId="468"/>
            <ac:spMk id="4" creationId="{58E482C1-9AF4-E53C-6FD3-0A8A39A97963}"/>
          </ac:spMkLst>
        </pc:spChg>
        <pc:picChg chg="add mod modCrop">
          <ac:chgData name="Rachel Boxer" userId="6da37c9f42e40059" providerId="LiveId" clId="{0E13CC8D-59C2-4409-A640-E738E4606E44}" dt="2026-02-13T23:04:02.533" v="526" actId="208"/>
          <ac:picMkLst>
            <pc:docMk/>
            <pc:sldMk cId="2978127940" sldId="468"/>
            <ac:picMk id="3" creationId="{A0025FAD-9CA6-4400-1F39-17C53F44A7D3}"/>
          </ac:picMkLst>
        </pc:picChg>
      </pc:sldChg>
      <pc:sldChg chg="add del modNotesTx">
        <pc:chgData name="Rachel Boxer" userId="6da37c9f42e40059" providerId="LiveId" clId="{0E13CC8D-59C2-4409-A640-E738E4606E44}" dt="2026-02-17T23:47:05.925" v="637" actId="47"/>
        <pc:sldMkLst>
          <pc:docMk/>
          <pc:sldMk cId="3150615956" sldId="469"/>
        </pc:sldMkLst>
      </pc:sldChg>
      <pc:sldChg chg="add">
        <pc:chgData name="Rachel Boxer" userId="6da37c9f42e40059" providerId="LiveId" clId="{0E13CC8D-59C2-4409-A640-E738E4606E44}" dt="2026-02-17T23:45:08.316" v="626"/>
        <pc:sldMkLst>
          <pc:docMk/>
          <pc:sldMk cId="1296544224" sldId="470"/>
        </pc:sldMkLst>
      </pc:sldChg>
      <pc:sldChg chg="addSp delSp modSp add del mod ord">
        <pc:chgData name="Rachel Boxer" userId="6da37c9f42e40059" providerId="LiveId" clId="{0E13CC8D-59C2-4409-A640-E738E4606E44}" dt="2026-02-17T23:52:17.225" v="697" actId="20577"/>
        <pc:sldMkLst>
          <pc:docMk/>
          <pc:sldMk cId="1200912822" sldId="471"/>
        </pc:sldMkLst>
        <pc:spChg chg="mod">
          <ac:chgData name="Rachel Boxer" userId="6da37c9f42e40059" providerId="LiveId" clId="{0E13CC8D-59C2-4409-A640-E738E4606E44}" dt="2026-02-17T23:52:17.225" v="697" actId="20577"/>
          <ac:spMkLst>
            <pc:docMk/>
            <pc:sldMk cId="1200912822" sldId="471"/>
            <ac:spMk id="15" creationId="{453DB1F8-6682-AF69-A627-1A4975D3F642}"/>
          </ac:spMkLst>
        </pc:spChg>
        <pc:picChg chg="add mod ord modCrop">
          <ac:chgData name="Rachel Boxer" userId="6da37c9f42e40059" providerId="LiveId" clId="{0E13CC8D-59C2-4409-A640-E738E4606E44}" dt="2026-02-17T23:51:14.077" v="654" actId="171"/>
          <ac:picMkLst>
            <pc:docMk/>
            <pc:sldMk cId="1200912822" sldId="471"/>
            <ac:picMk id="3" creationId="{BB8555D8-586B-B7AC-1F93-0C64420E2399}"/>
          </ac:picMkLst>
        </pc:picChg>
        <pc:picChg chg="del">
          <ac:chgData name="Rachel Boxer" userId="6da37c9f42e40059" providerId="LiveId" clId="{0E13CC8D-59C2-4409-A640-E738E4606E44}" dt="2026-02-17T23:50:32.239" v="645" actId="478"/>
          <ac:picMkLst>
            <pc:docMk/>
            <pc:sldMk cId="1200912822" sldId="471"/>
            <ac:picMk id="5122" creationId="{E0469257-A838-3541-4F5C-AA1B3A65A9DA}"/>
          </ac:picMkLst>
        </pc:picChg>
      </pc:sldChg>
      <pc:sldChg chg="new del">
        <pc:chgData name="Rachel Boxer" userId="6da37c9f42e40059" providerId="LiveId" clId="{0E13CC8D-59C2-4409-A640-E738E4606E44}" dt="2026-02-17T23:46:59.620" v="634" actId="47"/>
        <pc:sldMkLst>
          <pc:docMk/>
          <pc:sldMk cId="1576340862" sldId="472"/>
        </pc:sldMkLst>
      </pc:sldChg>
      <pc:sldChg chg="add">
        <pc:chgData name="Rachel Boxer" userId="6da37c9f42e40059" providerId="LiveId" clId="{0E13CC8D-59C2-4409-A640-E738E4606E44}" dt="2026-02-17T23:49:13.419" v="639"/>
        <pc:sldMkLst>
          <pc:docMk/>
          <pc:sldMk cId="3758844884" sldId="472"/>
        </pc:sldMkLst>
      </pc:sldChg>
      <pc:sldChg chg="add">
        <pc:chgData name="Rachel Boxer" userId="6da37c9f42e40059" providerId="LiveId" clId="{0E13CC8D-59C2-4409-A640-E738E4606E44}" dt="2026-02-18T01:49:41.138" v="698"/>
        <pc:sldMkLst>
          <pc:docMk/>
          <pc:sldMk cId="1749885465" sldId="473"/>
        </pc:sldMkLst>
      </pc:sldChg>
      <pc:sldChg chg="addSp delSp modSp add mod modNotesTx">
        <pc:chgData name="Rachel Boxer" userId="6da37c9f42e40059" providerId="LiveId" clId="{0E13CC8D-59C2-4409-A640-E738E4606E44}" dt="2026-02-18T15:04:17.412" v="743" actId="12"/>
        <pc:sldMkLst>
          <pc:docMk/>
          <pc:sldMk cId="3403841519" sldId="475"/>
        </pc:sldMkLst>
        <pc:spChg chg="mod">
          <ac:chgData name="Rachel Boxer" userId="6da37c9f42e40059" providerId="LiveId" clId="{0E13CC8D-59C2-4409-A640-E738E4606E44}" dt="2026-02-18T15:01:17.401" v="723" actId="255"/>
          <ac:spMkLst>
            <pc:docMk/>
            <pc:sldMk cId="3403841519" sldId="475"/>
            <ac:spMk id="2" creationId="{45A62962-AF58-A853-638B-AA340DD6D2AD}"/>
          </ac:spMkLst>
        </pc:spChg>
        <pc:picChg chg="del mod">
          <ac:chgData name="Rachel Boxer" userId="6da37c9f42e40059" providerId="LiveId" clId="{0E13CC8D-59C2-4409-A640-E738E4606E44}" dt="2026-02-18T15:01:22.102" v="728" actId="478"/>
          <ac:picMkLst>
            <pc:docMk/>
            <pc:sldMk cId="3403841519" sldId="475"/>
            <ac:picMk id="3" creationId="{C384D6CA-0910-0B2A-13FD-B0D0D163441D}"/>
          </ac:picMkLst>
        </pc:picChg>
        <pc:picChg chg="add mod modCrop">
          <ac:chgData name="Rachel Boxer" userId="6da37c9f42e40059" providerId="LiveId" clId="{0E13CC8D-59C2-4409-A640-E738E4606E44}" dt="2026-02-18T15:01:51.039" v="733" actId="14100"/>
          <ac:picMkLst>
            <pc:docMk/>
            <pc:sldMk cId="3403841519" sldId="475"/>
            <ac:picMk id="4" creationId="{F3772897-5512-E8C2-D698-24F7176F1ADD}"/>
          </ac:picMkLst>
        </pc:picChg>
        <pc:picChg chg="add mod modCrop">
          <ac:chgData name="Rachel Boxer" userId="6da37c9f42e40059" providerId="LiveId" clId="{0E13CC8D-59C2-4409-A640-E738E4606E44}" dt="2026-02-18T15:02:20.245" v="740" actId="14100"/>
          <ac:picMkLst>
            <pc:docMk/>
            <pc:sldMk cId="3403841519" sldId="475"/>
            <ac:picMk id="5" creationId="{811F9937-57D3-170E-444A-699A3CCB559E}"/>
          </ac:picMkLst>
        </pc:picChg>
        <pc:picChg chg="del mod">
          <ac:chgData name="Rachel Boxer" userId="6da37c9f42e40059" providerId="LiveId" clId="{0E13CC8D-59C2-4409-A640-E738E4606E44}" dt="2026-02-18T15:01:20.745" v="726" actId="478"/>
          <ac:picMkLst>
            <pc:docMk/>
            <pc:sldMk cId="3403841519" sldId="475"/>
            <ac:picMk id="8" creationId="{7781F3E0-04F0-D4F8-D57D-5D03AAFC90BD}"/>
          </ac:picMkLst>
        </pc:picChg>
        <pc:picChg chg="del">
          <ac:chgData name="Rachel Boxer" userId="6da37c9f42e40059" providerId="LiveId" clId="{0E13CC8D-59C2-4409-A640-E738E4606E44}" dt="2026-02-18T15:01:20.168" v="724" actId="478"/>
          <ac:picMkLst>
            <pc:docMk/>
            <pc:sldMk cId="3403841519" sldId="475"/>
            <ac:picMk id="12" creationId="{3FB18001-8C8E-1B45-AFE4-4DFA4D5916D6}"/>
          </ac:picMkLst>
        </pc:picChg>
      </pc:sldChg>
      <pc:sldMasterChg chg="del delSldLayout">
        <pc:chgData name="Rachel Boxer" userId="6da37c9f42e40059" providerId="LiveId" clId="{0E13CC8D-59C2-4409-A640-E738E4606E44}" dt="2026-02-18T01:49:45.353" v="699" actId="47"/>
        <pc:sldMasterMkLst>
          <pc:docMk/>
          <pc:sldMasterMk cId="2238346134" sldId="2147483684"/>
        </pc:sldMasterMkLst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135892606" sldId="2147483685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1907221477" sldId="2147483686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860190002" sldId="2147483687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37284010" sldId="2147483688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1698076166" sldId="2147483689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654201648" sldId="2147483690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3538412083" sldId="2147483691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3297298446" sldId="2147483692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1957988172" sldId="2147483693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3664627228" sldId="2147483694"/>
          </pc:sldLayoutMkLst>
        </pc:sldLayoutChg>
        <pc:sldLayoutChg chg="del">
          <pc:chgData name="Rachel Boxer" userId="6da37c9f42e40059" providerId="LiveId" clId="{0E13CC8D-59C2-4409-A640-E738E4606E44}" dt="2026-02-18T01:49:45.353" v="699" actId="47"/>
          <pc:sldLayoutMkLst>
            <pc:docMk/>
            <pc:sldMasterMk cId="2238346134" sldId="2147483684"/>
            <pc:sldLayoutMk cId="3899194341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F986B-4A84-4C30-A2BB-565C762811D8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7D81F-BFD6-404F-8A66-3259C7FAA2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87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4AB0-A135-2309-085F-69A5A8DB9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C1C7A-0EAE-5C15-4676-42A4F3219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99B35-545D-A5A1-B7DA-110933636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3F8D9-4238-DCFF-DE61-6CED8E532A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381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Turning over the tables – cleansing the Temple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5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Foot-washing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C71F7-7EAB-4573-8173-E1DE57E1B66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476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Last Supper (Passover)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1C71F7-7EAB-4573-8173-E1DE57E1B66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476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Garden of Gethsemane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281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The trial before Pilate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353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At the cross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03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Silent Saturday</a:t>
            </a:r>
          </a:p>
          <a:p>
            <a:r>
              <a:rPr lang="en-GB" i="1" dirty="0"/>
              <a:t>Although this is a painting of Peter’s denial, the image is very evocative of tears and grief.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65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Resurrection Day (Easter 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4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Telling the story together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86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42A13-5AA9-8789-D507-DAE907BA1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A7FCA-67E3-1843-A8E9-2EB772C90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6F1F9-356D-171C-0F78-9F59CC655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has building our Easter Landscape helped us develop a deeper understanding of the Easter story?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focusing on the events in this new way helped us to understand the story in a new way?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 location, asked after Easter: What has been the impact for our local church community? 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questions: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choose from these, depending on the age/stage/ability of your pupils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this a more important story than other stories you know? Why (not)?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we tell the story if a section was missing?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events are absolutely essential to understanding the meaning of the Easter story?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part(s) of the story do you think is the most important? Do you think a Christian would answer the same? Why?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BC343-9C1B-F027-DB80-2B0520E09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02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3603-178D-68F0-EB78-C6D99FAE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9D8B7E-7AF8-C7A4-CAFC-2DECBBB46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D62833-DB74-51E2-6BE8-3E660BE11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20B4A-8666-C200-1A55-6798566D9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4E81-E557-2A5D-6AA3-56433491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47ECC-0254-D31B-B96F-A793B847BC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FF92D-F8F6-C337-0DDA-6085EDA22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CDDC1-ED4C-10C2-8D37-C3143C9B7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6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9734-AB01-9D72-43D4-C3ACDA760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8676D-E8DF-1DD8-C901-4E764AB2B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673999-33C3-940B-3AE9-6E4388671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573F2-2F51-ECF7-8607-3EFF54225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3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66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A30C2-0C04-2D79-FCDB-7579D343A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B68E3D-0720-9D65-DED0-6C7D03430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EE41D-ABC0-2AA9-98B8-D599765AE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82DC3-51C9-93CF-0654-9C60A0F23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25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FDBD1-4EDB-DF4C-EFEF-C91F322C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F7370-BC3E-3DB7-1259-2A4C6AE6B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616D8-4B54-57A2-0287-07CB8AD6B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Easter Gardens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included more than you need – because they were all so lovely! There are some very inspired ideas for taking advantage of different nooks and crannies in church buildings, which might inspire your children…..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B2F9-EDC3-27E3-F30C-4B3B4430D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5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A2AE9-217E-26BA-8F02-5BC3ADE8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721E9-5FC5-2FD7-DEC7-0C6559739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9789D-4C0D-91F1-20DE-A56F05E1A8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39EF-CCD5-BCE4-1E84-A13523B11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43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9793F-728D-FDAC-FB16-C70AAC36A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72D37-6086-C701-E131-C5E8FCCB3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F0DBC-0AF2-E863-920D-0E0150D30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Palm Sunday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8D9D2-3766-E6D6-8BBC-750D6472F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47D81F-BFD6-404F-8A66-3259C7FAA24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43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C414548-F7A0-356C-89DD-41062228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0531" y="81991"/>
            <a:ext cx="597205" cy="22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0F38C-44A6-7F8C-E932-BC4A58DD48E6}"/>
              </a:ext>
            </a:extLst>
          </p:cNvPr>
          <p:cNvSpPr txBox="1"/>
          <p:nvPr userDrawn="1"/>
        </p:nvSpPr>
        <p:spPr>
          <a:xfrm>
            <a:off x="735005" y="94517"/>
            <a:ext cx="8043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These resources are for use with the Diocesan ‘ExploRE’ Days and are not to be shared outside of your school without permission.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50A73-41B6-8CA2-EA01-3C134F0C4A8C}"/>
              </a:ext>
            </a:extLst>
          </p:cNvPr>
          <p:cNvSpPr txBox="1"/>
          <p:nvPr userDrawn="1"/>
        </p:nvSpPr>
        <p:spPr>
          <a:xfrm>
            <a:off x="0" y="2407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kern="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</a:t>
            </a:r>
            <a:r>
              <a:rPr lang="en-GB" sz="16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12" name="Graphic 11" descr="Magnifying glass with solid fill">
            <a:extLst>
              <a:ext uri="{FF2B5EF4-FFF2-40B4-BE49-F238E27FC236}">
                <a16:creationId xmlns:a16="http://schemas.microsoft.com/office/drawing/2014/main" id="{8EAA5ADC-2718-5FC8-8066-11FE5477E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381" y="-50025"/>
            <a:ext cx="547830" cy="54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0053FF-EB7A-43FB-B815-9B61B137B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9109F-D41A-46D2-9DCE-9F69CF4BD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DF80A3-A713-4963-9AE1-1B5A6CBEB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FCC88D-24DC-4B18-BBE2-6B8C53DC42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37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C3F41D-A475-4EE9-92A7-D86BC2C09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88C63D-7960-438F-873C-4059E05DE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58F1AD-4786-407D-90C2-083B09E060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A5A0E-C6A9-4E8F-A8AA-B2078C9C00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94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D0AFC-A245-49BC-A9A2-91B1864A1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D1DC70-D5BC-4EC2-A81D-A7A432016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CBF040-D943-449F-9021-0725AAA80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56F94-C1FE-44ED-8FB1-9737BC3D2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167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87AFE7-E91B-427E-A151-30C1B122D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D183AE-AA2F-4FC5-AFFE-5C3E230E0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0F320B-68A2-46BA-A686-EEBEC00013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D0867-72E1-4A4F-A9C2-67D849A3BB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97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07347B2-0274-4BA6-B4AC-7F33D895E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C68DF5-E407-45B8-AF7F-13195BF73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2011637-B59C-4BD6-8150-93273D9457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022BC-EA49-4E67-A983-3BFC15BEAC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33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1129BF-ADC0-4EA2-8E35-2368CB929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450C9E-C8C9-40AC-B519-60F727EEE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392FF7-452C-4EDC-831F-F5BDFD23F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5F34FF-3A91-4278-8DE3-FF034317F2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950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46F0CB-79C2-4CB5-B366-2DFDADB5C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E9FA1D-2464-4343-A06B-28CAA12BF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D45A75-8434-4849-9AF3-FF48C6DC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3AA164-8950-4151-9DC7-E87E20A76C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75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F33C32-0DE5-4993-9272-F69CE63E7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1A6E3-B7FC-40F8-A83A-E3B1F1E91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C3A5E-4B06-4963-88A0-5DCADB53D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F26E7-C2F7-4EC8-A2A8-DF1F088B42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294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1F9BA-C5A4-4659-BEB2-9F7A131EC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CDFF2-0EAF-48C0-99D7-AEEAEAD19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F18F03-CFA2-4517-B924-27C7BA67CD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C241F-9EBA-485E-A0D4-06057EC8A2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534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8BEA1-E244-499F-9C5D-43B0860D0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BD2B4-523E-47F5-ABBF-1AFC856B2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3E2E5A-1759-4382-8CD0-F60934C1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155A3-8299-423B-92AB-C195EFA621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11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6039AB-A84B-4C1B-B2BF-8FE0F1D57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468A9C-68BF-42FD-9D2E-C799942DA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E8042-8750-420F-9A7B-DBE13EB8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A3141-8733-4DB2-AE29-241407E539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64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06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2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7E857E-731C-4E5F-BE24-FAF435E8AD77}" type="datetimeFigureOut">
              <a:rPr lang="en-GB" smtClean="0"/>
              <a:t>18/02/2026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239A8-9B8B-42FE-A7C4-1045322AD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6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56C9DA1-CF13-42C9-8870-67C6F17FE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6D7DDC-AE72-4509-A9D8-DDA9CC37E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C74BF4-DA15-4C97-A1FA-48B1BC22DB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A78076-754D-4CE5-B23E-2A1A88B53C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22D010-C00F-4070-9999-000218F44C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24DF5B-B08B-4626-89C2-81039DD608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632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anose="020B0600070205080204" pitchFamily="34" charset="-128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lgrimstreet.uk/being-a-church-visitor/easter-garden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pilgrimstreet.uk/being-a-church-visitor/easter-garde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 hidden="1">
            <a:extLst>
              <a:ext uri="{FF2B5EF4-FFF2-40B4-BE49-F238E27FC236}">
                <a16:creationId xmlns:a16="http://schemas.microsoft.com/office/drawing/2014/main" id="{5D0F8326-1213-7153-9683-D4DC8525A650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GB"/>
          </a:p>
        </p:txBody>
      </p:sp>
      <p:sp>
        <p:nvSpPr>
          <p:cNvPr id="5" name="Text Box 1" hidden="1">
            <a:extLst>
              <a:ext uri="{FF2B5EF4-FFF2-40B4-BE49-F238E27FC236}">
                <a16:creationId xmlns:a16="http://schemas.microsoft.com/office/drawing/2014/main" id="{498AF800-E754-922D-74A5-D08706144AF4}"/>
              </a:ext>
            </a:extLst>
          </p:cNvPr>
          <p:cNvSpPr txBox="1">
            <a:spLocks noSelect="1" noChangeArrowheads="1" noChangeShapeType="1" noTextEdit="1"/>
          </p:cNvSpPr>
          <p:nvPr/>
        </p:nvSpPr>
        <p:spPr bwMode="auto">
          <a:xfrm>
            <a:off x="0" y="0"/>
            <a:ext cx="635000" cy="635000"/>
          </a:xfrm>
          <a:prstGeom prst="rect">
            <a:avLst/>
          </a:prstGeom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396064-4488-A7E1-7901-2EC2558E3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372577-5CEC-C84E-AAE2-D0A8FD261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104" y="607330"/>
            <a:ext cx="890179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5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Explo RE  Easter: Journeys</a:t>
            </a:r>
            <a:endParaRPr kumimoji="0" lang="en-GB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BF55EC-8FD8-E3DD-68EA-2613B5BC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919" y="2306912"/>
            <a:ext cx="55883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LKS2: Easter </a:t>
            </a:r>
            <a:r>
              <a:rPr lang="en-GB" altLang="en-US" sz="3600" b="1" i="1" dirty="0">
                <a:latin typeface="Century Gothic" panose="020B0502020202020204" pitchFamily="34" charset="0"/>
                <a:ea typeface="Calibri" panose="020F0502020204030204" pitchFamily="34" charset="0"/>
              </a:rPr>
              <a:t>Landscapes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phic 10" descr="Magnifying glass with solid fill">
            <a:extLst>
              <a:ext uri="{FF2B5EF4-FFF2-40B4-BE49-F238E27FC236}">
                <a16:creationId xmlns:a16="http://schemas.microsoft.com/office/drawing/2014/main" id="{38454497-0631-C991-48D8-C907A7EB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510" y="270096"/>
            <a:ext cx="1942194" cy="1942194"/>
          </a:xfrm>
          <a:prstGeom prst="rect">
            <a:avLst/>
          </a:prstGeom>
        </p:spPr>
      </p:pic>
      <p:pic>
        <p:nvPicPr>
          <p:cNvPr id="2" name="Graphic 7" descr="Agriculture with solid fill">
            <a:extLst>
              <a:ext uri="{FF2B5EF4-FFF2-40B4-BE49-F238E27FC236}">
                <a16:creationId xmlns:a16="http://schemas.microsoft.com/office/drawing/2014/main" id="{E566378F-D0EE-4E95-93B3-50471388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1322" y="3164459"/>
            <a:ext cx="3301355" cy="33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5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BEEC7-7077-10DF-B254-B388EAA0C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r of religious banners&#10;&#10;AI-generated content may be incorrect.">
            <a:extLst>
              <a:ext uri="{FF2B5EF4-FFF2-40B4-BE49-F238E27FC236}">
                <a16:creationId xmlns:a16="http://schemas.microsoft.com/office/drawing/2014/main" id="{147CB854-8C43-D075-D2F7-265DB01745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2562" y="23070"/>
            <a:ext cx="3598877" cy="68390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23A83EC0-DF05-B7E2-4EA1-9A5567A6A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562" y="6557931"/>
            <a:ext cx="5038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Mary washes Jesus’ feet © Jacqui Parkinson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6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2C18E-C67C-133F-DD15-2B1A8B59B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riding a donkey&#10;&#10;AI-generated content may be incorrect.">
            <a:extLst>
              <a:ext uri="{FF2B5EF4-FFF2-40B4-BE49-F238E27FC236}">
                <a16:creationId xmlns:a16="http://schemas.microsoft.com/office/drawing/2014/main" id="{B3E364D7-601D-349E-DA27-F5985FCA35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22" y="0"/>
            <a:ext cx="5580755" cy="68580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C2668E0-5C9C-A610-9960-C1C9B7CD4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103" y="6522162"/>
            <a:ext cx="50383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Entry into Jerusalem © Art in the Christian tradition, 11</a:t>
            </a:r>
            <a:r>
              <a:rPr lang="en-GB" altLang="en-US" sz="1200" b="1" i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th</a:t>
            </a:r>
            <a:r>
              <a:rPr lang="en-GB" altLang="en-US" sz="1200" b="1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/>
              </a:rPr>
              <a:t> C CE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1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5661307-D9F3-9711-3483-846ADD58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76E72B62-ECA7-39A9-9761-EAC2956C5A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88640"/>
            <a:ext cx="548525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, old, painting&#10;&#10;Description automatically generated">
            <a:extLst>
              <a:ext uri="{FF2B5EF4-FFF2-40B4-BE49-F238E27FC236}">
                <a16:creationId xmlns:a16="http://schemas.microsoft.com/office/drawing/2014/main" id="{A57A9702-B5D1-4715-889C-54B7050A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832" y="143599"/>
            <a:ext cx="7596336" cy="63097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B08E1AF-067D-4080-82E5-46C64745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0" y="6486892"/>
            <a:ext cx="415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Ghislaine Howard © Methodist Modern Art Collection</a:t>
            </a:r>
            <a:endParaRPr lang="en-GB" altLang="en-US" sz="12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B08E1AF-067D-4080-82E5-46C647455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0" y="6453336"/>
            <a:ext cx="45840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Christa Prema </a:t>
            </a:r>
            <a:r>
              <a:rPr lang="en-GB" altLang="ja-JP" sz="1200" b="1" i="1" dirty="0">
                <a:solidFill>
                  <a:srgbClr val="FFFFFF"/>
                </a:solidFill>
                <a:latin typeface="Century Gothic" panose="020B0502020202020204" pitchFamily="34" charset="0"/>
              </a:rPr>
              <a:t>Seva Ashram © Art in the Christian Tradition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  <p:pic>
        <p:nvPicPr>
          <p:cNvPr id="2" name="Picture 1" descr="A painting of a person sitting at a table&#10;&#10;AI-generated content may be incorrect.">
            <a:extLst>
              <a:ext uri="{FF2B5EF4-FFF2-40B4-BE49-F238E27FC236}">
                <a16:creationId xmlns:a16="http://schemas.microsoft.com/office/drawing/2014/main" id="{0996DCDD-DCC3-F5FF-EEA2-41A9BF3288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3651"/>
            <a:ext cx="9144000" cy="473069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368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praying&#10;&#10;AI-generated content may be incorrect.">
            <a:extLst>
              <a:ext uri="{FF2B5EF4-FFF2-40B4-BE49-F238E27FC236}">
                <a16:creationId xmlns:a16="http://schemas.microsoft.com/office/drawing/2014/main" id="{BB7D5565-C92A-F7A1-347B-251EB3942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439" y="0"/>
            <a:ext cx="674833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93B0F6C8-839F-FF43-CC20-AF63D39B7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67" y="6453336"/>
            <a:ext cx="643711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ja-JP" sz="12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Agony in the Garden, Giovanni Bellini, c. 1565 © National Gallery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4988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F08BC-9DF2-27C5-8370-252F5A170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ined glass window with a person in a robe&#10;&#10;AI-generated content may be incorrect.">
            <a:extLst>
              <a:ext uri="{FF2B5EF4-FFF2-40B4-BE49-F238E27FC236}">
                <a16:creationId xmlns:a16="http://schemas.microsoft.com/office/drawing/2014/main" id="{BB8555D8-586B-B7AC-1F93-0C64420E23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949" y="0"/>
            <a:ext cx="8456103" cy="6870941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453DB1F8-6682-AF69-A627-1A4975D3F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9" y="6472803"/>
            <a:ext cx="5488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ja-JP" sz="12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Stained glass, Amiens 1508-19CE</a:t>
            </a: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 © Art in the Christian Tradition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09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made of candles&#10;&#10;AI-generated content may be incorrect.">
            <a:extLst>
              <a:ext uri="{FF2B5EF4-FFF2-40B4-BE49-F238E27FC236}">
                <a16:creationId xmlns:a16="http://schemas.microsoft.com/office/drawing/2014/main" id="{83437597-77E3-C78A-B82C-8F3D35142F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645"/>
            <a:ext cx="9144000" cy="6104709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7A2BE45-EDE0-49AA-A32C-D8DC7DBA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4" y="6174570"/>
            <a:ext cx="36450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God is love © Art in the Christian Tradition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inting of a person in a grey robe&#10;&#10;AI-generated content may be incorrect.">
            <a:extLst>
              <a:ext uri="{FF2B5EF4-FFF2-40B4-BE49-F238E27FC236}">
                <a16:creationId xmlns:a16="http://schemas.microsoft.com/office/drawing/2014/main" id="{378D60D1-0929-A7B7-EBAF-0F13621AC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516" y="0"/>
            <a:ext cx="6298967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8888844E-52D6-2ECB-8ED2-666C6EA55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667" y="6453336"/>
            <a:ext cx="6830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0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ja-JP" sz="12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/>
              </a:rPr>
              <a:t>Mary Magdalene, National Gallery </a:t>
            </a:r>
            <a:r>
              <a:rPr lang="en-GB" altLang="ja-JP" sz="1200" b="1" i="1" dirty="0">
                <a:solidFill>
                  <a:srgbClr val="FFFFFF"/>
                </a:solidFill>
                <a:latin typeface="Century Gothic" panose="020B0502020202020204" pitchFamily="34" charset="0"/>
              </a:rPr>
              <a:t>© Art in the Christian Tradition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884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one&#10;&#10;Description automatically generated">
            <a:extLst>
              <a:ext uri="{FF2B5EF4-FFF2-40B4-BE49-F238E27FC236}">
                <a16:creationId xmlns:a16="http://schemas.microsoft.com/office/drawing/2014/main" id="{ABC20C94-93D5-495D-BDF3-F34F35CC6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3"/>
          <a:stretch/>
        </p:blipFill>
        <p:spPr>
          <a:xfrm>
            <a:off x="53752" y="-29363"/>
            <a:ext cx="9036496" cy="69167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4E8C1746-6B50-427E-8CE3-515C37B3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0" y="6453336"/>
            <a:ext cx="3867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  Richard </a:t>
            </a:r>
            <a:r>
              <a:rPr kumimoji="0" lang="en-GB" altLang="ja-JP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Bavin</a:t>
            </a:r>
            <a:r>
              <a:rPr kumimoji="0" lang="en-GB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MS PGothic" panose="020B0600070205080204" pitchFamily="34" charset="-128"/>
                <a:cs typeface="Times New Roman"/>
              </a:rPr>
              <a:t> © Methodist Modern Art Collection</a:t>
            </a:r>
            <a:endParaRPr kumimoji="0" lang="en-GB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MS PGothic" panose="020B0600070205080204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55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24C1C-DFB0-844B-F488-078EDC41E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ck structure with flowers and plants&#10;&#10;AI-generated content may be incorrect.">
            <a:extLst>
              <a:ext uri="{FF2B5EF4-FFF2-40B4-BE49-F238E27FC236}">
                <a16:creationId xmlns:a16="http://schemas.microsoft.com/office/drawing/2014/main" id="{02809C7F-2A52-41BB-715C-8E99911991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3469"/>
            <a:ext cx="9144000" cy="639106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49FC5C74-FE7E-9EE6-009B-767466FA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621536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white and yellow lego figures&#10;&#10;AI-generated content may be incorrect.">
            <a:extLst>
              <a:ext uri="{FF2B5EF4-FFF2-40B4-BE49-F238E27FC236}">
                <a16:creationId xmlns:a16="http://schemas.microsoft.com/office/drawing/2014/main" id="{24ADB213-AA9C-1273-0EED-F0CA11752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FEA644-0626-9E4F-5DD8-0006C3A5B75F}"/>
              </a:ext>
            </a:extLst>
          </p:cNvPr>
          <p:cNvSpPr txBox="1"/>
          <p:nvPr/>
        </p:nvSpPr>
        <p:spPr>
          <a:xfrm>
            <a:off x="0" y="721946"/>
            <a:ext cx="9144000" cy="923330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atin typeface="Century Gothic" panose="020B0502020202020204" pitchFamily="34" charset="0"/>
              </a:rPr>
              <a:t>Telling the story together</a:t>
            </a:r>
          </a:p>
        </p:txBody>
      </p:sp>
    </p:spTree>
    <p:extLst>
      <p:ext uri="{BB962C8B-B14F-4D97-AF65-F5344CB8AC3E}">
        <p14:creationId xmlns:p14="http://schemas.microsoft.com/office/powerpoint/2010/main" val="20904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41EC-3E89-356A-9D3A-C04AFD278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A62962-AF58-A853-638B-AA340DD6D2AD}"/>
              </a:ext>
            </a:extLst>
          </p:cNvPr>
          <p:cNvSpPr txBox="1"/>
          <p:nvPr/>
        </p:nvSpPr>
        <p:spPr>
          <a:xfrm>
            <a:off x="0" y="3248393"/>
            <a:ext cx="9144000" cy="738664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>
                <a:latin typeface="Century Gothic" panose="020B0502020202020204" pitchFamily="34" charset="0"/>
              </a:rPr>
              <a:t>Evaluating our ‘Easter Landscapes’</a:t>
            </a:r>
          </a:p>
        </p:txBody>
      </p:sp>
      <p:pic>
        <p:nvPicPr>
          <p:cNvPr id="4" name="Picture 3" descr="A rock structure with flowers and plants&#10;&#10;AI-generated content may be incorrect.">
            <a:extLst>
              <a:ext uri="{FF2B5EF4-FFF2-40B4-BE49-F238E27FC236}">
                <a16:creationId xmlns:a16="http://schemas.microsoft.com/office/drawing/2014/main" id="{F3772897-5512-E8C2-D698-24F7176F1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391" y="191525"/>
            <a:ext cx="4780938" cy="28956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A stone steps leading to a stone wall&#10;&#10;AI-generated content may be incorrect.">
            <a:extLst>
              <a:ext uri="{FF2B5EF4-FFF2-40B4-BE49-F238E27FC236}">
                <a16:creationId xmlns:a16="http://schemas.microsoft.com/office/drawing/2014/main" id="{811F9937-57D3-170E-444A-699A3CCB55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6499" y="4112974"/>
            <a:ext cx="4496499" cy="26401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038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20A7-C227-D23A-A64D-41AD277E1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rocks with a cross on it&#10;&#10;AI-generated content may be incorrect.">
            <a:extLst>
              <a:ext uri="{FF2B5EF4-FFF2-40B4-BE49-F238E27FC236}">
                <a16:creationId xmlns:a16="http://schemas.microsoft.com/office/drawing/2014/main" id="{8D64F650-62D1-2C02-1EE3-76E6FFFF77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7087"/>
            <a:ext cx="9168548" cy="63670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140BF02-2446-C352-52EF-C9E927D6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613147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D4C28-C7BA-B59F-1502-78C87D05C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steps leading to a stone wall&#10;&#10;AI-generated content may be incorrect.">
            <a:extLst>
              <a:ext uri="{FF2B5EF4-FFF2-40B4-BE49-F238E27FC236}">
                <a16:creationId xmlns:a16="http://schemas.microsoft.com/office/drawing/2014/main" id="{BBD18203-97C2-404F-54E6-9BF3C623D4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5228"/>
            <a:ext cx="9147699" cy="59875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3AAD8965-5B60-C207-D61A-3386570C3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512479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oden crosses on a bench&#10;&#10;AI-generated content may be incorrect.">
            <a:extLst>
              <a:ext uri="{FF2B5EF4-FFF2-40B4-BE49-F238E27FC236}">
                <a16:creationId xmlns:a16="http://schemas.microsoft.com/office/drawing/2014/main" id="{A0025FAD-9CA6-4400-1F39-17C53F44A7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7382"/>
            <a:ext cx="9144000" cy="57632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8E482C1-9AF4-E53C-6FD3-0A8A39A97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512479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037B3-5EA0-0512-098B-372C47146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garden with rocks and plants&#10;&#10;AI-generated content may be incorrect.">
            <a:extLst>
              <a:ext uri="{FF2B5EF4-FFF2-40B4-BE49-F238E27FC236}">
                <a16:creationId xmlns:a16="http://schemas.microsoft.com/office/drawing/2014/main" id="{3D8BE619-ECA3-6DEF-D036-930F7F6B1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0" y="316855"/>
            <a:ext cx="9137010" cy="6224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9B89DBD-6AEF-92D6-46BA-A1291507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562813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mall arrangement of flowers and toys&#10;&#10;AI-generated content may be incorrect.">
            <a:extLst>
              <a:ext uri="{FF2B5EF4-FFF2-40B4-BE49-F238E27FC236}">
                <a16:creationId xmlns:a16="http://schemas.microsoft.com/office/drawing/2014/main" id="{14C19BDE-3B04-A153-A76A-0A63759067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180363"/>
            <a:ext cx="9168251" cy="65140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54F079BC-FC47-E4A3-8E93-72B91EDAE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59" y="245476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AF48C-7FFC-97D6-EBB8-3ABDC47D7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tomb with flowers&#10;&#10;AI-generated content may be incorrect.">
            <a:extLst>
              <a:ext uri="{FF2B5EF4-FFF2-40B4-BE49-F238E27FC236}">
                <a16:creationId xmlns:a16="http://schemas.microsoft.com/office/drawing/2014/main" id="{61B6CC0F-15E1-E3F2-54F5-8002394CF3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2072"/>
            <a:ext cx="9163552" cy="601385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A63A36B-7D4B-143B-1E78-5DD59584D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512479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D89C3-67AC-76F5-0FF6-B09735E0E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mall garden in a pot&#10;&#10;AI-generated content may be incorrect.">
            <a:extLst>
              <a:ext uri="{FF2B5EF4-FFF2-40B4-BE49-F238E27FC236}">
                <a16:creationId xmlns:a16="http://schemas.microsoft.com/office/drawing/2014/main" id="{D0924E25-24F3-8333-5350-2F71DC1A5A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45477"/>
            <a:ext cx="9144000" cy="63670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286B3D4-2A5C-7825-024F-C1561F1B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2" y="6604758"/>
            <a:ext cx="80618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With grateful thanks to Anne Hayward for sharing these photos with us </a:t>
            </a:r>
            <a:r>
              <a:rPr lang="en-GB" sz="1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https://pilgrimstreet.uk/being-a-church-visitor/easter-gardens/</a:t>
            </a:r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altLang="ja-JP" sz="10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GB" altLang="en-US" sz="10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4823</TotalTime>
  <Words>793</Words>
  <Application>Microsoft Office PowerPoint</Application>
  <PresentationFormat>On-screen Show (4:3)</PresentationFormat>
  <Paragraphs>74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Century Gothic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Boxer</dc:creator>
  <cp:lastModifiedBy>Rachel Boxer</cp:lastModifiedBy>
  <cp:revision>2</cp:revision>
  <dcterms:created xsi:type="dcterms:W3CDTF">2026-02-02T14:35:14Z</dcterms:created>
  <dcterms:modified xsi:type="dcterms:W3CDTF">2026-02-18T15:05:45Z</dcterms:modified>
</cp:coreProperties>
</file>