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6"/>
  </p:notesMasterIdLst>
  <p:sldIdLst>
    <p:sldId id="256" r:id="rId4"/>
    <p:sldId id="257" r:id="rId5"/>
    <p:sldId id="334" r:id="rId6"/>
    <p:sldId id="455" r:id="rId7"/>
    <p:sldId id="454" r:id="rId8"/>
    <p:sldId id="452" r:id="rId9"/>
    <p:sldId id="450" r:id="rId10"/>
    <p:sldId id="332" r:id="rId11"/>
    <p:sldId id="453" r:id="rId12"/>
    <p:sldId id="379" r:id="rId13"/>
    <p:sldId id="456" r:id="rId14"/>
    <p:sldId id="45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70ED19-1066-44FC-A09A-0CE2EAA1FAF2}" v="111" dt="2026-02-13T17:23:17.0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0" autoAdjust="0"/>
    <p:restoredTop sz="83481" autoAdjust="0"/>
  </p:normalViewPr>
  <p:slideViewPr>
    <p:cSldViewPr snapToGrid="0">
      <p:cViewPr varScale="1">
        <p:scale>
          <a:sx n="76" d="100"/>
          <a:sy n="76" d="100"/>
        </p:scale>
        <p:origin x="146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Boxer" userId="6da37c9f42e40059" providerId="LiveId" clId="{0E13CC8D-59C2-4409-A640-E738E4606E44}"/>
    <pc:docChg chg="custSel addSld delSld modSld modMainMaster">
      <pc:chgData name="Rachel Boxer" userId="6da37c9f42e40059" providerId="LiveId" clId="{0E13CC8D-59C2-4409-A640-E738E4606E44}" dt="2026-02-13T17:23:49.238" v="1496" actId="1076"/>
      <pc:docMkLst>
        <pc:docMk/>
      </pc:docMkLst>
      <pc:sldChg chg="addSp delSp modSp mod modTransition">
        <pc:chgData name="Rachel Boxer" userId="6da37c9f42e40059" providerId="LiveId" clId="{0E13CC8D-59C2-4409-A640-E738E4606E44}" dt="2026-02-13T17:23:49.238" v="1496" actId="1076"/>
        <pc:sldMkLst>
          <pc:docMk/>
          <pc:sldMk cId="3363259029" sldId="256"/>
        </pc:sldMkLst>
        <pc:picChg chg="add mod">
          <ac:chgData name="Rachel Boxer" userId="6da37c9f42e40059" providerId="LiveId" clId="{0E13CC8D-59C2-4409-A640-E738E4606E44}" dt="2026-02-13T17:23:39.322" v="1495" actId="12788"/>
          <ac:picMkLst>
            <pc:docMk/>
            <pc:sldMk cId="3363259029" sldId="256"/>
            <ac:picMk id="2" creationId="{1A3EE529-A36E-0E52-F784-7807D7EA72EA}"/>
          </ac:picMkLst>
        </pc:picChg>
        <pc:picChg chg="add mod">
          <ac:chgData name="Rachel Boxer" userId="6da37c9f42e40059" providerId="LiveId" clId="{0E13CC8D-59C2-4409-A640-E738E4606E44}" dt="2026-02-13T17:23:49.238" v="1496" actId="1076"/>
          <ac:picMkLst>
            <pc:docMk/>
            <pc:sldMk cId="3363259029" sldId="256"/>
            <ac:picMk id="3" creationId="{2C0C115C-70DD-3D81-88B9-A2C90075D57C}"/>
          </ac:picMkLst>
        </pc:picChg>
        <pc:picChg chg="del">
          <ac:chgData name="Rachel Boxer" userId="6da37c9f42e40059" providerId="LiveId" clId="{0E13CC8D-59C2-4409-A640-E738E4606E44}" dt="2026-02-13T17:23:15.179" v="1490" actId="478"/>
          <ac:picMkLst>
            <pc:docMk/>
            <pc:sldMk cId="3363259029" sldId="256"/>
            <ac:picMk id="6" creationId="{D55FF69A-9293-5121-95AA-ED75F2AFC078}"/>
          </ac:picMkLst>
        </pc:picChg>
        <pc:picChg chg="del">
          <ac:chgData name="Rachel Boxer" userId="6da37c9f42e40059" providerId="LiveId" clId="{0E13CC8D-59C2-4409-A640-E738E4606E44}" dt="2026-02-13T17:23:15.179" v="1490" actId="478"/>
          <ac:picMkLst>
            <pc:docMk/>
            <pc:sldMk cId="3363259029" sldId="256"/>
            <ac:picMk id="12" creationId="{1EE2FF77-7B10-3650-4BE9-538218D12209}"/>
          </ac:picMkLst>
        </pc:picChg>
      </pc:sldChg>
      <pc:sldChg chg="addSp delSp modSp mod modTransition modAnim modNotesTx">
        <pc:chgData name="Rachel Boxer" userId="6da37c9f42e40059" providerId="LiveId" clId="{0E13CC8D-59C2-4409-A640-E738E4606E44}" dt="2026-02-07T09:01:33.516" v="1440" actId="20577"/>
        <pc:sldMkLst>
          <pc:docMk/>
          <pc:sldMk cId="3294509340" sldId="257"/>
        </pc:sldMkLst>
        <pc:spChg chg="add mod">
          <ac:chgData name="Rachel Boxer" userId="6da37c9f42e40059" providerId="LiveId" clId="{0E13CC8D-59C2-4409-A640-E738E4606E44}" dt="2026-02-02T14:46:48.993" v="412" actId="1076"/>
          <ac:spMkLst>
            <pc:docMk/>
            <pc:sldMk cId="3294509340" sldId="257"/>
            <ac:spMk id="4" creationId="{CF3526AF-12EB-862F-EBEA-0ABCE087374D}"/>
          </ac:spMkLst>
        </pc:spChg>
        <pc:spChg chg="add mod">
          <ac:chgData name="Rachel Boxer" userId="6da37c9f42e40059" providerId="LiveId" clId="{0E13CC8D-59C2-4409-A640-E738E4606E44}" dt="2026-02-02T14:48:19.111" v="414" actId="12788"/>
          <ac:spMkLst>
            <pc:docMk/>
            <pc:sldMk cId="3294509340" sldId="257"/>
            <ac:spMk id="5" creationId="{AF02E68E-0B6E-ED07-DC0C-89773BEE04B1}"/>
          </ac:spMkLst>
        </pc:spChg>
        <pc:spChg chg="add mod">
          <ac:chgData name="Rachel Boxer" userId="6da37c9f42e40059" providerId="LiveId" clId="{0E13CC8D-59C2-4409-A640-E738E4606E44}" dt="2026-02-07T09:01:33.516" v="1440" actId="20577"/>
          <ac:spMkLst>
            <pc:docMk/>
            <pc:sldMk cId="3294509340" sldId="257"/>
            <ac:spMk id="6" creationId="{28915415-C8BF-3D40-2DC8-78A17FB3C3FC}"/>
          </ac:spMkLst>
        </pc:spChg>
        <pc:picChg chg="add mod">
          <ac:chgData name="Rachel Boxer" userId="6da37c9f42e40059" providerId="LiveId" clId="{0E13CC8D-59C2-4409-A640-E738E4606E44}" dt="2026-02-02T14:43:54.053" v="257" actId="1076"/>
          <ac:picMkLst>
            <pc:docMk/>
            <pc:sldMk cId="3294509340" sldId="257"/>
            <ac:picMk id="3" creationId="{04393C02-0AD1-7649-3C12-865C0F1959B8}"/>
          </ac:picMkLst>
        </pc:picChg>
      </pc:sldChg>
      <pc:sldChg chg="addSp delSp modSp add del mod modTransition modNotesTx">
        <pc:chgData name="Rachel Boxer" userId="6da37c9f42e40059" providerId="LiveId" clId="{0E13CC8D-59C2-4409-A640-E738E4606E44}" dt="2026-02-06T00:10:56.440" v="1361" actId="1038"/>
        <pc:sldMkLst>
          <pc:docMk/>
          <pc:sldMk cId="0" sldId="332"/>
        </pc:sldMkLst>
        <pc:spChg chg="mod">
          <ac:chgData name="Rachel Boxer" userId="6da37c9f42e40059" providerId="LiveId" clId="{0E13CC8D-59C2-4409-A640-E738E4606E44}" dt="2026-02-06T00:10:56.440" v="1361" actId="1038"/>
          <ac:spMkLst>
            <pc:docMk/>
            <pc:sldMk cId="0" sldId="332"/>
            <ac:spMk id="3" creationId="{37A2BE45-EDE0-49AA-A32C-D8DC7DBAD500}"/>
          </ac:spMkLst>
        </pc:spChg>
        <pc:picChg chg="add mod ord">
          <ac:chgData name="Rachel Boxer" userId="6da37c9f42e40059" providerId="LiveId" clId="{0E13CC8D-59C2-4409-A640-E738E4606E44}" dt="2026-02-02T16:45:22.175" v="775" actId="171"/>
          <ac:picMkLst>
            <pc:docMk/>
            <pc:sldMk cId="0" sldId="332"/>
            <ac:picMk id="4" creationId="{83437597-77E3-C78A-B82C-8F3D35142F74}"/>
          </ac:picMkLst>
        </pc:picChg>
      </pc:sldChg>
      <pc:sldChg chg="addSp delSp modSp add del mod modTransition modNotesTx">
        <pc:chgData name="Rachel Boxer" userId="6da37c9f42e40059" providerId="LiveId" clId="{0E13CC8D-59C2-4409-A640-E738E4606E44}" dt="2026-02-06T00:10:17.545" v="1343"/>
        <pc:sldMkLst>
          <pc:docMk/>
          <pc:sldMk cId="0" sldId="334"/>
        </pc:sldMkLst>
        <pc:picChg chg="add mod">
          <ac:chgData name="Rachel Boxer" userId="6da37c9f42e40059" providerId="LiveId" clId="{0E13CC8D-59C2-4409-A640-E738E4606E44}" dt="2026-02-06T00:00:45.513" v="1183" actId="208"/>
          <ac:picMkLst>
            <pc:docMk/>
            <pc:sldMk cId="0" sldId="334"/>
            <ac:picMk id="5" creationId="{E1348E60-7F6A-ACA5-8764-2F5F5FE6B2EA}"/>
          </ac:picMkLst>
        </pc:picChg>
      </pc:sldChg>
      <pc:sldChg chg="addSp delSp modSp add del mod modTransition modNotesTx">
        <pc:chgData name="Rachel Boxer" userId="6da37c9f42e40059" providerId="LiveId" clId="{0E13CC8D-59C2-4409-A640-E738E4606E44}" dt="2026-02-06T00:10:17.545" v="1343"/>
        <pc:sldMkLst>
          <pc:docMk/>
          <pc:sldMk cId="2285582211" sldId="379"/>
        </pc:sldMkLst>
      </pc:sldChg>
      <pc:sldChg chg="add del modTransition modNotesTx">
        <pc:chgData name="Rachel Boxer" userId="6da37c9f42e40059" providerId="LiveId" clId="{0E13CC8D-59C2-4409-A640-E738E4606E44}" dt="2026-02-06T00:10:17.545" v="1343"/>
        <pc:sldMkLst>
          <pc:docMk/>
          <pc:sldMk cId="1314474324" sldId="450"/>
        </pc:sldMkLst>
      </pc:sldChg>
      <pc:sldChg chg="addSp delSp modSp add del mod modTransition modNotesTx">
        <pc:chgData name="Rachel Boxer" userId="6da37c9f42e40059" providerId="LiveId" clId="{0E13CC8D-59C2-4409-A640-E738E4606E44}" dt="2026-02-06T00:10:17.545" v="1343"/>
        <pc:sldMkLst>
          <pc:docMk/>
          <pc:sldMk cId="2403684274" sldId="452"/>
        </pc:sldMkLst>
        <pc:spChg chg="mod">
          <ac:chgData name="Rachel Boxer" userId="6da37c9f42e40059" providerId="LiveId" clId="{0E13CC8D-59C2-4409-A640-E738E4606E44}" dt="2026-02-02T15:41:37.109" v="498" actId="14100"/>
          <ac:spMkLst>
            <pc:docMk/>
            <pc:sldMk cId="2403684274" sldId="452"/>
            <ac:spMk id="4" creationId="{5B08E1AF-067D-4080-82E5-46C647455637}"/>
          </ac:spMkLst>
        </pc:spChg>
        <pc:picChg chg="add mod">
          <ac:chgData name="Rachel Boxer" userId="6da37c9f42e40059" providerId="LiveId" clId="{0E13CC8D-59C2-4409-A640-E738E4606E44}" dt="2026-02-02T15:42:10.214" v="500" actId="208"/>
          <ac:picMkLst>
            <pc:docMk/>
            <pc:sldMk cId="2403684274" sldId="452"/>
            <ac:picMk id="2" creationId="{0996DCDD-DCC3-F5FF-EEA2-41A9BF3288F0}"/>
          </ac:picMkLst>
        </pc:picChg>
      </pc:sldChg>
      <pc:sldChg chg="addSp delSp modSp new mod modTransition modNotesTx">
        <pc:chgData name="Rachel Boxer" userId="6da37c9f42e40059" providerId="LiveId" clId="{0E13CC8D-59C2-4409-A640-E738E4606E44}" dt="2026-02-07T09:07:49.403" v="1489" actId="114"/>
        <pc:sldMkLst>
          <pc:docMk/>
          <pc:sldMk cId="2709785661" sldId="453"/>
        </pc:sldMkLst>
        <pc:spChg chg="add mod">
          <ac:chgData name="Rachel Boxer" userId="6da37c9f42e40059" providerId="LiveId" clId="{0E13CC8D-59C2-4409-A640-E738E4606E44}" dt="2026-02-07T09:02:20.411" v="1477" actId="1076"/>
          <ac:spMkLst>
            <pc:docMk/>
            <pc:sldMk cId="2709785661" sldId="453"/>
            <ac:spMk id="20" creationId="{8F673028-A858-F7C3-58C0-F689FCDF59C3}"/>
          </ac:spMkLst>
        </pc:spChg>
        <pc:picChg chg="add mod">
          <ac:chgData name="Rachel Boxer" userId="6da37c9f42e40059" providerId="LiveId" clId="{0E13CC8D-59C2-4409-A640-E738E4606E44}" dt="2026-02-02T16:05:12.424" v="661" actId="208"/>
          <ac:picMkLst>
            <pc:docMk/>
            <pc:sldMk cId="2709785661" sldId="453"/>
            <ac:picMk id="19" creationId="{6652E88E-A159-3584-47B5-D031FF3D75B4}"/>
          </ac:picMkLst>
        </pc:picChg>
      </pc:sldChg>
      <pc:sldChg chg="add modTransition modNotesTx">
        <pc:chgData name="Rachel Boxer" userId="6da37c9f42e40059" providerId="LiveId" clId="{0E13CC8D-59C2-4409-A640-E738E4606E44}" dt="2026-02-06T00:10:17.545" v="1343"/>
        <pc:sldMkLst>
          <pc:docMk/>
          <pc:sldMk cId="1970528582" sldId="454"/>
        </pc:sldMkLst>
      </pc:sldChg>
      <pc:sldChg chg="add modTransition">
        <pc:chgData name="Rachel Boxer" userId="6da37c9f42e40059" providerId="LiveId" clId="{0E13CC8D-59C2-4409-A640-E738E4606E44}" dt="2026-02-06T00:10:17.545" v="1343"/>
        <pc:sldMkLst>
          <pc:docMk/>
          <pc:sldMk cId="3315193184" sldId="455"/>
        </pc:sldMkLst>
      </pc:sldChg>
      <pc:sldChg chg="addSp modSp new mod modTransition modAnim modNotesTx">
        <pc:chgData name="Rachel Boxer" userId="6da37c9f42e40059" providerId="LiveId" clId="{0E13CC8D-59C2-4409-A640-E738E4606E44}" dt="2026-02-06T00:10:17.545" v="1343"/>
        <pc:sldMkLst>
          <pc:docMk/>
          <pc:sldMk cId="2090448962" sldId="456"/>
        </pc:sldMkLst>
        <pc:spChg chg="add mod">
          <ac:chgData name="Rachel Boxer" userId="6da37c9f42e40059" providerId="LiveId" clId="{0E13CC8D-59C2-4409-A640-E738E4606E44}" dt="2026-02-06T00:08:34.816" v="1313" actId="403"/>
          <ac:spMkLst>
            <pc:docMk/>
            <pc:sldMk cId="2090448962" sldId="456"/>
            <ac:spMk id="3" creationId="{23FEA644-0626-9E4F-5DD8-0006C3A5B75F}"/>
          </ac:spMkLst>
        </pc:spChg>
        <pc:picChg chg="add mod">
          <ac:chgData name="Rachel Boxer" userId="6da37c9f42e40059" providerId="LiveId" clId="{0E13CC8D-59C2-4409-A640-E738E4606E44}" dt="2026-02-06T00:07:57.615" v="1282"/>
          <ac:picMkLst>
            <pc:docMk/>
            <pc:sldMk cId="2090448962" sldId="456"/>
            <ac:picMk id="2" creationId="{24ADB213-AA9C-1273-0EED-F0CA11752281}"/>
          </ac:picMkLst>
        </pc:picChg>
      </pc:sldChg>
      <pc:sldChg chg="addSp modSp new mod modAnim modNotesTx">
        <pc:chgData name="Rachel Boxer" userId="6da37c9f42e40059" providerId="LiveId" clId="{0E13CC8D-59C2-4409-A640-E738E4606E44}" dt="2026-02-06T00:42:40.915" v="1428"/>
        <pc:sldMkLst>
          <pc:docMk/>
          <pc:sldMk cId="3522925235" sldId="457"/>
        </pc:sldMkLst>
        <pc:spChg chg="add mod">
          <ac:chgData name="Rachel Boxer" userId="6da37c9f42e40059" providerId="LiveId" clId="{0E13CC8D-59C2-4409-A640-E738E4606E44}" dt="2026-02-06T00:27:29.653" v="1376" actId="20577"/>
          <ac:spMkLst>
            <pc:docMk/>
            <pc:sldMk cId="3522925235" sldId="457"/>
            <ac:spMk id="4" creationId="{DA1D69AB-E078-AC1A-8EFD-F9252BBB7392}"/>
          </ac:spMkLst>
        </pc:spChg>
        <pc:picChg chg="add mod">
          <ac:chgData name="Rachel Boxer" userId="6da37c9f42e40059" providerId="LiveId" clId="{0E13CC8D-59C2-4409-A640-E738E4606E44}" dt="2026-02-06T00:26:28.813" v="1367" actId="208"/>
          <ac:picMkLst>
            <pc:docMk/>
            <pc:sldMk cId="3522925235" sldId="457"/>
            <ac:picMk id="3" creationId="{1C751CD2-9581-D5D7-A8C8-2BD9FB2B16C6}"/>
          </ac:picMkLst>
        </pc:picChg>
      </pc:sldChg>
      <pc:sldMasterChg chg="modTransition modSldLayout">
        <pc:chgData name="Rachel Boxer" userId="6da37c9f42e40059" providerId="LiveId" clId="{0E13CC8D-59C2-4409-A640-E738E4606E44}" dt="2026-02-06T00:10:17.545" v="1343"/>
        <pc:sldMasterMkLst>
          <pc:docMk/>
          <pc:sldMasterMk cId="1909620221" sldId="2147483660"/>
        </pc:sldMasterMkLst>
        <pc:sldLayoutChg chg="addSp modSp mod modTransition">
          <pc:chgData name="Rachel Boxer" userId="6da37c9f42e40059" providerId="LiveId" clId="{0E13CC8D-59C2-4409-A640-E738E4606E44}" dt="2026-02-06T00:10:17.545" v="1343"/>
          <pc:sldLayoutMkLst>
            <pc:docMk/>
            <pc:sldMasterMk cId="1909620221" sldId="2147483660"/>
            <pc:sldLayoutMk cId="20848052" sldId="2147483661"/>
          </pc:sldLayoutMkLst>
          <pc:spChg chg="add mod">
            <ac:chgData name="Rachel Boxer" userId="6da37c9f42e40059" providerId="LiveId" clId="{0E13CC8D-59C2-4409-A640-E738E4606E44}" dt="2026-02-02T14:44:04.981" v="264" actId="1036"/>
            <ac:spMkLst>
              <pc:docMk/>
              <pc:sldMasterMk cId="1909620221" sldId="2147483660"/>
              <pc:sldLayoutMk cId="20848052" sldId="2147483661"/>
              <ac:spMk id="8" creationId="{FF50F38C-44A6-7F8C-E932-BC4A58DD48E6}"/>
            </ac:spMkLst>
          </pc:spChg>
          <pc:spChg chg="add mod">
            <ac:chgData name="Rachel Boxer" userId="6da37c9f42e40059" providerId="LiveId" clId="{0E13CC8D-59C2-4409-A640-E738E4606E44}" dt="2026-02-02T14:44:00.419" v="259" actId="1036"/>
            <ac:spMkLst>
              <pc:docMk/>
              <pc:sldMasterMk cId="1909620221" sldId="2147483660"/>
              <pc:sldLayoutMk cId="20848052" sldId="2147483661"/>
              <ac:spMk id="10" creationId="{A5350A73-41B6-8CA2-EA01-3C134F0C4A8C}"/>
            </ac:spMkLst>
          </pc:spChg>
          <pc:picChg chg="add mod">
            <ac:chgData name="Rachel Boxer" userId="6da37c9f42e40059" providerId="LiveId" clId="{0E13CC8D-59C2-4409-A640-E738E4606E44}" dt="2026-02-02T14:44:10.386" v="268" actId="1037"/>
            <ac:picMkLst>
              <pc:docMk/>
              <pc:sldMasterMk cId="1909620221" sldId="2147483660"/>
              <pc:sldLayoutMk cId="20848052" sldId="2147483661"/>
              <ac:picMk id="7" creationId="{0C414548-F7A0-356C-89DD-41062228271A}"/>
            </ac:picMkLst>
          </pc:picChg>
          <pc:picChg chg="add mod">
            <ac:chgData name="Rachel Boxer" userId="6da37c9f42e40059" providerId="LiveId" clId="{0E13CC8D-59C2-4409-A640-E738E4606E44}" dt="2026-02-02T14:43:41.381" v="256" actId="1036"/>
            <ac:picMkLst>
              <pc:docMk/>
              <pc:sldMasterMk cId="1909620221" sldId="2147483660"/>
              <pc:sldLayoutMk cId="20848052" sldId="2147483661"/>
              <ac:picMk id="12" creationId="{8EAA5ADC-2718-5FC8-8066-11FE5477EAAC}"/>
            </ac:picMkLst>
          </pc:picChg>
        </pc:sldLayoutChg>
        <pc:sldLayoutChg chg="modTransition">
          <pc:chgData name="Rachel Boxer" userId="6da37c9f42e40059" providerId="LiveId" clId="{0E13CC8D-59C2-4409-A640-E738E4606E44}" dt="2026-02-06T00:10:17.545" v="1343"/>
          <pc:sldLayoutMkLst>
            <pc:docMk/>
            <pc:sldMasterMk cId="1909620221" sldId="2147483660"/>
            <pc:sldLayoutMk cId="4197284831" sldId="2147483662"/>
          </pc:sldLayoutMkLst>
        </pc:sldLayoutChg>
        <pc:sldLayoutChg chg="modTransition">
          <pc:chgData name="Rachel Boxer" userId="6da37c9f42e40059" providerId="LiveId" clId="{0E13CC8D-59C2-4409-A640-E738E4606E44}" dt="2026-02-06T00:10:17.545" v="1343"/>
          <pc:sldLayoutMkLst>
            <pc:docMk/>
            <pc:sldMasterMk cId="1909620221" sldId="2147483660"/>
            <pc:sldLayoutMk cId="343332290" sldId="2147483663"/>
          </pc:sldLayoutMkLst>
        </pc:sldLayoutChg>
        <pc:sldLayoutChg chg="modTransition">
          <pc:chgData name="Rachel Boxer" userId="6da37c9f42e40059" providerId="LiveId" clId="{0E13CC8D-59C2-4409-A640-E738E4606E44}" dt="2026-02-06T00:10:17.545" v="1343"/>
          <pc:sldLayoutMkLst>
            <pc:docMk/>
            <pc:sldMasterMk cId="1909620221" sldId="2147483660"/>
            <pc:sldLayoutMk cId="378042711" sldId="2147483664"/>
          </pc:sldLayoutMkLst>
        </pc:sldLayoutChg>
        <pc:sldLayoutChg chg="modTransition">
          <pc:chgData name="Rachel Boxer" userId="6da37c9f42e40059" providerId="LiveId" clId="{0E13CC8D-59C2-4409-A640-E738E4606E44}" dt="2026-02-06T00:10:17.545" v="1343"/>
          <pc:sldLayoutMkLst>
            <pc:docMk/>
            <pc:sldMasterMk cId="1909620221" sldId="2147483660"/>
            <pc:sldLayoutMk cId="807640214" sldId="2147483665"/>
          </pc:sldLayoutMkLst>
        </pc:sldLayoutChg>
        <pc:sldLayoutChg chg="modTransition">
          <pc:chgData name="Rachel Boxer" userId="6da37c9f42e40059" providerId="LiveId" clId="{0E13CC8D-59C2-4409-A640-E738E4606E44}" dt="2026-02-06T00:10:17.545" v="1343"/>
          <pc:sldLayoutMkLst>
            <pc:docMk/>
            <pc:sldMasterMk cId="1909620221" sldId="2147483660"/>
            <pc:sldLayoutMk cId="2530704131" sldId="2147483666"/>
          </pc:sldLayoutMkLst>
        </pc:sldLayoutChg>
        <pc:sldLayoutChg chg="modTransition">
          <pc:chgData name="Rachel Boxer" userId="6da37c9f42e40059" providerId="LiveId" clId="{0E13CC8D-59C2-4409-A640-E738E4606E44}" dt="2026-02-06T00:10:17.545" v="1343"/>
          <pc:sldLayoutMkLst>
            <pc:docMk/>
            <pc:sldMasterMk cId="1909620221" sldId="2147483660"/>
            <pc:sldLayoutMk cId="285441704" sldId="2147483667"/>
          </pc:sldLayoutMkLst>
        </pc:sldLayoutChg>
        <pc:sldLayoutChg chg="modTransition">
          <pc:chgData name="Rachel Boxer" userId="6da37c9f42e40059" providerId="LiveId" clId="{0E13CC8D-59C2-4409-A640-E738E4606E44}" dt="2026-02-06T00:10:17.545" v="1343"/>
          <pc:sldLayoutMkLst>
            <pc:docMk/>
            <pc:sldMasterMk cId="1909620221" sldId="2147483660"/>
            <pc:sldLayoutMk cId="931060804" sldId="2147483668"/>
          </pc:sldLayoutMkLst>
        </pc:sldLayoutChg>
        <pc:sldLayoutChg chg="modTransition">
          <pc:chgData name="Rachel Boxer" userId="6da37c9f42e40059" providerId="LiveId" clId="{0E13CC8D-59C2-4409-A640-E738E4606E44}" dt="2026-02-06T00:10:17.545" v="1343"/>
          <pc:sldLayoutMkLst>
            <pc:docMk/>
            <pc:sldMasterMk cId="1909620221" sldId="2147483660"/>
            <pc:sldLayoutMk cId="1685237875" sldId="2147483669"/>
          </pc:sldLayoutMkLst>
        </pc:sldLayoutChg>
        <pc:sldLayoutChg chg="modTransition">
          <pc:chgData name="Rachel Boxer" userId="6da37c9f42e40059" providerId="LiveId" clId="{0E13CC8D-59C2-4409-A640-E738E4606E44}" dt="2026-02-06T00:10:17.545" v="1343"/>
          <pc:sldLayoutMkLst>
            <pc:docMk/>
            <pc:sldMasterMk cId="1909620221" sldId="2147483660"/>
            <pc:sldLayoutMk cId="2052502604" sldId="2147483670"/>
          </pc:sldLayoutMkLst>
        </pc:sldLayoutChg>
        <pc:sldLayoutChg chg="modTransition">
          <pc:chgData name="Rachel Boxer" userId="6da37c9f42e40059" providerId="LiveId" clId="{0E13CC8D-59C2-4409-A640-E738E4606E44}" dt="2026-02-06T00:10:17.545" v="1343"/>
          <pc:sldLayoutMkLst>
            <pc:docMk/>
            <pc:sldMasterMk cId="1909620221" sldId="2147483660"/>
            <pc:sldLayoutMk cId="840193332" sldId="2147483671"/>
          </pc:sldLayoutMkLst>
        </pc:sldLayoutChg>
      </pc:sldMasterChg>
      <pc:sldMasterChg chg="modTransition modSldLayout">
        <pc:chgData name="Rachel Boxer" userId="6da37c9f42e40059" providerId="LiveId" clId="{0E13CC8D-59C2-4409-A640-E738E4606E44}" dt="2026-02-06T00:10:17.545" v="1343"/>
        <pc:sldMasterMkLst>
          <pc:docMk/>
          <pc:sldMasterMk cId="2556328775" sldId="2147483672"/>
        </pc:sldMasterMkLst>
        <pc:sldLayoutChg chg="modTransition">
          <pc:chgData name="Rachel Boxer" userId="6da37c9f42e40059" providerId="LiveId" clId="{0E13CC8D-59C2-4409-A640-E738E4606E44}" dt="2026-02-06T00:10:17.545" v="1343"/>
          <pc:sldLayoutMkLst>
            <pc:docMk/>
            <pc:sldMasterMk cId="2556328775" sldId="2147483672"/>
            <pc:sldLayoutMk cId="2493753292" sldId="2147483673"/>
          </pc:sldLayoutMkLst>
        </pc:sldLayoutChg>
        <pc:sldLayoutChg chg="modTransition">
          <pc:chgData name="Rachel Boxer" userId="6da37c9f42e40059" providerId="LiveId" clId="{0E13CC8D-59C2-4409-A640-E738E4606E44}" dt="2026-02-06T00:10:17.545" v="1343"/>
          <pc:sldLayoutMkLst>
            <pc:docMk/>
            <pc:sldMasterMk cId="2556328775" sldId="2147483672"/>
            <pc:sldLayoutMk cId="3309423899" sldId="2147483674"/>
          </pc:sldLayoutMkLst>
        </pc:sldLayoutChg>
        <pc:sldLayoutChg chg="modTransition">
          <pc:chgData name="Rachel Boxer" userId="6da37c9f42e40059" providerId="LiveId" clId="{0E13CC8D-59C2-4409-A640-E738E4606E44}" dt="2026-02-06T00:10:17.545" v="1343"/>
          <pc:sldLayoutMkLst>
            <pc:docMk/>
            <pc:sldMasterMk cId="2556328775" sldId="2147483672"/>
            <pc:sldLayoutMk cId="3681676411" sldId="2147483675"/>
          </pc:sldLayoutMkLst>
        </pc:sldLayoutChg>
        <pc:sldLayoutChg chg="modTransition">
          <pc:chgData name="Rachel Boxer" userId="6da37c9f42e40059" providerId="LiveId" clId="{0E13CC8D-59C2-4409-A640-E738E4606E44}" dt="2026-02-06T00:10:17.545" v="1343"/>
          <pc:sldLayoutMkLst>
            <pc:docMk/>
            <pc:sldMasterMk cId="2556328775" sldId="2147483672"/>
            <pc:sldLayoutMk cId="3859781534" sldId="2147483676"/>
          </pc:sldLayoutMkLst>
        </pc:sldLayoutChg>
        <pc:sldLayoutChg chg="modTransition">
          <pc:chgData name="Rachel Boxer" userId="6da37c9f42e40059" providerId="LiveId" clId="{0E13CC8D-59C2-4409-A640-E738E4606E44}" dt="2026-02-06T00:10:17.545" v="1343"/>
          <pc:sldLayoutMkLst>
            <pc:docMk/>
            <pc:sldMasterMk cId="2556328775" sldId="2147483672"/>
            <pc:sldLayoutMk cId="1263351828" sldId="2147483677"/>
          </pc:sldLayoutMkLst>
        </pc:sldLayoutChg>
        <pc:sldLayoutChg chg="modTransition">
          <pc:chgData name="Rachel Boxer" userId="6da37c9f42e40059" providerId="LiveId" clId="{0E13CC8D-59C2-4409-A640-E738E4606E44}" dt="2026-02-06T00:10:17.545" v="1343"/>
          <pc:sldLayoutMkLst>
            <pc:docMk/>
            <pc:sldMasterMk cId="2556328775" sldId="2147483672"/>
            <pc:sldLayoutMk cId="3129500460" sldId="2147483678"/>
          </pc:sldLayoutMkLst>
        </pc:sldLayoutChg>
        <pc:sldLayoutChg chg="modTransition">
          <pc:chgData name="Rachel Boxer" userId="6da37c9f42e40059" providerId="LiveId" clId="{0E13CC8D-59C2-4409-A640-E738E4606E44}" dt="2026-02-06T00:10:17.545" v="1343"/>
          <pc:sldLayoutMkLst>
            <pc:docMk/>
            <pc:sldMasterMk cId="2556328775" sldId="2147483672"/>
            <pc:sldLayoutMk cId="3527595632" sldId="2147483679"/>
          </pc:sldLayoutMkLst>
        </pc:sldLayoutChg>
        <pc:sldLayoutChg chg="modTransition">
          <pc:chgData name="Rachel Boxer" userId="6da37c9f42e40059" providerId="LiveId" clId="{0E13CC8D-59C2-4409-A640-E738E4606E44}" dt="2026-02-06T00:10:17.545" v="1343"/>
          <pc:sldLayoutMkLst>
            <pc:docMk/>
            <pc:sldMasterMk cId="2556328775" sldId="2147483672"/>
            <pc:sldLayoutMk cId="3832942239" sldId="2147483680"/>
          </pc:sldLayoutMkLst>
        </pc:sldLayoutChg>
        <pc:sldLayoutChg chg="modTransition">
          <pc:chgData name="Rachel Boxer" userId="6da37c9f42e40059" providerId="LiveId" clId="{0E13CC8D-59C2-4409-A640-E738E4606E44}" dt="2026-02-06T00:10:17.545" v="1343"/>
          <pc:sldLayoutMkLst>
            <pc:docMk/>
            <pc:sldMasterMk cId="2556328775" sldId="2147483672"/>
            <pc:sldLayoutMk cId="3135348137" sldId="2147483681"/>
          </pc:sldLayoutMkLst>
        </pc:sldLayoutChg>
        <pc:sldLayoutChg chg="modTransition">
          <pc:chgData name="Rachel Boxer" userId="6da37c9f42e40059" providerId="LiveId" clId="{0E13CC8D-59C2-4409-A640-E738E4606E44}" dt="2026-02-06T00:10:17.545" v="1343"/>
          <pc:sldLayoutMkLst>
            <pc:docMk/>
            <pc:sldMasterMk cId="2556328775" sldId="2147483672"/>
            <pc:sldLayoutMk cId="1531166908" sldId="2147483682"/>
          </pc:sldLayoutMkLst>
        </pc:sldLayoutChg>
        <pc:sldLayoutChg chg="modTransition">
          <pc:chgData name="Rachel Boxer" userId="6da37c9f42e40059" providerId="LiveId" clId="{0E13CC8D-59C2-4409-A640-E738E4606E44}" dt="2026-02-06T00:10:17.545" v="1343"/>
          <pc:sldLayoutMkLst>
            <pc:docMk/>
            <pc:sldMasterMk cId="2556328775" sldId="2147483672"/>
            <pc:sldLayoutMk cId="1886435598" sldId="2147483683"/>
          </pc:sldLayoutMkLst>
        </pc:sldLayoutChg>
      </pc:sldMasterChg>
      <pc:sldMasterChg chg="modTransition modSldLayout">
        <pc:chgData name="Rachel Boxer" userId="6da37c9f42e40059" providerId="LiveId" clId="{0E13CC8D-59C2-4409-A640-E738E4606E44}" dt="2026-02-06T00:10:17.545" v="1343"/>
        <pc:sldMasterMkLst>
          <pc:docMk/>
          <pc:sldMasterMk cId="2238346134" sldId="2147483684"/>
        </pc:sldMasterMkLst>
        <pc:sldLayoutChg chg="modTransition">
          <pc:chgData name="Rachel Boxer" userId="6da37c9f42e40059" providerId="LiveId" clId="{0E13CC8D-59C2-4409-A640-E738E4606E44}" dt="2026-02-06T00:10:17.545" v="1343"/>
          <pc:sldLayoutMkLst>
            <pc:docMk/>
            <pc:sldMasterMk cId="2238346134" sldId="2147483684"/>
            <pc:sldLayoutMk cId="135892606" sldId="2147483685"/>
          </pc:sldLayoutMkLst>
        </pc:sldLayoutChg>
        <pc:sldLayoutChg chg="modTransition">
          <pc:chgData name="Rachel Boxer" userId="6da37c9f42e40059" providerId="LiveId" clId="{0E13CC8D-59C2-4409-A640-E738E4606E44}" dt="2026-02-06T00:10:17.545" v="1343"/>
          <pc:sldLayoutMkLst>
            <pc:docMk/>
            <pc:sldMasterMk cId="2238346134" sldId="2147483684"/>
            <pc:sldLayoutMk cId="1907221477" sldId="2147483686"/>
          </pc:sldLayoutMkLst>
        </pc:sldLayoutChg>
        <pc:sldLayoutChg chg="modTransition">
          <pc:chgData name="Rachel Boxer" userId="6da37c9f42e40059" providerId="LiveId" clId="{0E13CC8D-59C2-4409-A640-E738E4606E44}" dt="2026-02-06T00:10:17.545" v="1343"/>
          <pc:sldLayoutMkLst>
            <pc:docMk/>
            <pc:sldMasterMk cId="2238346134" sldId="2147483684"/>
            <pc:sldLayoutMk cId="860190002" sldId="2147483687"/>
          </pc:sldLayoutMkLst>
        </pc:sldLayoutChg>
        <pc:sldLayoutChg chg="modTransition">
          <pc:chgData name="Rachel Boxer" userId="6da37c9f42e40059" providerId="LiveId" clId="{0E13CC8D-59C2-4409-A640-E738E4606E44}" dt="2026-02-06T00:10:17.545" v="1343"/>
          <pc:sldLayoutMkLst>
            <pc:docMk/>
            <pc:sldMasterMk cId="2238346134" sldId="2147483684"/>
            <pc:sldLayoutMk cId="37284010" sldId="2147483688"/>
          </pc:sldLayoutMkLst>
        </pc:sldLayoutChg>
        <pc:sldLayoutChg chg="modTransition">
          <pc:chgData name="Rachel Boxer" userId="6da37c9f42e40059" providerId="LiveId" clId="{0E13CC8D-59C2-4409-A640-E738E4606E44}" dt="2026-02-06T00:10:17.545" v="1343"/>
          <pc:sldLayoutMkLst>
            <pc:docMk/>
            <pc:sldMasterMk cId="2238346134" sldId="2147483684"/>
            <pc:sldLayoutMk cId="1698076166" sldId="2147483689"/>
          </pc:sldLayoutMkLst>
        </pc:sldLayoutChg>
        <pc:sldLayoutChg chg="modTransition">
          <pc:chgData name="Rachel Boxer" userId="6da37c9f42e40059" providerId="LiveId" clId="{0E13CC8D-59C2-4409-A640-E738E4606E44}" dt="2026-02-06T00:10:17.545" v="1343"/>
          <pc:sldLayoutMkLst>
            <pc:docMk/>
            <pc:sldMasterMk cId="2238346134" sldId="2147483684"/>
            <pc:sldLayoutMk cId="654201648" sldId="2147483690"/>
          </pc:sldLayoutMkLst>
        </pc:sldLayoutChg>
        <pc:sldLayoutChg chg="modTransition">
          <pc:chgData name="Rachel Boxer" userId="6da37c9f42e40059" providerId="LiveId" clId="{0E13CC8D-59C2-4409-A640-E738E4606E44}" dt="2026-02-06T00:10:17.545" v="1343"/>
          <pc:sldLayoutMkLst>
            <pc:docMk/>
            <pc:sldMasterMk cId="2238346134" sldId="2147483684"/>
            <pc:sldLayoutMk cId="3538412083" sldId="2147483691"/>
          </pc:sldLayoutMkLst>
        </pc:sldLayoutChg>
        <pc:sldLayoutChg chg="modTransition">
          <pc:chgData name="Rachel Boxer" userId="6da37c9f42e40059" providerId="LiveId" clId="{0E13CC8D-59C2-4409-A640-E738E4606E44}" dt="2026-02-06T00:10:17.545" v="1343"/>
          <pc:sldLayoutMkLst>
            <pc:docMk/>
            <pc:sldMasterMk cId="2238346134" sldId="2147483684"/>
            <pc:sldLayoutMk cId="3297298446" sldId="2147483692"/>
          </pc:sldLayoutMkLst>
        </pc:sldLayoutChg>
        <pc:sldLayoutChg chg="modTransition">
          <pc:chgData name="Rachel Boxer" userId="6da37c9f42e40059" providerId="LiveId" clId="{0E13CC8D-59C2-4409-A640-E738E4606E44}" dt="2026-02-06T00:10:17.545" v="1343"/>
          <pc:sldLayoutMkLst>
            <pc:docMk/>
            <pc:sldMasterMk cId="2238346134" sldId="2147483684"/>
            <pc:sldLayoutMk cId="1957988172" sldId="2147483693"/>
          </pc:sldLayoutMkLst>
        </pc:sldLayoutChg>
        <pc:sldLayoutChg chg="modTransition">
          <pc:chgData name="Rachel Boxer" userId="6da37c9f42e40059" providerId="LiveId" clId="{0E13CC8D-59C2-4409-A640-E738E4606E44}" dt="2026-02-06T00:10:17.545" v="1343"/>
          <pc:sldLayoutMkLst>
            <pc:docMk/>
            <pc:sldMasterMk cId="2238346134" sldId="2147483684"/>
            <pc:sldLayoutMk cId="3664627228" sldId="2147483694"/>
          </pc:sldLayoutMkLst>
        </pc:sldLayoutChg>
        <pc:sldLayoutChg chg="modTransition">
          <pc:chgData name="Rachel Boxer" userId="6da37c9f42e40059" providerId="LiveId" clId="{0E13CC8D-59C2-4409-A640-E738E4606E44}" dt="2026-02-06T00:10:17.545" v="1343"/>
          <pc:sldLayoutMkLst>
            <pc:docMk/>
            <pc:sldMasterMk cId="2238346134" sldId="2147483684"/>
            <pc:sldLayoutMk cId="3899194341" sldId="214748369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F986B-4A84-4C30-A2BB-565C762811D8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7D81F-BFD6-404F-8A66-3259C7FAA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872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Look at the picture together and talk about what you see.</a:t>
            </a:r>
          </a:p>
          <a:p>
            <a:r>
              <a:rPr lang="en-GB" dirty="0"/>
              <a:t>Where are the people going, do you think?</a:t>
            </a:r>
          </a:p>
          <a:p>
            <a:r>
              <a:rPr lang="en-GB" dirty="0"/>
              <a:t>What might make this place a special place to visit?</a:t>
            </a:r>
          </a:p>
          <a:p>
            <a:endParaRPr lang="en-GB" dirty="0"/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journeys have we been on? In our families? As a class?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 to a partner about your ideas.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some journeys more ‘special’ than others? e.g. visiting family far away, compared to the journey to school. What makes a journey ‘special’?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the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‘pilgrimage’: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special journey to a sacred place, or with special significance. </a:t>
            </a:r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7D81F-BFD6-404F-8A66-3259C7FAA24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541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Telling the story together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7D81F-BFD6-404F-8A66-3259C7FAA24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186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Triptych</a:t>
            </a:r>
            <a:r>
              <a:rPr lang="en-GB" dirty="0"/>
              <a:t> – lit. tri=three; </a:t>
            </a:r>
            <a:r>
              <a:rPr lang="en-GB" dirty="0" err="1"/>
              <a:t>tych</a:t>
            </a:r>
            <a:r>
              <a:rPr lang="en-GB" dirty="0"/>
              <a:t>=(writing) tablets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7D81F-BFD6-404F-8A66-3259C7FAA24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693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Pilgrimage – Via Dolorosa</a:t>
            </a:r>
          </a:p>
          <a:p>
            <a:r>
              <a:rPr lang="en-GB" b="0" dirty="0"/>
              <a:t>Some Christians might go on a pilgrimage to Jerusalem, especially at Easter time, to walk along the roads that Jesus would’ve walked on and think about the Easter story.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going to go on a very special pilgrimage together today (but not to Jerusalem!) – to explore the Easter story, to think about what it means to Christians and to gather some items to go in our ‘pilgrim bags’ – which will help us to tell the story to each other later 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7D81F-BFD6-404F-8A66-3259C7FAA24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668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9793F-728D-FDAC-FB16-C70AAC36A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E72D37-6086-C701-E131-C5E8FCCB33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8F0DBC-0AF2-E863-920D-0E0150D307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Palm Sunday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8D9D2-3766-E6D6-8BBC-750D6472F9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7D81F-BFD6-404F-8A66-3259C7FAA24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431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Foot-washing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C71F7-7EAB-4573-8173-E1DE57E1B66C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476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Last Supper (Passover)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1C71F7-7EAB-4573-8173-E1DE57E1B66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476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Garden of Gethsemane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7D81F-BFD6-404F-8A66-3259C7FAA24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820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At the cross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7D81F-BFD6-404F-8A66-3259C7FAA24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903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Silent Saturday</a:t>
            </a:r>
          </a:p>
          <a:p>
            <a:r>
              <a:rPr lang="en-GB" i="1" dirty="0"/>
              <a:t>Although this is a painting of Peter’s denial, the image is very evocative of tears and grief.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7D81F-BFD6-404F-8A66-3259C7FAA24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965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Resurrection Day (Easter Day)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7D81F-BFD6-404F-8A66-3259C7FAA24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24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857E-731C-4E5F-BE24-FAF435E8AD77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39A8-9B8B-42FE-A7C4-1045322AD44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0C414548-F7A0-356C-89DD-4106222827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0531" y="81991"/>
            <a:ext cx="597205" cy="22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50F38C-44A6-7F8C-E932-BC4A58DD48E6}"/>
              </a:ext>
            </a:extLst>
          </p:cNvPr>
          <p:cNvSpPr txBox="1"/>
          <p:nvPr userDrawn="1"/>
        </p:nvSpPr>
        <p:spPr>
          <a:xfrm>
            <a:off x="735005" y="94517"/>
            <a:ext cx="8043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These resources are for use with the Diocesan ‘ExploRE’ Days and are not to be shared outside of your school without permission.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350A73-41B6-8CA2-EA01-3C134F0C4A8C}"/>
              </a:ext>
            </a:extLst>
          </p:cNvPr>
          <p:cNvSpPr txBox="1"/>
          <p:nvPr userDrawn="1"/>
        </p:nvSpPr>
        <p:spPr>
          <a:xfrm>
            <a:off x="0" y="2407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kern="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Explo</a:t>
            </a:r>
            <a:r>
              <a:rPr lang="en-GB" sz="1600" b="1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 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pic>
        <p:nvPicPr>
          <p:cNvPr id="12" name="Graphic 11" descr="Magnifying glass with solid fill">
            <a:extLst>
              <a:ext uri="{FF2B5EF4-FFF2-40B4-BE49-F238E27FC236}">
                <a16:creationId xmlns:a16="http://schemas.microsoft.com/office/drawing/2014/main" id="{8EAA5ADC-2718-5FC8-8066-11FE5477EA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381" y="-50025"/>
            <a:ext cx="547830" cy="54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857E-731C-4E5F-BE24-FAF435E8AD77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39A8-9B8B-42FE-A7C4-1045322AD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50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857E-731C-4E5F-BE24-FAF435E8AD77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39A8-9B8B-42FE-A7C4-1045322AD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19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0053FF-EB7A-43FB-B815-9B61B137BE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E9109F-D41A-46D2-9DCE-9F69CF4BDB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DF80A3-A713-4963-9AE1-1B5A6CBEBC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FCC88D-24DC-4B18-BBE2-6B8C53DC427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375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C3F41D-A475-4EE9-92A7-D86BC2C09F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88C63D-7960-438F-873C-4059E05DE3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58F1AD-4786-407D-90C2-083B09E060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FA5A0E-C6A9-4E8F-A8AA-B2078C9C004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942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7D0AFC-A245-49BC-A9A2-91B1864A1D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D1DC70-D5BC-4EC2-A81D-A7A4320167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CBF040-D943-449F-9021-0725AAA80F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756F94-C1FE-44ED-8FB1-9737BC3D25E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167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87AFE7-E91B-427E-A151-30C1B122DE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D183AE-AA2F-4FC5-AFFE-5C3E230E03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0F320B-68A2-46BA-A686-EEBEC00013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2D0867-72E1-4A4F-A9C2-67D849A3BB5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978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07347B2-0274-4BA6-B4AC-7F33D895EF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3C68DF5-E407-45B8-AF7F-13195BF733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2011637-B59C-4BD6-8150-93273D9457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C022BC-EA49-4E67-A983-3BFC15BEAC6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6335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41129BF-ADC0-4EA2-8E35-2368CB9299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8450C9E-C8C9-40AC-B519-60F727EEEF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392FF7-452C-4EDC-831F-F5BDFD23FC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5F34FF-3A91-4278-8DE3-FF034317F26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950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D46F0CB-79C2-4CB5-B366-2DFDADB5CD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FE9FA1D-2464-4343-A06B-28CAA12BF3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2D45A75-8434-4849-9AF3-FF48C6DC54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3AA164-8950-4151-9DC7-E87E20A76CC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759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F33C32-0DE5-4993-9272-F69CE63E7C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61A6E3-B7FC-40F8-A83A-E3B1F1E915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7C3A5E-4B06-4963-88A0-5DCADB53D1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5F26E7-C2F7-4EC8-A2A8-DF1F088B426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294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857E-731C-4E5F-BE24-FAF435E8AD77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39A8-9B8B-42FE-A7C4-1045322AD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28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31F9BA-C5A4-4659-BEB2-9F7A131EC2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8CDFF2-0EAF-48C0-99D7-AEEAEAD196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F18F03-CFA2-4517-B924-27C7BA67CD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DC241F-9EBA-485E-A0D4-06057EC8A2B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534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C8BEA1-E244-499F-9C5D-43B0860D0D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BBD2B4-523E-47F5-ABBF-1AFC856B20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3E2E5A-1759-4382-8CD0-F60934C143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1155A3-8299-423B-92AB-C195EFA6210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116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6039AB-A84B-4C1B-B2BF-8FE0F1D577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468A9C-68BF-42FD-9D2E-C799942DA8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6E8042-8750-420F-9A7B-DBE13EB8E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EA3141-8733-4DB2-AE29-241407E539E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643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2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019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7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0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841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857E-731C-4E5F-BE24-FAF435E8AD77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39A8-9B8B-42FE-A7C4-1045322AD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3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729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798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2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9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857E-731C-4E5F-BE24-FAF435E8AD77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39A8-9B8B-42FE-A7C4-1045322AD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4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857E-731C-4E5F-BE24-FAF435E8AD77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39A8-9B8B-42FE-A7C4-1045322AD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64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857E-731C-4E5F-BE24-FAF435E8AD77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39A8-9B8B-42FE-A7C4-1045322AD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70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857E-731C-4E5F-BE24-FAF435E8AD77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39A8-9B8B-42FE-A7C4-1045322AD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4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857E-731C-4E5F-BE24-FAF435E8AD77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39A8-9B8B-42FE-A7C4-1045322AD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06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857E-731C-4E5F-BE24-FAF435E8AD77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39A8-9B8B-42FE-A7C4-1045322AD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23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7E857E-731C-4E5F-BE24-FAF435E8AD77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E239A8-9B8B-42FE-A7C4-1045322AD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62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56C9DA1-CF13-42C9-8870-67C6F17FE0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66D7DDC-AE72-4509-A9D8-DDA9CC37E6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AC74BF4-DA15-4C97-A1FA-48B1BC22DB5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7A78076-754D-4CE5-B23E-2A1A88B53C7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222D010-C00F-4070-9999-000218F44CB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24DF5B-B08B-4626-89C2-81039DD6086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632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Times New Roman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Times New Roman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34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 hidden="1">
            <a:extLst>
              <a:ext uri="{FF2B5EF4-FFF2-40B4-BE49-F238E27FC236}">
                <a16:creationId xmlns:a16="http://schemas.microsoft.com/office/drawing/2014/main" id="{5D0F8326-1213-7153-9683-D4DC8525A650}"/>
              </a:ext>
            </a:extLst>
          </p:cNvPr>
          <p:cNvSpPr txBox="1">
            <a:spLocks noSelect="1" noChangeArrowheads="1" noChangeShapeType="1" noTextEdit="1"/>
          </p:cNvSpPr>
          <p:nvPr/>
        </p:nvSpPr>
        <p:spPr bwMode="auto">
          <a:xfrm>
            <a:off x="0" y="0"/>
            <a:ext cx="635000" cy="635000"/>
          </a:xfrm>
          <a:prstGeom prst="rect">
            <a:avLst/>
          </a:prstGeom>
        </p:spPr>
        <p:txBody>
          <a:bodyPr wrap="square" numCol="1" fromWordArt="1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endParaRPr lang="en-GB"/>
          </a:p>
        </p:txBody>
      </p:sp>
      <p:sp>
        <p:nvSpPr>
          <p:cNvPr id="5" name="Text Box 1" hidden="1">
            <a:extLst>
              <a:ext uri="{FF2B5EF4-FFF2-40B4-BE49-F238E27FC236}">
                <a16:creationId xmlns:a16="http://schemas.microsoft.com/office/drawing/2014/main" id="{498AF800-E754-922D-74A5-D08706144AF4}"/>
              </a:ext>
            </a:extLst>
          </p:cNvPr>
          <p:cNvSpPr txBox="1">
            <a:spLocks noSelect="1" noChangeArrowheads="1" noChangeShapeType="1" noTextEdit="1"/>
          </p:cNvSpPr>
          <p:nvPr/>
        </p:nvSpPr>
        <p:spPr bwMode="auto">
          <a:xfrm>
            <a:off x="0" y="0"/>
            <a:ext cx="635000" cy="635000"/>
          </a:xfrm>
          <a:prstGeom prst="rect">
            <a:avLst/>
          </a:prstGeom>
        </p:spPr>
        <p:txBody>
          <a:bodyPr wrap="square" numCol="1" fromWordArt="1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E396064-4488-A7E1-7901-2EC2558E3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7372577-5CEC-C84E-AAE2-D0A8FD261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104" y="607330"/>
            <a:ext cx="8901796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Explo RE  Easter: Journeys</a:t>
            </a: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EBF55EC-8FD8-E3DD-68EA-2613B5BC1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7885" y="240147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KS1: Easter Pilgrims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Graphic 10" descr="Magnifying glass with solid fill">
            <a:extLst>
              <a:ext uri="{FF2B5EF4-FFF2-40B4-BE49-F238E27FC236}">
                <a16:creationId xmlns:a16="http://schemas.microsoft.com/office/drawing/2014/main" id="{38454497-0631-C991-48D8-C907A7EB1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63510" y="270096"/>
            <a:ext cx="1942194" cy="19421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A3EE529-A36E-0E52-F784-7807D7EA72E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5858" y="2931915"/>
            <a:ext cx="3052284" cy="3655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0C115C-70DD-3D81-88B9-A2C90075D5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5704" y="4617787"/>
            <a:ext cx="1313393" cy="12395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325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tone&#10;&#10;Description automatically generated">
            <a:extLst>
              <a:ext uri="{FF2B5EF4-FFF2-40B4-BE49-F238E27FC236}">
                <a16:creationId xmlns:a16="http://schemas.microsoft.com/office/drawing/2014/main" id="{ABC20C94-93D5-495D-BDF3-F34F35CC60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63"/>
          <a:stretch/>
        </p:blipFill>
        <p:spPr>
          <a:xfrm>
            <a:off x="53752" y="-29363"/>
            <a:ext cx="9036496" cy="691672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4E8C1746-6B50-427E-8CE3-515C37B3A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60" y="6453336"/>
            <a:ext cx="3867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ja-JP" sz="1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Times New Roman"/>
              </a:rPr>
              <a:t>  Richard </a:t>
            </a:r>
            <a:r>
              <a:rPr kumimoji="0" lang="en-GB" altLang="ja-JP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Times New Roman"/>
              </a:rPr>
              <a:t>Bavin</a:t>
            </a:r>
            <a:r>
              <a:rPr kumimoji="0" lang="en-GB" altLang="ja-JP" sz="1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Times New Roman"/>
              </a:rPr>
              <a:t> © Methodist Modern Art Collection</a:t>
            </a:r>
            <a:endParaRPr kumimoji="0" lang="en-GB" altLang="en-US" sz="12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8558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in white and yellow lego figures&#10;&#10;AI-generated content may be incorrect.">
            <a:extLst>
              <a:ext uri="{FF2B5EF4-FFF2-40B4-BE49-F238E27FC236}">
                <a16:creationId xmlns:a16="http://schemas.microsoft.com/office/drawing/2014/main" id="{24ADB213-AA9C-1273-0EED-F0CA117522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2190"/>
            <a:ext cx="9144000" cy="609361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FEA644-0626-9E4F-5DD8-0006C3A5B75F}"/>
              </a:ext>
            </a:extLst>
          </p:cNvPr>
          <p:cNvSpPr txBox="1"/>
          <p:nvPr/>
        </p:nvSpPr>
        <p:spPr>
          <a:xfrm>
            <a:off x="0" y="721946"/>
            <a:ext cx="9144000" cy="923330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Century Gothic" panose="020B0502020202020204" pitchFamily="34" charset="0"/>
              </a:rPr>
              <a:t>Telling the story together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2F11C1-28D7-B9D7-CFE9-8DECF58BA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128" y="6551438"/>
            <a:ext cx="33385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1100" i="1" dirty="0">
                <a:solidFill>
                  <a:srgbClr val="FFFFFF"/>
                </a:solidFill>
                <a:latin typeface="Century Gothic" panose="020B0502020202020204" pitchFamily="34" charset="0"/>
              </a:rPr>
              <a:t>Image from video © Lightbulb Head</a:t>
            </a:r>
          </a:p>
        </p:txBody>
      </p:sp>
    </p:spTree>
    <p:extLst>
      <p:ext uri="{BB962C8B-B14F-4D97-AF65-F5344CB8AC3E}">
        <p14:creationId xmlns:p14="http://schemas.microsoft.com/office/powerpoint/2010/main" val="209044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aintings on a brick wall&#10;&#10;AI-generated content may be incorrect.">
            <a:extLst>
              <a:ext uri="{FF2B5EF4-FFF2-40B4-BE49-F238E27FC236}">
                <a16:creationId xmlns:a16="http://schemas.microsoft.com/office/drawing/2014/main" id="{1C751CD2-9581-D5D7-A8C8-2BD9FB2B16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9334"/>
            <a:ext cx="9144000" cy="607933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1D69AB-E078-AC1A-8EFD-F9252BBB7392}"/>
              </a:ext>
            </a:extLst>
          </p:cNvPr>
          <p:cNvSpPr txBox="1"/>
          <p:nvPr/>
        </p:nvSpPr>
        <p:spPr>
          <a:xfrm>
            <a:off x="1755058" y="884903"/>
            <a:ext cx="5633884" cy="1200329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latin typeface="Century Gothic" panose="020B0502020202020204" pitchFamily="34" charset="0"/>
              </a:rPr>
              <a:t>‘triptych’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1F65E-F98F-26A5-5F07-E17EEAFFD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128" y="6568216"/>
            <a:ext cx="33385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1100" i="1" dirty="0">
                <a:solidFill>
                  <a:schemeClr val="bg1"/>
                </a:solidFill>
                <a:latin typeface="Century Gothic" panose="020B0502020202020204" pitchFamily="34" charset="0"/>
              </a:rPr>
              <a:t>Picture copyright-free from </a:t>
            </a:r>
            <a:r>
              <a:rPr lang="en-GB" altLang="en-US" sz="11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pixabay</a:t>
            </a:r>
            <a:endParaRPr lang="en-GB" altLang="en-US" sz="11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92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B1472-9B16-9AC4-5D3C-3C3FBFA45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alking on a stone street&#10;&#10;AI-generated content may be incorrect.">
            <a:extLst>
              <a:ext uri="{FF2B5EF4-FFF2-40B4-BE49-F238E27FC236}">
                <a16:creationId xmlns:a16="http://schemas.microsoft.com/office/drawing/2014/main" id="{04393C02-0AD1-7649-3C12-865C0F1959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0512"/>
            <a:ext cx="9144000" cy="60936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3526AF-12EB-862F-EBEA-0ABCE087374D}"/>
              </a:ext>
            </a:extLst>
          </p:cNvPr>
          <p:cNvSpPr txBox="1"/>
          <p:nvPr/>
        </p:nvSpPr>
        <p:spPr>
          <a:xfrm>
            <a:off x="1755058" y="884903"/>
            <a:ext cx="5633884" cy="1200329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latin typeface="Century Gothic" panose="020B0502020202020204" pitchFamily="34" charset="0"/>
              </a:rPr>
              <a:t>‘pilgrimage’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02E68E-0B6E-ED07-DC0C-89773BEE04B1}"/>
              </a:ext>
            </a:extLst>
          </p:cNvPr>
          <p:cNvSpPr txBox="1"/>
          <p:nvPr/>
        </p:nvSpPr>
        <p:spPr>
          <a:xfrm>
            <a:off x="0" y="5717458"/>
            <a:ext cx="9144000" cy="707886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Century Gothic" panose="020B0502020202020204" pitchFamily="34" charset="0"/>
              </a:rPr>
              <a:t>What journeys have we been on?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915415-C8BF-3D40-2DC8-78A17FB3C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128" y="6568216"/>
            <a:ext cx="33385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1100" i="1" dirty="0">
                <a:latin typeface="Century Gothic" panose="020B0502020202020204" pitchFamily="34" charset="0"/>
              </a:rPr>
              <a:t>Picture copyright-free from </a:t>
            </a:r>
            <a:r>
              <a:rPr lang="en-GB" altLang="en-US" sz="1100" i="1" dirty="0" err="1">
                <a:latin typeface="Century Gothic" panose="020B0502020202020204" pitchFamily="34" charset="0"/>
              </a:rPr>
              <a:t>pixabay</a:t>
            </a:r>
            <a:endParaRPr lang="en-GB" altLang="en-US" sz="11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50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one wall with engraved text&#10;&#10;AI-generated content may be incorrect.">
            <a:extLst>
              <a:ext uri="{FF2B5EF4-FFF2-40B4-BE49-F238E27FC236}">
                <a16:creationId xmlns:a16="http://schemas.microsoft.com/office/drawing/2014/main" id="{E1348E60-7F6A-ACA5-8764-2F5F5FE6B2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2190"/>
            <a:ext cx="9144000" cy="609361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BB6454-28A1-E62A-6AED-CD9A6A87B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128" y="6568216"/>
            <a:ext cx="33385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1100" i="1" dirty="0">
                <a:solidFill>
                  <a:schemeClr val="bg1"/>
                </a:solidFill>
                <a:latin typeface="Century Gothic" panose="020B0502020202020204" pitchFamily="34" charset="0"/>
              </a:rPr>
              <a:t>Picture copyright-free from </a:t>
            </a:r>
            <a:r>
              <a:rPr lang="en-GB" altLang="en-US" sz="11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pixabay</a:t>
            </a:r>
            <a:endParaRPr lang="en-GB" altLang="en-US" sz="11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2C18E-C67C-133F-DD15-2B1A8B59B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inting of a person riding a donkey&#10;&#10;AI-generated content may be incorrect.">
            <a:extLst>
              <a:ext uri="{FF2B5EF4-FFF2-40B4-BE49-F238E27FC236}">
                <a16:creationId xmlns:a16="http://schemas.microsoft.com/office/drawing/2014/main" id="{B3E364D7-601D-349E-DA27-F5985FCA35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622" y="0"/>
            <a:ext cx="5580755" cy="6858000"/>
          </a:xfrm>
          <a:prstGeom prst="rect">
            <a:avLst/>
          </a:prstGeom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4C2668E0-5C9C-A610-9960-C1C9B7CD4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103" y="6522162"/>
            <a:ext cx="50383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b="1" i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Entry into Jerusalem © Art in the Christian tradition, 11</a:t>
            </a:r>
            <a:r>
              <a:rPr lang="en-GB" altLang="en-US" sz="1200" b="1" i="1" baseline="30000" dirty="0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th</a:t>
            </a:r>
            <a:r>
              <a:rPr lang="en-GB" altLang="en-US" sz="1200" b="1" i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 C CE</a:t>
            </a:r>
            <a:endParaRPr kumimoji="0" lang="en-GB" altLang="en-US" sz="1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519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ook, old, painting&#10;&#10;Description automatically generated">
            <a:extLst>
              <a:ext uri="{FF2B5EF4-FFF2-40B4-BE49-F238E27FC236}">
                <a16:creationId xmlns:a16="http://schemas.microsoft.com/office/drawing/2014/main" id="{A57A9702-B5D1-4715-889C-54B7050A50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832" y="143599"/>
            <a:ext cx="7596336" cy="630973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5B08E1AF-067D-4080-82E5-46C647455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60" y="6453336"/>
            <a:ext cx="4155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ja-JP" sz="12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Ghislaine Howard © Methodist Modern Art Collection</a:t>
            </a:r>
            <a:endParaRPr lang="en-GB" altLang="en-US" sz="12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52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5B08E1AF-067D-4080-82E5-46C647455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60" y="6453336"/>
            <a:ext cx="458406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0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0" lang="en-GB" altLang="ja-JP" sz="1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Times New Roman"/>
              </a:rPr>
              <a:t>Christa Prema </a:t>
            </a:r>
            <a:r>
              <a:rPr lang="en-GB" altLang="ja-JP" sz="1200" b="1" i="1" dirty="0">
                <a:solidFill>
                  <a:srgbClr val="FFFFFF"/>
                </a:solidFill>
                <a:latin typeface="Century Gothic" panose="020B0502020202020204" pitchFamily="34" charset="0"/>
              </a:rPr>
              <a:t>Seva Ashram © Art in the Christian Tradition</a:t>
            </a:r>
            <a:endParaRPr kumimoji="0" lang="en-GB" altLang="en-US" sz="12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Times New Roman"/>
            </a:endParaRPr>
          </a:p>
        </p:txBody>
      </p:sp>
      <p:pic>
        <p:nvPicPr>
          <p:cNvPr id="2" name="Picture 1" descr="A painting of a person sitting at a table&#10;&#10;AI-generated content may be incorrect.">
            <a:extLst>
              <a:ext uri="{FF2B5EF4-FFF2-40B4-BE49-F238E27FC236}">
                <a16:creationId xmlns:a16="http://schemas.microsoft.com/office/drawing/2014/main" id="{0996DCDD-DCC3-F5FF-EEA2-41A9BF3288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63651"/>
            <a:ext cx="9144000" cy="473069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40368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47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heart made of candles&#10;&#10;AI-generated content may be incorrect.">
            <a:extLst>
              <a:ext uri="{FF2B5EF4-FFF2-40B4-BE49-F238E27FC236}">
                <a16:creationId xmlns:a16="http://schemas.microsoft.com/office/drawing/2014/main" id="{83437597-77E3-C78A-B82C-8F3D35142F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645"/>
            <a:ext cx="9144000" cy="6104709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37A2BE45-EDE0-49AA-A32C-D8DC7DBAD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4" y="6174570"/>
            <a:ext cx="364502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ja-JP" sz="1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Times New Roman"/>
              </a:rPr>
              <a:t>God is love © Art in the Christian Tradition</a:t>
            </a:r>
            <a:endParaRPr kumimoji="0" lang="en-GB" altLang="en-US" sz="12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erson covering their face&#10;&#10;AI-generated content may be incorrect.">
            <a:extLst>
              <a:ext uri="{FF2B5EF4-FFF2-40B4-BE49-F238E27FC236}">
                <a16:creationId xmlns:a16="http://schemas.microsoft.com/office/drawing/2014/main" id="{6652E88E-A159-3584-47B5-D031FF3D75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848" y="0"/>
            <a:ext cx="6588303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0" name="Text Box 3">
            <a:extLst>
              <a:ext uri="{FF2B5EF4-FFF2-40B4-BE49-F238E27FC236}">
                <a16:creationId xmlns:a16="http://schemas.microsoft.com/office/drawing/2014/main" id="{8F673028-A858-F7C3-58C0-F689FCDF5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707" y="6468711"/>
            <a:ext cx="39739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ja-JP" sz="1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Times New Roman"/>
              </a:rPr>
              <a:t>© Frank Wesley, Methodist Modern Art Collection </a:t>
            </a:r>
            <a:endParaRPr kumimoji="0" lang="en-GB" altLang="en-US" sz="12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978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Times New Roman"/>
      </a:majorFont>
      <a:minorFont>
        <a:latin typeface="Times New Roman"/>
        <a:ea typeface="ＭＳ Ｐゴシック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2482</TotalTime>
  <Words>374</Words>
  <Application>Microsoft Office PowerPoint</Application>
  <PresentationFormat>On-screen Show (4:3)</PresentationFormat>
  <Paragraphs>49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Aptos Display</vt:lpstr>
      <vt:lpstr>Arial</vt:lpstr>
      <vt:lpstr>Century Gothic</vt:lpstr>
      <vt:lpstr>Times New Roman</vt:lpstr>
      <vt:lpstr>Office Theme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Rachel Boxer</dc:creator>
  <cp:lastModifiedBy>Rachel Boxer</cp:lastModifiedBy>
  <cp:revision>3</cp:revision>
  <dcterms:created xsi:type="dcterms:W3CDTF">2026-02-02T14:35:14Z</dcterms:created>
  <dcterms:modified xsi:type="dcterms:W3CDTF">2026-02-17T23:23:23Z</dcterms:modified>
</cp:coreProperties>
</file>