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56" r:id="rId3"/>
    <p:sldId id="465" r:id="rId4"/>
    <p:sldId id="458" r:id="rId5"/>
    <p:sldId id="461" r:id="rId6"/>
    <p:sldId id="460" r:id="rId7"/>
    <p:sldId id="459" r:id="rId8"/>
    <p:sldId id="463" r:id="rId9"/>
    <p:sldId id="464" r:id="rId10"/>
    <p:sldId id="466" r:id="rId11"/>
    <p:sldId id="462" r:id="rId12"/>
    <p:sldId id="467" r:id="rId13"/>
    <p:sldId id="468" r:id="rId14"/>
    <p:sldId id="474" r:id="rId15"/>
    <p:sldId id="257" r:id="rId16"/>
    <p:sldId id="469" r:id="rId17"/>
    <p:sldId id="470" r:id="rId18"/>
    <p:sldId id="475" r:id="rId19"/>
    <p:sldId id="477" r:id="rId20"/>
    <p:sldId id="456" r:id="rId21"/>
    <p:sldId id="478" r:id="rId22"/>
    <p:sldId id="4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5BBAE8-D4D5-476F-95BF-53D822E5D492}" v="210" dt="2026-02-17T23:02:39.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83925" autoAdjust="0"/>
  </p:normalViewPr>
  <p:slideViewPr>
    <p:cSldViewPr snapToGrid="0">
      <p:cViewPr varScale="1">
        <p:scale>
          <a:sx n="77" d="100"/>
          <a:sy n="77" d="100"/>
        </p:scale>
        <p:origin x="1440"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E13CC8D-59C2-4409-A640-E738E4606E44}"/>
    <pc:docChg chg="undo custSel addSld delSld modSld sldOrd delMainMaster">
      <pc:chgData name="Rachel Boxer" userId="6da37c9f42e40059" providerId="LiveId" clId="{0E13CC8D-59C2-4409-A640-E738E4606E44}" dt="2026-02-17T23:02:39.868" v="1510" actId="207"/>
      <pc:docMkLst>
        <pc:docMk/>
      </pc:docMkLst>
      <pc:sldChg chg="addSp delSp modSp mod">
        <pc:chgData name="Rachel Boxer" userId="6da37c9f42e40059" providerId="LiveId" clId="{0E13CC8D-59C2-4409-A640-E738E4606E44}" dt="2026-02-17T23:01:18.627" v="1498" actId="12788"/>
        <pc:sldMkLst>
          <pc:docMk/>
          <pc:sldMk cId="3363259029" sldId="256"/>
        </pc:sldMkLst>
        <pc:spChg chg="mod">
          <ac:chgData name="Rachel Boxer" userId="6da37c9f42e40059" providerId="LiveId" clId="{0E13CC8D-59C2-4409-A640-E738E4606E44}" dt="2026-02-17T23:01:18.627" v="1498" actId="12788"/>
          <ac:spMkLst>
            <pc:docMk/>
            <pc:sldMk cId="3363259029" sldId="256"/>
            <ac:spMk id="9" creationId="{2EBF55EC-8FD8-E3DD-68EA-2613B5BC13F4}"/>
          </ac:spMkLst>
        </pc:spChg>
        <pc:picChg chg="add mod">
          <ac:chgData name="Rachel Boxer" userId="6da37c9f42e40059" providerId="LiveId" clId="{0E13CC8D-59C2-4409-A640-E738E4606E44}" dt="2026-02-07T13:12:43.644" v="24" actId="1076"/>
          <ac:picMkLst>
            <pc:docMk/>
            <pc:sldMk cId="3363259029" sldId="256"/>
            <ac:picMk id="13" creationId="{5CD1BF1C-C77C-4255-E35C-7081573DDE40}"/>
          </ac:picMkLst>
        </pc:picChg>
      </pc:sldChg>
      <pc:sldChg chg="addSp delSp modSp mod delAnim modNotesTx">
        <pc:chgData name="Rachel Boxer" userId="6da37c9f42e40059" providerId="LiveId" clId="{0E13CC8D-59C2-4409-A640-E738E4606E44}" dt="2026-02-07T21:26:32.275" v="1439" actId="6549"/>
        <pc:sldMkLst>
          <pc:docMk/>
          <pc:sldMk cId="3294509340" sldId="257"/>
        </pc:sldMkLst>
        <pc:spChg chg="mod">
          <ac:chgData name="Rachel Boxer" userId="6da37c9f42e40059" providerId="LiveId" clId="{0E13CC8D-59C2-4409-A640-E738E4606E44}" dt="2026-02-07T21:26:32.275" v="1439" actId="6549"/>
          <ac:spMkLst>
            <pc:docMk/>
            <pc:sldMk cId="3294509340" sldId="257"/>
            <ac:spMk id="6" creationId="{28915415-C8BF-3D40-2DC8-78A17FB3C3FC}"/>
          </ac:spMkLst>
        </pc:spChg>
        <pc:picChg chg="add mod modCrop">
          <ac:chgData name="Rachel Boxer" userId="6da37c9f42e40059" providerId="LiveId" clId="{0E13CC8D-59C2-4409-A640-E738E4606E44}" dt="2026-02-07T17:21:16.265" v="773" actId="1036"/>
          <ac:picMkLst>
            <pc:docMk/>
            <pc:sldMk cId="3294509340" sldId="257"/>
            <ac:picMk id="2" creationId="{B2F22CA3-2E06-2735-06DC-879EBC1E974A}"/>
          </ac:picMkLst>
        </pc:picChg>
      </pc:sldChg>
      <pc:sldChg chg="addSp modSp mod ord">
        <pc:chgData name="Rachel Boxer" userId="6da37c9f42e40059" providerId="LiveId" clId="{0E13CC8D-59C2-4409-A640-E738E4606E44}" dt="2026-02-17T23:00:38.332" v="1490"/>
        <pc:sldMkLst>
          <pc:docMk/>
          <pc:sldMk cId="2090448962" sldId="456"/>
        </pc:sldMkLst>
        <pc:spChg chg="add mod">
          <ac:chgData name="Rachel Boxer" userId="6da37c9f42e40059" providerId="LiveId" clId="{0E13CC8D-59C2-4409-A640-E738E4606E44}" dt="2026-02-17T23:00:38.332" v="1490"/>
          <ac:spMkLst>
            <pc:docMk/>
            <pc:sldMk cId="2090448962" sldId="456"/>
            <ac:spMk id="4" creationId="{E5A9344C-48F5-684D-89DF-0F4C3222E286}"/>
          </ac:spMkLst>
        </pc:spChg>
        <pc:picChg chg="mod">
          <ac:chgData name="Rachel Boxer" userId="6da37c9f42e40059" providerId="LiveId" clId="{0E13CC8D-59C2-4409-A640-E738E4606E44}" dt="2026-02-17T22:56:35.920" v="1461" actId="208"/>
          <ac:picMkLst>
            <pc:docMk/>
            <pc:sldMk cId="2090448962" sldId="456"/>
            <ac:picMk id="2" creationId="{24ADB213-AA9C-1273-0EED-F0CA11752281}"/>
          </ac:picMkLst>
        </pc:picChg>
      </pc:sldChg>
      <pc:sldChg chg="addSp delSp modSp new mod">
        <pc:chgData name="Rachel Boxer" userId="6da37c9f42e40059" providerId="LiveId" clId="{0E13CC8D-59C2-4409-A640-E738E4606E44}" dt="2026-02-07T17:00:03.018" v="725" actId="6549"/>
        <pc:sldMkLst>
          <pc:docMk/>
          <pc:sldMk cId="3423840490" sldId="458"/>
        </pc:sldMkLst>
        <pc:spChg chg="add mod">
          <ac:chgData name="Rachel Boxer" userId="6da37c9f42e40059" providerId="LiveId" clId="{0E13CC8D-59C2-4409-A640-E738E4606E44}" dt="2026-02-07T17:00:03.018" v="725" actId="6549"/>
          <ac:spMkLst>
            <pc:docMk/>
            <pc:sldMk cId="3423840490" sldId="458"/>
            <ac:spMk id="8" creationId="{F3229DF6-9574-E1B6-2C80-4F88A1F7B6B2}"/>
          </ac:spMkLst>
        </pc:spChg>
        <pc:picChg chg="add mod">
          <ac:chgData name="Rachel Boxer" userId="6da37c9f42e40059" providerId="LiveId" clId="{0E13CC8D-59C2-4409-A640-E738E4606E44}" dt="2026-02-07T16:50:42.292" v="530" actId="208"/>
          <ac:picMkLst>
            <pc:docMk/>
            <pc:sldMk cId="3423840490" sldId="458"/>
            <ac:picMk id="6" creationId="{A3473BEF-3562-8712-8D38-F3620931B3AC}"/>
          </ac:picMkLst>
        </pc:picChg>
      </pc:sldChg>
      <pc:sldChg chg="addSp delSp modSp new mod ord">
        <pc:chgData name="Rachel Boxer" userId="6da37c9f42e40059" providerId="LiveId" clId="{0E13CC8D-59C2-4409-A640-E738E4606E44}" dt="2026-02-17T23:02:00.563" v="1501"/>
        <pc:sldMkLst>
          <pc:docMk/>
          <pc:sldMk cId="1168742632" sldId="459"/>
        </pc:sldMkLst>
        <pc:spChg chg="add mod">
          <ac:chgData name="Rachel Boxer" userId="6da37c9f42e40059" providerId="LiveId" clId="{0E13CC8D-59C2-4409-A640-E738E4606E44}" dt="2026-02-17T23:02:00.563" v="1501"/>
          <ac:spMkLst>
            <pc:docMk/>
            <pc:sldMk cId="1168742632" sldId="459"/>
            <ac:spMk id="2" creationId="{761F32EB-65C9-F938-B32C-926BC47774CF}"/>
          </ac:spMkLst>
        </pc:spChg>
        <pc:picChg chg="add mod">
          <ac:chgData name="Rachel Boxer" userId="6da37c9f42e40059" providerId="LiveId" clId="{0E13CC8D-59C2-4409-A640-E738E4606E44}" dt="2026-02-07T13:57:05.773" v="47" actId="208"/>
          <ac:picMkLst>
            <pc:docMk/>
            <pc:sldMk cId="1168742632" sldId="459"/>
            <ac:picMk id="5" creationId="{4148350C-0999-F5AB-AE67-B812B5BAE9DD}"/>
          </ac:picMkLst>
        </pc:picChg>
      </pc:sldChg>
      <pc:sldChg chg="addSp delSp modSp new mod ord">
        <pc:chgData name="Rachel Boxer" userId="6da37c9f42e40059" providerId="LiveId" clId="{0E13CC8D-59C2-4409-A640-E738E4606E44}" dt="2026-02-07T17:00:08.916" v="726"/>
        <pc:sldMkLst>
          <pc:docMk/>
          <pc:sldMk cId="1194204065" sldId="460"/>
        </pc:sldMkLst>
        <pc:spChg chg="add mod">
          <ac:chgData name="Rachel Boxer" userId="6da37c9f42e40059" providerId="LiveId" clId="{0E13CC8D-59C2-4409-A640-E738E4606E44}" dt="2026-02-07T17:00:08.916" v="726"/>
          <ac:spMkLst>
            <pc:docMk/>
            <pc:sldMk cId="1194204065" sldId="460"/>
            <ac:spMk id="5" creationId="{683BC1F2-0766-3A5E-D5B9-EC04B988AA17}"/>
          </ac:spMkLst>
        </pc:spChg>
        <pc:picChg chg="add mod">
          <ac:chgData name="Rachel Boxer" userId="6da37c9f42e40059" providerId="LiveId" clId="{0E13CC8D-59C2-4409-A640-E738E4606E44}" dt="2026-02-07T16:51:26.910" v="538" actId="12789"/>
          <ac:picMkLst>
            <pc:docMk/>
            <pc:sldMk cId="1194204065" sldId="460"/>
            <ac:picMk id="4" creationId="{8174D913-FE1D-8E70-BE10-51DF26113E91}"/>
          </ac:picMkLst>
        </pc:picChg>
      </pc:sldChg>
      <pc:sldChg chg="addSp modSp new mod ord">
        <pc:chgData name="Rachel Boxer" userId="6da37c9f42e40059" providerId="LiveId" clId="{0E13CC8D-59C2-4409-A640-E738E4606E44}" dt="2026-02-17T23:01:53.837" v="1500"/>
        <pc:sldMkLst>
          <pc:docMk/>
          <pc:sldMk cId="824547387" sldId="461"/>
        </pc:sldMkLst>
        <pc:spChg chg="add mod">
          <ac:chgData name="Rachel Boxer" userId="6da37c9f42e40059" providerId="LiveId" clId="{0E13CC8D-59C2-4409-A640-E738E4606E44}" dt="2026-02-17T23:01:53.837" v="1500"/>
          <ac:spMkLst>
            <pc:docMk/>
            <pc:sldMk cId="824547387" sldId="461"/>
            <ac:spMk id="2" creationId="{EED470C3-706B-34FD-2F4D-C914A24E04BE}"/>
          </ac:spMkLst>
        </pc:spChg>
        <pc:picChg chg="add mod">
          <ac:chgData name="Rachel Boxer" userId="6da37c9f42e40059" providerId="LiveId" clId="{0E13CC8D-59C2-4409-A640-E738E4606E44}" dt="2026-02-07T14:00:41.989" v="56" actId="208"/>
          <ac:picMkLst>
            <pc:docMk/>
            <pc:sldMk cId="824547387" sldId="461"/>
            <ac:picMk id="3" creationId="{093D3F42-B37C-A5F9-818B-5A95985B395B}"/>
          </ac:picMkLst>
        </pc:picChg>
      </pc:sldChg>
      <pc:sldChg chg="addSp modSp new mod ord">
        <pc:chgData name="Rachel Boxer" userId="6da37c9f42e40059" providerId="LiveId" clId="{0E13CC8D-59C2-4409-A640-E738E4606E44}" dt="2026-02-17T23:02:22.701" v="1508"/>
        <pc:sldMkLst>
          <pc:docMk/>
          <pc:sldMk cId="644555632" sldId="462"/>
        </pc:sldMkLst>
        <pc:spChg chg="add mod">
          <ac:chgData name="Rachel Boxer" userId="6da37c9f42e40059" providerId="LiveId" clId="{0E13CC8D-59C2-4409-A640-E738E4606E44}" dt="2026-02-17T23:02:22.701" v="1508"/>
          <ac:spMkLst>
            <pc:docMk/>
            <pc:sldMk cId="644555632" sldId="462"/>
            <ac:spMk id="2" creationId="{282F847F-FE5D-8757-A315-EE6D9CD739F9}"/>
          </ac:spMkLst>
        </pc:spChg>
        <pc:picChg chg="add mod">
          <ac:chgData name="Rachel Boxer" userId="6da37c9f42e40059" providerId="LiveId" clId="{0E13CC8D-59C2-4409-A640-E738E4606E44}" dt="2026-02-07T14:02:11.511" v="61" actId="208"/>
          <ac:picMkLst>
            <pc:docMk/>
            <pc:sldMk cId="644555632" sldId="462"/>
            <ac:picMk id="3" creationId="{56F54636-91F7-EBC7-372C-54A70B390B81}"/>
          </ac:picMkLst>
        </pc:picChg>
      </pc:sldChg>
      <pc:sldChg chg="addSp modSp new mod">
        <pc:chgData name="Rachel Boxer" userId="6da37c9f42e40059" providerId="LiveId" clId="{0E13CC8D-59C2-4409-A640-E738E4606E44}" dt="2026-02-17T23:02:03.696" v="1502"/>
        <pc:sldMkLst>
          <pc:docMk/>
          <pc:sldMk cId="1992723312" sldId="463"/>
        </pc:sldMkLst>
        <pc:spChg chg="add mod">
          <ac:chgData name="Rachel Boxer" userId="6da37c9f42e40059" providerId="LiveId" clId="{0E13CC8D-59C2-4409-A640-E738E4606E44}" dt="2026-02-17T23:02:03.696" v="1502"/>
          <ac:spMkLst>
            <pc:docMk/>
            <pc:sldMk cId="1992723312" sldId="463"/>
            <ac:spMk id="2" creationId="{6690B924-76DF-AC51-9ED9-2D2F902FFEB8}"/>
          </ac:spMkLst>
        </pc:spChg>
        <pc:picChg chg="add mod">
          <ac:chgData name="Rachel Boxer" userId="6da37c9f42e40059" providerId="LiveId" clId="{0E13CC8D-59C2-4409-A640-E738E4606E44}" dt="2026-02-07T14:03:58.076" v="66" actId="208"/>
          <ac:picMkLst>
            <pc:docMk/>
            <pc:sldMk cId="1992723312" sldId="463"/>
            <ac:picMk id="3" creationId="{56D746F2-94AD-CBD8-342F-F2A893D7F226}"/>
          </ac:picMkLst>
        </pc:picChg>
      </pc:sldChg>
      <pc:sldChg chg="addSp modSp new mod">
        <pc:chgData name="Rachel Boxer" userId="6da37c9f42e40059" providerId="LiveId" clId="{0E13CC8D-59C2-4409-A640-E738E4606E44}" dt="2026-02-17T23:02:15.670" v="1506" actId="404"/>
        <pc:sldMkLst>
          <pc:docMk/>
          <pc:sldMk cId="121218400" sldId="464"/>
        </pc:sldMkLst>
        <pc:spChg chg="add mod">
          <ac:chgData name="Rachel Boxer" userId="6da37c9f42e40059" providerId="LiveId" clId="{0E13CC8D-59C2-4409-A640-E738E4606E44}" dt="2026-02-17T23:02:15.670" v="1506" actId="404"/>
          <ac:spMkLst>
            <pc:docMk/>
            <pc:sldMk cId="121218400" sldId="464"/>
            <ac:spMk id="3" creationId="{145E7A83-3336-E11A-9857-E5C7081152A1}"/>
          </ac:spMkLst>
        </pc:spChg>
        <pc:picChg chg="add mod">
          <ac:chgData name="Rachel Boxer" userId="6da37c9f42e40059" providerId="LiveId" clId="{0E13CC8D-59C2-4409-A640-E738E4606E44}" dt="2026-02-07T14:07:27.671" v="75" actId="208"/>
          <ac:picMkLst>
            <pc:docMk/>
            <pc:sldMk cId="121218400" sldId="464"/>
            <ac:picMk id="2" creationId="{0ECEB150-FF73-5686-39CF-6EBAE3F385DF}"/>
          </ac:picMkLst>
        </pc:picChg>
      </pc:sldChg>
      <pc:sldChg chg="addSp modSp new mod modAnim">
        <pc:chgData name="Rachel Boxer" userId="6da37c9f42e40059" providerId="LiveId" clId="{0E13CC8D-59C2-4409-A640-E738E4606E44}" dt="2026-02-17T23:01:48.626" v="1499" actId="6549"/>
        <pc:sldMkLst>
          <pc:docMk/>
          <pc:sldMk cId="2902598551" sldId="465"/>
        </pc:sldMkLst>
        <pc:spChg chg="add mod">
          <ac:chgData name="Rachel Boxer" userId="6da37c9f42e40059" providerId="LiveId" clId="{0E13CC8D-59C2-4409-A640-E738E4606E44}" dt="2026-02-07T14:09:11.980" v="131" actId="1036"/>
          <ac:spMkLst>
            <pc:docMk/>
            <pc:sldMk cId="2902598551" sldId="465"/>
            <ac:spMk id="4" creationId="{43B43C4F-CA4E-7FC4-19BE-41B21712A131}"/>
          </ac:spMkLst>
        </pc:spChg>
        <pc:spChg chg="add mod">
          <ac:chgData name="Rachel Boxer" userId="6da37c9f42e40059" providerId="LiveId" clId="{0E13CC8D-59C2-4409-A640-E738E4606E44}" dt="2026-02-17T23:01:48.626" v="1499" actId="6549"/>
          <ac:spMkLst>
            <pc:docMk/>
            <pc:sldMk cId="2902598551" sldId="465"/>
            <ac:spMk id="5" creationId="{DF57D2CF-4A8D-C18E-209E-CCBFC2192682}"/>
          </ac:spMkLst>
        </pc:spChg>
        <pc:picChg chg="add mod">
          <ac:chgData name="Rachel Boxer" userId="6da37c9f42e40059" providerId="LiveId" clId="{0E13CC8D-59C2-4409-A640-E738E4606E44}" dt="2026-02-07T14:08:37.245" v="81" actId="208"/>
          <ac:picMkLst>
            <pc:docMk/>
            <pc:sldMk cId="2902598551" sldId="465"/>
            <ac:picMk id="3" creationId="{9EF91BDB-CBBA-EDDF-5AD3-DB810A5C68EC}"/>
          </ac:picMkLst>
        </pc:picChg>
      </pc:sldChg>
      <pc:sldChg chg="addSp modSp new mod">
        <pc:chgData name="Rachel Boxer" userId="6da37c9f42e40059" providerId="LiveId" clId="{0E13CC8D-59C2-4409-A640-E738E4606E44}" dt="2026-02-17T23:02:19.649" v="1507"/>
        <pc:sldMkLst>
          <pc:docMk/>
          <pc:sldMk cId="3040054335" sldId="466"/>
        </pc:sldMkLst>
        <pc:spChg chg="add mod">
          <ac:chgData name="Rachel Boxer" userId="6da37c9f42e40059" providerId="LiveId" clId="{0E13CC8D-59C2-4409-A640-E738E4606E44}" dt="2026-02-17T23:02:19.649" v="1507"/>
          <ac:spMkLst>
            <pc:docMk/>
            <pc:sldMk cId="3040054335" sldId="466"/>
            <ac:spMk id="2" creationId="{6518E5DC-6777-FD93-725E-ED3FB100C910}"/>
          </ac:spMkLst>
        </pc:spChg>
        <pc:picChg chg="add mod">
          <ac:chgData name="Rachel Boxer" userId="6da37c9f42e40059" providerId="LiveId" clId="{0E13CC8D-59C2-4409-A640-E738E4606E44}" dt="2026-02-07T14:15:29.032" v="141" actId="208"/>
          <ac:picMkLst>
            <pc:docMk/>
            <pc:sldMk cId="3040054335" sldId="466"/>
            <ac:picMk id="3" creationId="{5C13998A-B39A-BF5B-E16B-CD1E2FC72390}"/>
          </ac:picMkLst>
        </pc:picChg>
      </pc:sldChg>
      <pc:sldChg chg="addSp modSp new mod ord modNotesTx">
        <pc:chgData name="Rachel Boxer" userId="6da37c9f42e40059" providerId="LiveId" clId="{0E13CC8D-59C2-4409-A640-E738E4606E44}" dt="2026-02-17T22:47:17.057" v="1457"/>
        <pc:sldMkLst>
          <pc:docMk/>
          <pc:sldMk cId="1045028686" sldId="467"/>
        </pc:sldMkLst>
        <pc:spChg chg="add mod">
          <ac:chgData name="Rachel Boxer" userId="6da37c9f42e40059" providerId="LiveId" clId="{0E13CC8D-59C2-4409-A640-E738E4606E44}" dt="2026-02-07T16:57:22.278" v="618"/>
          <ac:spMkLst>
            <pc:docMk/>
            <pc:sldMk cId="1045028686" sldId="467"/>
            <ac:spMk id="2" creationId="{DCB5B372-591C-C4B0-3278-07BF1A69CBCD}"/>
          </ac:spMkLst>
        </pc:spChg>
        <pc:spChg chg="add mod">
          <ac:chgData name="Rachel Boxer" userId="6da37c9f42e40059" providerId="LiveId" clId="{0E13CC8D-59C2-4409-A640-E738E4606E44}" dt="2026-02-07T16:59:11.867" v="701" actId="1076"/>
          <ac:spMkLst>
            <pc:docMk/>
            <pc:sldMk cId="1045028686" sldId="467"/>
            <ac:spMk id="3" creationId="{BED27BAC-4CAB-158E-D7AD-1F88E42B0FC3}"/>
          </ac:spMkLst>
        </pc:spChg>
        <pc:picChg chg="add mod">
          <ac:chgData name="Rachel Boxer" userId="6da37c9f42e40059" providerId="LiveId" clId="{0E13CC8D-59C2-4409-A640-E738E4606E44}" dt="2026-02-07T16:44:24.075" v="329" actId="14100"/>
          <ac:picMkLst>
            <pc:docMk/>
            <pc:sldMk cId="1045028686" sldId="467"/>
            <ac:picMk id="1026" creationId="{D6E9B9D1-A5C5-4E04-1B5B-E0C0DDFD201B}"/>
          </ac:picMkLst>
        </pc:picChg>
        <pc:picChg chg="add mod">
          <ac:chgData name="Rachel Boxer" userId="6da37c9f42e40059" providerId="LiveId" clId="{0E13CC8D-59C2-4409-A640-E738E4606E44}" dt="2026-02-07T16:45:59.778" v="384" actId="208"/>
          <ac:picMkLst>
            <pc:docMk/>
            <pc:sldMk cId="1045028686" sldId="467"/>
            <ac:picMk id="1028" creationId="{01AF7E5C-54EA-D6C0-F04B-A1D1A39331F2}"/>
          </ac:picMkLst>
        </pc:picChg>
        <pc:picChg chg="add mod">
          <ac:chgData name="Rachel Boxer" userId="6da37c9f42e40059" providerId="LiveId" clId="{0E13CC8D-59C2-4409-A640-E738E4606E44}" dt="2026-02-07T16:47:54.619" v="415" actId="1076"/>
          <ac:picMkLst>
            <pc:docMk/>
            <pc:sldMk cId="1045028686" sldId="467"/>
            <ac:picMk id="1030" creationId="{8A0EA74D-9AB4-5C18-D403-FAC2F2C78D94}"/>
          </ac:picMkLst>
        </pc:picChg>
      </pc:sldChg>
      <pc:sldChg chg="addSp modSp new mod modNotesTx">
        <pc:chgData name="Rachel Boxer" userId="6da37c9f42e40059" providerId="LiveId" clId="{0E13CC8D-59C2-4409-A640-E738E4606E44}" dt="2026-02-07T16:58:37.624" v="664" actId="1076"/>
        <pc:sldMkLst>
          <pc:docMk/>
          <pc:sldMk cId="2488003770" sldId="468"/>
        </pc:sldMkLst>
        <pc:spChg chg="add mod">
          <ac:chgData name="Rachel Boxer" userId="6da37c9f42e40059" providerId="LiveId" clId="{0E13CC8D-59C2-4409-A640-E738E4606E44}" dt="2026-02-07T16:57:15.832" v="617" actId="20577"/>
          <ac:spMkLst>
            <pc:docMk/>
            <pc:sldMk cId="2488003770" sldId="468"/>
            <ac:spMk id="2" creationId="{0614CA60-B29C-2C37-1C3F-51C4B2368208}"/>
          </ac:spMkLst>
        </pc:spChg>
        <pc:spChg chg="add mod">
          <ac:chgData name="Rachel Boxer" userId="6da37c9f42e40059" providerId="LiveId" clId="{0E13CC8D-59C2-4409-A640-E738E4606E44}" dt="2026-02-07T16:58:37.624" v="664" actId="1076"/>
          <ac:spMkLst>
            <pc:docMk/>
            <pc:sldMk cId="2488003770" sldId="468"/>
            <ac:spMk id="3" creationId="{2258F348-378F-5119-7D76-A499ED2CCED7}"/>
          </ac:spMkLst>
        </pc:spChg>
        <pc:picChg chg="add mod">
          <ac:chgData name="Rachel Boxer" userId="6da37c9f42e40059" providerId="LiveId" clId="{0E13CC8D-59C2-4409-A640-E738E4606E44}" dt="2026-02-07T16:52:31.765" v="575" actId="14100"/>
          <ac:picMkLst>
            <pc:docMk/>
            <pc:sldMk cId="2488003770" sldId="468"/>
            <ac:picMk id="2050" creationId="{70B0CC61-98D5-5334-4F8F-9FB1C7516540}"/>
          </ac:picMkLst>
        </pc:picChg>
        <pc:picChg chg="add mod">
          <ac:chgData name="Rachel Boxer" userId="6da37c9f42e40059" providerId="LiveId" clId="{0E13CC8D-59C2-4409-A640-E738E4606E44}" dt="2026-02-07T16:52:37.664" v="577" actId="208"/>
          <ac:picMkLst>
            <pc:docMk/>
            <pc:sldMk cId="2488003770" sldId="468"/>
            <ac:picMk id="2052" creationId="{D417D921-DD6A-29C8-838A-9F999D82760F}"/>
          </ac:picMkLst>
        </pc:picChg>
        <pc:picChg chg="add mod">
          <ac:chgData name="Rachel Boxer" userId="6da37c9f42e40059" providerId="LiveId" clId="{0E13CC8D-59C2-4409-A640-E738E4606E44}" dt="2026-02-07T16:54:42.587" v="584" actId="1076"/>
          <ac:picMkLst>
            <pc:docMk/>
            <pc:sldMk cId="2488003770" sldId="468"/>
            <ac:picMk id="2054" creationId="{BFC25D5B-52BD-B4A2-88AF-76F7775EB0BC}"/>
          </ac:picMkLst>
        </pc:picChg>
      </pc:sldChg>
      <pc:sldChg chg="addSp delSp modSp add mod modNotesTx">
        <pc:chgData name="Rachel Boxer" userId="6da37c9f42e40059" providerId="LiveId" clId="{0E13CC8D-59C2-4409-A640-E738E4606E44}" dt="2026-02-07T21:26:35.728" v="1440" actId="6549"/>
        <pc:sldMkLst>
          <pc:docMk/>
          <pc:sldMk cId="3619989957" sldId="469"/>
        </pc:sldMkLst>
        <pc:spChg chg="add del mod">
          <ac:chgData name="Rachel Boxer" userId="6da37c9f42e40059" providerId="LiveId" clId="{0E13CC8D-59C2-4409-A640-E738E4606E44}" dt="2026-02-07T21:26:35.728" v="1440" actId="6549"/>
          <ac:spMkLst>
            <pc:docMk/>
            <pc:sldMk cId="3619989957" sldId="469"/>
            <ac:spMk id="6" creationId="{8D43E19D-57AE-B2D1-EFDB-F287EB5E422A}"/>
          </ac:spMkLst>
        </pc:spChg>
        <pc:picChg chg="add mod modCrop">
          <ac:chgData name="Rachel Boxer" userId="6da37c9f42e40059" providerId="LiveId" clId="{0E13CC8D-59C2-4409-A640-E738E4606E44}" dt="2026-02-07T17:25:41.637" v="805" actId="208"/>
          <ac:picMkLst>
            <pc:docMk/>
            <pc:sldMk cId="3619989957" sldId="469"/>
            <ac:picMk id="2" creationId="{35A2C4DA-8EDD-7F90-0F05-3EDA80BC5FA7}"/>
          </ac:picMkLst>
        </pc:picChg>
      </pc:sldChg>
      <pc:sldChg chg="addSp modSp add mod modNotesTx">
        <pc:chgData name="Rachel Boxer" userId="6da37c9f42e40059" providerId="LiveId" clId="{0E13CC8D-59C2-4409-A640-E738E4606E44}" dt="2026-02-07T21:26:55.209" v="1451" actId="1035"/>
        <pc:sldMkLst>
          <pc:docMk/>
          <pc:sldMk cId="3673277765" sldId="470"/>
        </pc:sldMkLst>
        <pc:spChg chg="mod">
          <ac:chgData name="Rachel Boxer" userId="6da37c9f42e40059" providerId="LiveId" clId="{0E13CC8D-59C2-4409-A640-E738E4606E44}" dt="2026-02-07T21:26:55.209" v="1451" actId="1035"/>
          <ac:spMkLst>
            <pc:docMk/>
            <pc:sldMk cId="3673277765" sldId="470"/>
            <ac:spMk id="6" creationId="{A676A3AE-8E1A-D39B-3B44-B80C31280D73}"/>
          </ac:spMkLst>
        </pc:spChg>
        <pc:picChg chg="add mod modCrop">
          <ac:chgData name="Rachel Boxer" userId="6da37c9f42e40059" providerId="LiveId" clId="{0E13CC8D-59C2-4409-A640-E738E4606E44}" dt="2026-02-07T17:28:14.740" v="880" actId="12789"/>
          <ac:picMkLst>
            <pc:docMk/>
            <pc:sldMk cId="3673277765" sldId="470"/>
            <ac:picMk id="2" creationId="{3EB35DB2-8DCA-1950-6E39-06E7A49DDDD4}"/>
          </ac:picMkLst>
        </pc:picChg>
      </pc:sldChg>
      <pc:sldChg chg="addSp delSp modSp new add del mod modAnim">
        <pc:chgData name="Rachel Boxer" userId="6da37c9f42e40059" providerId="LiveId" clId="{0E13CC8D-59C2-4409-A640-E738E4606E44}" dt="2026-02-17T23:02:39.868" v="1510" actId="207"/>
        <pc:sldMkLst>
          <pc:docMk/>
          <pc:sldMk cId="2225718725" sldId="474"/>
        </pc:sldMkLst>
        <pc:spChg chg="add mod">
          <ac:chgData name="Rachel Boxer" userId="6da37c9f42e40059" providerId="LiveId" clId="{0E13CC8D-59C2-4409-A640-E738E4606E44}" dt="2026-02-17T23:02:39.868" v="1510" actId="207"/>
          <ac:spMkLst>
            <pc:docMk/>
            <pc:sldMk cId="2225718725" sldId="474"/>
            <ac:spMk id="2" creationId="{385C9C11-E9BD-E08C-0BFF-2373F01CD611}"/>
          </ac:spMkLst>
        </pc:spChg>
        <pc:spChg chg="add mod">
          <ac:chgData name="Rachel Boxer" userId="6da37c9f42e40059" providerId="LiveId" clId="{0E13CC8D-59C2-4409-A640-E738E4606E44}" dt="2026-02-07T17:40:42.938" v="1073" actId="1035"/>
          <ac:spMkLst>
            <pc:docMk/>
            <pc:sldMk cId="2225718725" sldId="474"/>
            <ac:spMk id="6" creationId="{1583C49B-3A0E-05A7-DB34-FE0771B6F398}"/>
          </ac:spMkLst>
        </pc:spChg>
        <pc:picChg chg="add mod">
          <ac:chgData name="Rachel Boxer" userId="6da37c9f42e40059" providerId="LiveId" clId="{0E13CC8D-59C2-4409-A640-E738E4606E44}" dt="2026-02-07T17:39:43.527" v="904" actId="208"/>
          <ac:picMkLst>
            <pc:docMk/>
            <pc:sldMk cId="2225718725" sldId="474"/>
            <ac:picMk id="5" creationId="{82C4020D-2351-9C71-5E97-5240A20B5A32}"/>
          </ac:picMkLst>
        </pc:picChg>
      </pc:sldChg>
      <pc:sldChg chg="addSp modSp add mod modNotesTx">
        <pc:chgData name="Rachel Boxer" userId="6da37c9f42e40059" providerId="LiveId" clId="{0E13CC8D-59C2-4409-A640-E738E4606E44}" dt="2026-02-07T21:27:02.449" v="1455" actId="1035"/>
        <pc:sldMkLst>
          <pc:docMk/>
          <pc:sldMk cId="1364453244" sldId="475"/>
        </pc:sldMkLst>
        <pc:spChg chg="mod">
          <ac:chgData name="Rachel Boxer" userId="6da37c9f42e40059" providerId="LiveId" clId="{0E13CC8D-59C2-4409-A640-E738E4606E44}" dt="2026-02-07T21:27:02.449" v="1455" actId="1035"/>
          <ac:spMkLst>
            <pc:docMk/>
            <pc:sldMk cId="1364453244" sldId="475"/>
            <ac:spMk id="6" creationId="{288D38DA-88CC-BD2A-8C18-58D829496C70}"/>
          </ac:spMkLst>
        </pc:spChg>
        <pc:picChg chg="add mod">
          <ac:chgData name="Rachel Boxer" userId="6da37c9f42e40059" providerId="LiveId" clId="{0E13CC8D-59C2-4409-A640-E738E4606E44}" dt="2026-02-07T17:53:02.222" v="1078" actId="208"/>
          <ac:picMkLst>
            <pc:docMk/>
            <pc:sldMk cId="1364453244" sldId="475"/>
            <ac:picMk id="3" creationId="{A472B135-F40B-E88E-D7C3-CE1830416F20}"/>
          </ac:picMkLst>
        </pc:picChg>
      </pc:sldChg>
      <pc:sldChg chg="addSp delSp modSp add mod modNotesTx">
        <pc:chgData name="Rachel Boxer" userId="6da37c9f42e40059" providerId="LiveId" clId="{0E13CC8D-59C2-4409-A640-E738E4606E44}" dt="2026-02-07T21:26:25.483" v="1438" actId="20577"/>
        <pc:sldMkLst>
          <pc:docMk/>
          <pc:sldMk cId="1736503025" sldId="477"/>
        </pc:sldMkLst>
        <pc:spChg chg="mod">
          <ac:chgData name="Rachel Boxer" userId="6da37c9f42e40059" providerId="LiveId" clId="{0E13CC8D-59C2-4409-A640-E738E4606E44}" dt="2026-02-07T21:26:25.483" v="1438" actId="20577"/>
          <ac:spMkLst>
            <pc:docMk/>
            <pc:sldMk cId="1736503025" sldId="477"/>
            <ac:spMk id="6" creationId="{80DDB61F-6031-391C-11CC-9E40CED8EC95}"/>
          </ac:spMkLst>
        </pc:spChg>
        <pc:picChg chg="add mod modCrop">
          <ac:chgData name="Rachel Boxer" userId="6da37c9f42e40059" providerId="LiveId" clId="{0E13CC8D-59C2-4409-A640-E738E4606E44}" dt="2026-02-07T18:11:19.056" v="1131" actId="732"/>
          <ac:picMkLst>
            <pc:docMk/>
            <pc:sldMk cId="1736503025" sldId="477"/>
            <ac:picMk id="3" creationId="{69D4E41D-463D-092D-6F19-1D20036CDBB4}"/>
          </ac:picMkLst>
        </pc:picChg>
      </pc:sldChg>
      <pc:sldChg chg="addSp modSp new mod addAnim delAnim modAnim modNotesTx">
        <pc:chgData name="Rachel Boxer" userId="6da37c9f42e40059" providerId="LiveId" clId="{0E13CC8D-59C2-4409-A640-E738E4606E44}" dt="2026-02-07T20:14:31.030" v="1434" actId="12789"/>
        <pc:sldMkLst>
          <pc:docMk/>
          <pc:sldMk cId="2149382588" sldId="478"/>
        </pc:sldMkLst>
        <pc:picChg chg="add mod">
          <ac:chgData name="Rachel Boxer" userId="6da37c9f42e40059" providerId="LiveId" clId="{0E13CC8D-59C2-4409-A640-E738E4606E44}" dt="2026-02-07T20:14:31.030" v="1434" actId="12789"/>
          <ac:picMkLst>
            <pc:docMk/>
            <pc:sldMk cId="2149382588" sldId="478"/>
            <ac:picMk id="3" creationId="{77D02A70-BCE2-2449-C471-052C6AB318F3}"/>
          </ac:picMkLst>
        </pc:picChg>
        <pc:picChg chg="add mod">
          <ac:chgData name="Rachel Boxer" userId="6da37c9f42e40059" providerId="LiveId" clId="{0E13CC8D-59C2-4409-A640-E738E4606E44}" dt="2026-02-07T20:09:11.992" v="1148" actId="1076"/>
          <ac:picMkLst>
            <pc:docMk/>
            <pc:sldMk cId="2149382588" sldId="478"/>
            <ac:picMk id="5" creationId="{82160259-D735-2FD1-CC32-A6BA857E9ACF}"/>
          </ac:picMkLst>
        </pc:picChg>
        <pc:picChg chg="add mod">
          <ac:chgData name="Rachel Boxer" userId="6da37c9f42e40059" providerId="LiveId" clId="{0E13CC8D-59C2-4409-A640-E738E4606E44}" dt="2026-02-07T20:09:38.640" v="1152" actId="1076"/>
          <ac:picMkLst>
            <pc:docMk/>
            <pc:sldMk cId="2149382588" sldId="478"/>
            <ac:picMk id="6" creationId="{F0769B3C-DCD8-9EA8-2DAA-5EEF920FB66D}"/>
          </ac:picMkLst>
        </pc:picChg>
      </pc:sldChg>
      <pc:sldChg chg="addSp delSp modSp add mod ord">
        <pc:chgData name="Rachel Boxer" userId="6da37c9f42e40059" providerId="LiveId" clId="{0E13CC8D-59C2-4409-A640-E738E4606E44}" dt="2026-02-17T23:00:34.224" v="1489" actId="20577"/>
        <pc:sldMkLst>
          <pc:docMk/>
          <pc:sldMk cId="4128130358" sldId="479"/>
        </pc:sldMkLst>
        <pc:spChg chg="add mod">
          <ac:chgData name="Rachel Boxer" userId="6da37c9f42e40059" providerId="LiveId" clId="{0E13CC8D-59C2-4409-A640-E738E4606E44}" dt="2026-02-17T23:00:34.224" v="1489" actId="20577"/>
          <ac:spMkLst>
            <pc:docMk/>
            <pc:sldMk cId="4128130358" sldId="479"/>
            <ac:spMk id="6" creationId="{1F14A0FF-3F6B-D179-CCBE-78D0CFAB932F}"/>
          </ac:spMkLst>
        </pc:spChg>
        <pc:picChg chg="del">
          <ac:chgData name="Rachel Boxer" userId="6da37c9f42e40059" providerId="LiveId" clId="{0E13CC8D-59C2-4409-A640-E738E4606E44}" dt="2026-02-17T22:58:58.664" v="1467" actId="478"/>
          <ac:picMkLst>
            <pc:docMk/>
            <pc:sldMk cId="4128130358" sldId="479"/>
            <ac:picMk id="2" creationId="{43C6E33C-3764-0319-ECBA-98949FDC1518}"/>
          </ac:picMkLst>
        </pc:picChg>
        <pc:picChg chg="add mod ord">
          <ac:chgData name="Rachel Boxer" userId="6da37c9f42e40059" providerId="LiveId" clId="{0E13CC8D-59C2-4409-A640-E738E4606E44}" dt="2026-02-17T23:00:06.837" v="1475" actId="208"/>
          <ac:picMkLst>
            <pc:docMk/>
            <pc:sldMk cId="4128130358" sldId="479"/>
            <ac:picMk id="5" creationId="{4662B3F8-DFCD-7465-3241-CC53A9DC889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F986B-4A84-4C30-A2BB-565C762811D8}" type="datetimeFigureOut">
              <a:rPr lang="en-GB" smtClean="0"/>
              <a:t>17/02/2026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7D81F-BFD6-404F-8A66-3259C7FAA249}" type="slidenum">
              <a:rPr lang="en-GB" smtClean="0"/>
              <a:t>‹#›</a:t>
            </a:fld>
            <a:endParaRPr lang="en-GB"/>
          </a:p>
        </p:txBody>
      </p:sp>
    </p:spTree>
    <p:extLst>
      <p:ext uri="{BB962C8B-B14F-4D97-AF65-F5344CB8AC3E}">
        <p14:creationId xmlns:p14="http://schemas.microsoft.com/office/powerpoint/2010/main" val="267287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Engage:</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How are we feeling?</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(Emotion fun and games)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Read one of your favourite EYFS story books exploring emotions,</a:t>
            </a:r>
            <a:r>
              <a:rPr lang="en-GB" sz="1200" kern="1200" dirty="0">
                <a:solidFill>
                  <a:schemeClr val="tx1"/>
                </a:solidFill>
                <a:effectLst/>
                <a:latin typeface="+mn-lt"/>
                <a:ea typeface="+mn-ea"/>
                <a:cs typeface="+mn-cs"/>
              </a:rPr>
              <a:t> then use the images in the PPT (slides 2-10 – or a selection of your choice) to explore what emotions they think are being shown. Explore different words for that emotion to expand their vocabulary range e.g. instead of happy, how about using the word ‘joyful’, ‘delighted’, ‘thankful’ etc.</a:t>
            </a:r>
          </a:p>
          <a:p>
            <a:endParaRPr lang="en-GB" dirty="0"/>
          </a:p>
        </p:txBody>
      </p:sp>
      <p:sp>
        <p:nvSpPr>
          <p:cNvPr id="4" name="Slide Number Placeholder 3"/>
          <p:cNvSpPr>
            <a:spLocks noGrp="1"/>
          </p:cNvSpPr>
          <p:nvPr>
            <p:ph type="sldNum" sz="quarter" idx="5"/>
          </p:nvPr>
        </p:nvSpPr>
        <p:spPr/>
        <p:txBody>
          <a:bodyPr/>
          <a:lstStyle/>
          <a:p>
            <a:fld id="{8C47D81F-BFD6-404F-8A66-3259C7FAA249}" type="slidenum">
              <a:rPr lang="en-GB" smtClean="0"/>
              <a:t>2</a:t>
            </a:fld>
            <a:endParaRPr lang="en-GB"/>
          </a:p>
        </p:txBody>
      </p:sp>
    </p:spTree>
    <p:extLst>
      <p:ext uri="{BB962C8B-B14F-4D97-AF65-F5344CB8AC3E}">
        <p14:creationId xmlns:p14="http://schemas.microsoft.com/office/powerpoint/2010/main" val="90646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06634-E86A-802D-ABE8-CB93766BD3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7272D-005F-1F60-8602-BAE1008D73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4B908B-3BC6-89D2-5A99-5D97BA03ABC1}"/>
              </a:ext>
            </a:extLst>
          </p:cNvPr>
          <p:cNvSpPr>
            <a:spLocks noGrp="1"/>
          </p:cNvSpPr>
          <p:nvPr>
            <p:ph type="body" idx="1"/>
          </p:nvPr>
        </p:nvSpPr>
        <p:spPr/>
        <p:txBody>
          <a:bodyPr/>
          <a:lstStyle/>
          <a:p>
            <a:r>
              <a:rPr lang="en-GB" b="1" dirty="0"/>
              <a:t>At the cross</a:t>
            </a:r>
          </a:p>
        </p:txBody>
      </p:sp>
      <p:sp>
        <p:nvSpPr>
          <p:cNvPr id="4" name="Slide Number Placeholder 3">
            <a:extLst>
              <a:ext uri="{FF2B5EF4-FFF2-40B4-BE49-F238E27FC236}">
                <a16:creationId xmlns:a16="http://schemas.microsoft.com/office/drawing/2014/main" id="{7791A991-379B-4B88-B5A8-0E7DDA9BA180}"/>
              </a:ext>
            </a:extLst>
          </p:cNvPr>
          <p:cNvSpPr>
            <a:spLocks noGrp="1"/>
          </p:cNvSpPr>
          <p:nvPr>
            <p:ph type="sldNum" sz="quarter" idx="5"/>
          </p:nvPr>
        </p:nvSpPr>
        <p:spPr/>
        <p:txBody>
          <a:bodyPr/>
          <a:lstStyle/>
          <a:p>
            <a:fld id="{8C47D81F-BFD6-404F-8A66-3259C7FAA249}" type="slidenum">
              <a:rPr lang="en-GB" smtClean="0"/>
              <a:t>17</a:t>
            </a:fld>
            <a:endParaRPr lang="en-GB"/>
          </a:p>
        </p:txBody>
      </p:sp>
    </p:spTree>
    <p:extLst>
      <p:ext uri="{BB962C8B-B14F-4D97-AF65-F5344CB8AC3E}">
        <p14:creationId xmlns:p14="http://schemas.microsoft.com/office/powerpoint/2010/main" val="447868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D6407-CAB2-8CA8-D8D2-54C84A1D1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80B6EB-D9FA-B2AA-EDD1-6DF748185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DA8802-9E3F-A3A6-8E11-5EDB3FE32774}"/>
              </a:ext>
            </a:extLst>
          </p:cNvPr>
          <p:cNvSpPr>
            <a:spLocks noGrp="1"/>
          </p:cNvSpPr>
          <p:nvPr>
            <p:ph type="body" idx="1"/>
          </p:nvPr>
        </p:nvSpPr>
        <p:spPr/>
        <p:txBody>
          <a:bodyPr/>
          <a:lstStyle/>
          <a:p>
            <a:r>
              <a:rPr lang="en-GB" b="1" dirty="0"/>
              <a:t>Empty tomb</a:t>
            </a:r>
          </a:p>
        </p:txBody>
      </p:sp>
      <p:sp>
        <p:nvSpPr>
          <p:cNvPr id="4" name="Slide Number Placeholder 3">
            <a:extLst>
              <a:ext uri="{FF2B5EF4-FFF2-40B4-BE49-F238E27FC236}">
                <a16:creationId xmlns:a16="http://schemas.microsoft.com/office/drawing/2014/main" id="{5F255A29-7565-6337-743F-19A7246E2EB2}"/>
              </a:ext>
            </a:extLst>
          </p:cNvPr>
          <p:cNvSpPr>
            <a:spLocks noGrp="1"/>
          </p:cNvSpPr>
          <p:nvPr>
            <p:ph type="sldNum" sz="quarter" idx="5"/>
          </p:nvPr>
        </p:nvSpPr>
        <p:spPr/>
        <p:txBody>
          <a:bodyPr/>
          <a:lstStyle/>
          <a:p>
            <a:fld id="{8C47D81F-BFD6-404F-8A66-3259C7FAA249}" type="slidenum">
              <a:rPr lang="en-GB" smtClean="0"/>
              <a:t>18</a:t>
            </a:fld>
            <a:endParaRPr lang="en-GB"/>
          </a:p>
        </p:txBody>
      </p:sp>
    </p:spTree>
    <p:extLst>
      <p:ext uri="{BB962C8B-B14F-4D97-AF65-F5344CB8AC3E}">
        <p14:creationId xmlns:p14="http://schemas.microsoft.com/office/powerpoint/2010/main" val="1816385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Telling the story together</a:t>
            </a:r>
          </a:p>
        </p:txBody>
      </p:sp>
      <p:sp>
        <p:nvSpPr>
          <p:cNvPr id="4" name="Slide Number Placeholder 3"/>
          <p:cNvSpPr>
            <a:spLocks noGrp="1"/>
          </p:cNvSpPr>
          <p:nvPr>
            <p:ph type="sldNum" sz="quarter" idx="5"/>
          </p:nvPr>
        </p:nvSpPr>
        <p:spPr/>
        <p:txBody>
          <a:bodyPr/>
          <a:lstStyle/>
          <a:p>
            <a:fld id="{8C47D81F-BFD6-404F-8A66-3259C7FAA249}" type="slidenum">
              <a:rPr lang="en-GB" smtClean="0"/>
              <a:t>19</a:t>
            </a:fld>
            <a:endParaRPr lang="en-GB"/>
          </a:p>
        </p:txBody>
      </p:sp>
    </p:spTree>
    <p:extLst>
      <p:ext uri="{BB962C8B-B14F-4D97-AF65-F5344CB8AC3E}">
        <p14:creationId xmlns:p14="http://schemas.microsoft.com/office/powerpoint/2010/main" val="2598186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Emotion graph example</a:t>
            </a:r>
          </a:p>
          <a:p>
            <a:r>
              <a:rPr lang="en-GB" sz="1200" i="1" kern="1200" dirty="0">
                <a:solidFill>
                  <a:schemeClr val="tx1"/>
                </a:solidFill>
                <a:effectLst/>
                <a:latin typeface="+mn-lt"/>
                <a:ea typeface="+mn-ea"/>
                <a:cs typeface="+mn-cs"/>
              </a:rPr>
              <a:t>You may need to model this first. </a:t>
            </a:r>
            <a:r>
              <a:rPr lang="en-GB" sz="1200" kern="1200" dirty="0">
                <a:solidFill>
                  <a:schemeClr val="tx1"/>
                </a:solidFill>
                <a:effectLst/>
                <a:latin typeface="+mn-lt"/>
                <a:ea typeface="+mn-ea"/>
                <a:cs typeface="+mn-cs"/>
              </a:rPr>
              <a:t>Drawing simple emotion ‘faces’, record your thoughts about the emotions at different parts of the story. Explain that children can decide which emotion should go with which event – and that the graph can also help them show whether it’s a little bit (e.g. happy) or a lot. Can you use your graph to retell the story?</a:t>
            </a:r>
          </a:p>
        </p:txBody>
      </p:sp>
      <p:sp>
        <p:nvSpPr>
          <p:cNvPr id="4" name="Slide Number Placeholder 3"/>
          <p:cNvSpPr>
            <a:spLocks noGrp="1"/>
          </p:cNvSpPr>
          <p:nvPr>
            <p:ph type="sldNum" sz="quarter" idx="5"/>
          </p:nvPr>
        </p:nvSpPr>
        <p:spPr/>
        <p:txBody>
          <a:bodyPr/>
          <a:lstStyle/>
          <a:p>
            <a:fld id="{8C47D81F-BFD6-404F-8A66-3259C7FAA249}" type="slidenum">
              <a:rPr lang="en-GB" smtClean="0"/>
              <a:t>20</a:t>
            </a:fld>
            <a:endParaRPr lang="en-GB"/>
          </a:p>
        </p:txBody>
      </p:sp>
    </p:spTree>
    <p:extLst>
      <p:ext uri="{BB962C8B-B14F-4D97-AF65-F5344CB8AC3E}">
        <p14:creationId xmlns:p14="http://schemas.microsoft.com/office/powerpoint/2010/main" val="222276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F53C1-050A-1122-5A64-BA9E8F61F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AD49A-CE6D-B4A5-F942-EB5E360E1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6C01F0-A050-BA94-5888-2BA41F4C1926}"/>
              </a:ext>
            </a:extLst>
          </p:cNvPr>
          <p:cNvSpPr>
            <a:spLocks noGrp="1"/>
          </p:cNvSpPr>
          <p:nvPr>
            <p:ph type="body" idx="1"/>
          </p:nvPr>
        </p:nvSpPr>
        <p:spPr/>
        <p:txBody>
          <a:bodyPr/>
          <a:lstStyle/>
          <a:p>
            <a:r>
              <a:rPr lang="en-GB" b="1" dirty="0"/>
              <a:t>Telling the story together</a:t>
            </a:r>
          </a:p>
        </p:txBody>
      </p:sp>
      <p:sp>
        <p:nvSpPr>
          <p:cNvPr id="4" name="Slide Number Placeholder 3">
            <a:extLst>
              <a:ext uri="{FF2B5EF4-FFF2-40B4-BE49-F238E27FC236}">
                <a16:creationId xmlns:a16="http://schemas.microsoft.com/office/drawing/2014/main" id="{06D1C7BE-2351-D95D-3D23-7DAB0155530B}"/>
              </a:ext>
            </a:extLst>
          </p:cNvPr>
          <p:cNvSpPr>
            <a:spLocks noGrp="1"/>
          </p:cNvSpPr>
          <p:nvPr>
            <p:ph type="sldNum" sz="quarter" idx="5"/>
          </p:nvPr>
        </p:nvSpPr>
        <p:spPr/>
        <p:txBody>
          <a:bodyPr/>
          <a:lstStyle/>
          <a:p>
            <a:fld id="{8C47D81F-BFD6-404F-8A66-3259C7FAA249}" type="slidenum">
              <a:rPr lang="en-GB" smtClean="0"/>
              <a:t>21</a:t>
            </a:fld>
            <a:endParaRPr lang="en-GB"/>
          </a:p>
        </p:txBody>
      </p:sp>
    </p:spTree>
    <p:extLst>
      <p:ext uri="{BB962C8B-B14F-4D97-AF65-F5344CB8AC3E}">
        <p14:creationId xmlns:p14="http://schemas.microsoft.com/office/powerpoint/2010/main" val="246609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47D81F-BFD6-404F-8A66-3259C7FAA249}" type="slidenum">
              <a:rPr lang="en-GB" smtClean="0"/>
              <a:t>5</a:t>
            </a:fld>
            <a:endParaRPr lang="en-GB"/>
          </a:p>
        </p:txBody>
      </p:sp>
    </p:spTree>
    <p:extLst>
      <p:ext uri="{BB962C8B-B14F-4D97-AF65-F5344CB8AC3E}">
        <p14:creationId xmlns:p14="http://schemas.microsoft.com/office/powerpoint/2010/main" val="315463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47D81F-BFD6-404F-8A66-3259C7FAA249}" type="slidenum">
              <a:rPr lang="en-GB" smtClean="0"/>
              <a:t>9</a:t>
            </a:fld>
            <a:endParaRPr lang="en-GB"/>
          </a:p>
        </p:txBody>
      </p:sp>
    </p:spTree>
    <p:extLst>
      <p:ext uri="{BB962C8B-B14F-4D97-AF65-F5344CB8AC3E}">
        <p14:creationId xmlns:p14="http://schemas.microsoft.com/office/powerpoint/2010/main" val="2889052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a:solidFill>
                  <a:schemeClr val="tx1"/>
                </a:solidFill>
                <a:effectLst/>
                <a:latin typeface="+mn-lt"/>
                <a:ea typeface="+mn-ea"/>
                <a:cs typeface="+mn-cs"/>
              </a:rPr>
              <a:t>Slides 11-12 : Before you leave to go on your egg hunt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Easter story is very important to Christians all across the world. </a:t>
            </a:r>
            <a:r>
              <a:rPr lang="en-GB" sz="1200" b="1" kern="1200" dirty="0">
                <a:solidFill>
                  <a:schemeClr val="tx1"/>
                </a:solidFill>
                <a:effectLst/>
                <a:latin typeface="+mn-lt"/>
                <a:ea typeface="+mn-ea"/>
                <a:cs typeface="+mn-cs"/>
              </a:rPr>
              <a:t>Slide 11:</a:t>
            </a:r>
            <a:r>
              <a:rPr lang="en-GB" sz="1200" kern="1200" dirty="0">
                <a:solidFill>
                  <a:schemeClr val="tx1"/>
                </a:solidFill>
                <a:effectLst/>
                <a:latin typeface="+mn-lt"/>
                <a:ea typeface="+mn-ea"/>
                <a:cs typeface="+mn-cs"/>
              </a:rPr>
              <a:t> They celebrate Easter joyfully in lots of different ways…. </a:t>
            </a:r>
          </a:p>
          <a:p>
            <a:r>
              <a:rPr lang="en-GB" dirty="0"/>
              <a:t>Joyful times together on Easter Day with food, fun and family (Ethiopia, Togo and Nicaragua)</a:t>
            </a:r>
          </a:p>
        </p:txBody>
      </p:sp>
      <p:sp>
        <p:nvSpPr>
          <p:cNvPr id="4" name="Slide Number Placeholder 3"/>
          <p:cNvSpPr>
            <a:spLocks noGrp="1"/>
          </p:cNvSpPr>
          <p:nvPr>
            <p:ph type="sldNum" sz="quarter" idx="5"/>
          </p:nvPr>
        </p:nvSpPr>
        <p:spPr/>
        <p:txBody>
          <a:bodyPr/>
          <a:lstStyle/>
          <a:p>
            <a:fld id="{8C47D81F-BFD6-404F-8A66-3259C7FAA249}" type="slidenum">
              <a:rPr lang="en-GB" smtClean="0"/>
              <a:t>11</a:t>
            </a:fld>
            <a:endParaRPr lang="en-GB"/>
          </a:p>
        </p:txBody>
      </p:sp>
    </p:spTree>
    <p:extLst>
      <p:ext uri="{BB962C8B-B14F-4D97-AF65-F5344CB8AC3E}">
        <p14:creationId xmlns:p14="http://schemas.microsoft.com/office/powerpoint/2010/main" val="2809728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12:</a:t>
            </a:r>
            <a:r>
              <a:rPr lang="en-GB" sz="1200" kern="1200" dirty="0">
                <a:solidFill>
                  <a:schemeClr val="tx1"/>
                </a:solidFill>
                <a:effectLst/>
                <a:latin typeface="+mn-lt"/>
                <a:ea typeface="+mn-ea"/>
                <a:cs typeface="+mn-cs"/>
              </a:rPr>
              <a:t> ….and they find ways to help them think about the sad parts too. </a:t>
            </a:r>
          </a:p>
          <a:p>
            <a:r>
              <a:rPr lang="en-GB" dirty="0"/>
              <a:t>Thoughtful times on Good Friday to reflect on the sadder parts of Easter (El Salvador, Guatemala, Haiti)</a:t>
            </a:r>
          </a:p>
        </p:txBody>
      </p:sp>
      <p:sp>
        <p:nvSpPr>
          <p:cNvPr id="4" name="Slide Number Placeholder 3"/>
          <p:cNvSpPr>
            <a:spLocks noGrp="1"/>
          </p:cNvSpPr>
          <p:nvPr>
            <p:ph type="sldNum" sz="quarter" idx="5"/>
          </p:nvPr>
        </p:nvSpPr>
        <p:spPr/>
        <p:txBody>
          <a:bodyPr/>
          <a:lstStyle/>
          <a:p>
            <a:fld id="{8C47D81F-BFD6-404F-8A66-3259C7FAA249}" type="slidenum">
              <a:rPr lang="en-GB" smtClean="0"/>
              <a:t>12</a:t>
            </a:fld>
            <a:endParaRPr lang="en-GB"/>
          </a:p>
        </p:txBody>
      </p:sp>
    </p:spTree>
    <p:extLst>
      <p:ext uri="{BB962C8B-B14F-4D97-AF65-F5344CB8AC3E}">
        <p14:creationId xmlns:p14="http://schemas.microsoft.com/office/powerpoint/2010/main" val="3425671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47D81F-BFD6-404F-8A66-3259C7FAA249}" type="slidenum">
              <a:rPr lang="en-GB" smtClean="0"/>
              <a:t>13</a:t>
            </a:fld>
            <a:endParaRPr lang="en-GB"/>
          </a:p>
        </p:txBody>
      </p:sp>
    </p:spTree>
    <p:extLst>
      <p:ext uri="{BB962C8B-B14F-4D97-AF65-F5344CB8AC3E}">
        <p14:creationId xmlns:p14="http://schemas.microsoft.com/office/powerpoint/2010/main" val="4176784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Palm Sunday</a:t>
            </a:r>
          </a:p>
        </p:txBody>
      </p:sp>
      <p:sp>
        <p:nvSpPr>
          <p:cNvPr id="4" name="Slide Number Placeholder 3"/>
          <p:cNvSpPr>
            <a:spLocks noGrp="1"/>
          </p:cNvSpPr>
          <p:nvPr>
            <p:ph type="sldNum" sz="quarter" idx="5"/>
          </p:nvPr>
        </p:nvSpPr>
        <p:spPr/>
        <p:txBody>
          <a:bodyPr/>
          <a:lstStyle/>
          <a:p>
            <a:fld id="{8C47D81F-BFD6-404F-8A66-3259C7FAA249}" type="slidenum">
              <a:rPr lang="en-GB" smtClean="0"/>
              <a:t>14</a:t>
            </a:fld>
            <a:endParaRPr lang="en-GB"/>
          </a:p>
        </p:txBody>
      </p:sp>
    </p:spTree>
    <p:extLst>
      <p:ext uri="{BB962C8B-B14F-4D97-AF65-F5344CB8AC3E}">
        <p14:creationId xmlns:p14="http://schemas.microsoft.com/office/powerpoint/2010/main" val="1733541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A7446-97D2-2D99-B88E-157000D06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80F82-7915-6C96-8117-2812441496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EF61C3-2880-4065-766C-1DC9B67B1713}"/>
              </a:ext>
            </a:extLst>
          </p:cNvPr>
          <p:cNvSpPr>
            <a:spLocks noGrp="1"/>
          </p:cNvSpPr>
          <p:nvPr>
            <p:ph type="body" idx="1"/>
          </p:nvPr>
        </p:nvSpPr>
        <p:spPr/>
        <p:txBody>
          <a:bodyPr/>
          <a:lstStyle/>
          <a:p>
            <a:r>
              <a:rPr lang="en-GB" b="1" dirty="0"/>
              <a:t>Jesus shares a meal</a:t>
            </a:r>
          </a:p>
        </p:txBody>
      </p:sp>
      <p:sp>
        <p:nvSpPr>
          <p:cNvPr id="4" name="Slide Number Placeholder 3">
            <a:extLst>
              <a:ext uri="{FF2B5EF4-FFF2-40B4-BE49-F238E27FC236}">
                <a16:creationId xmlns:a16="http://schemas.microsoft.com/office/drawing/2014/main" id="{8537C823-0430-AD0F-8CF8-7363E9B29578}"/>
              </a:ext>
            </a:extLst>
          </p:cNvPr>
          <p:cNvSpPr>
            <a:spLocks noGrp="1"/>
          </p:cNvSpPr>
          <p:nvPr>
            <p:ph type="sldNum" sz="quarter" idx="5"/>
          </p:nvPr>
        </p:nvSpPr>
        <p:spPr/>
        <p:txBody>
          <a:bodyPr/>
          <a:lstStyle/>
          <a:p>
            <a:fld id="{8C47D81F-BFD6-404F-8A66-3259C7FAA249}" type="slidenum">
              <a:rPr lang="en-GB" smtClean="0"/>
              <a:t>15</a:t>
            </a:fld>
            <a:endParaRPr lang="en-GB"/>
          </a:p>
        </p:txBody>
      </p:sp>
    </p:spTree>
    <p:extLst>
      <p:ext uri="{BB962C8B-B14F-4D97-AF65-F5344CB8AC3E}">
        <p14:creationId xmlns:p14="http://schemas.microsoft.com/office/powerpoint/2010/main" val="2893317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19187-7681-4F15-0FC0-740BFDFEC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9164E-F4F9-1366-6FFE-756A16669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4B6B3-709A-C327-C923-CBE33E377152}"/>
              </a:ext>
            </a:extLst>
          </p:cNvPr>
          <p:cNvSpPr>
            <a:spLocks noGrp="1"/>
          </p:cNvSpPr>
          <p:nvPr>
            <p:ph type="body" idx="1"/>
          </p:nvPr>
        </p:nvSpPr>
        <p:spPr/>
        <p:txBody>
          <a:bodyPr/>
          <a:lstStyle/>
          <a:p>
            <a:r>
              <a:rPr lang="en-GB" b="1" dirty="0"/>
              <a:t>Jesus in the Garden</a:t>
            </a:r>
          </a:p>
        </p:txBody>
      </p:sp>
      <p:sp>
        <p:nvSpPr>
          <p:cNvPr id="4" name="Slide Number Placeholder 3">
            <a:extLst>
              <a:ext uri="{FF2B5EF4-FFF2-40B4-BE49-F238E27FC236}">
                <a16:creationId xmlns:a16="http://schemas.microsoft.com/office/drawing/2014/main" id="{DD7191A0-5D2C-3B8D-6CAD-419598DB5BE8}"/>
              </a:ext>
            </a:extLst>
          </p:cNvPr>
          <p:cNvSpPr>
            <a:spLocks noGrp="1"/>
          </p:cNvSpPr>
          <p:nvPr>
            <p:ph type="sldNum" sz="quarter" idx="5"/>
          </p:nvPr>
        </p:nvSpPr>
        <p:spPr/>
        <p:txBody>
          <a:bodyPr/>
          <a:lstStyle/>
          <a:p>
            <a:fld id="{8C47D81F-BFD6-404F-8A66-3259C7FAA249}" type="slidenum">
              <a:rPr lang="en-GB" smtClean="0"/>
              <a:t>16</a:t>
            </a:fld>
            <a:endParaRPr lang="en-GB"/>
          </a:p>
        </p:txBody>
      </p:sp>
    </p:spTree>
    <p:extLst>
      <p:ext uri="{BB962C8B-B14F-4D97-AF65-F5344CB8AC3E}">
        <p14:creationId xmlns:p14="http://schemas.microsoft.com/office/powerpoint/2010/main" val="1570617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77E857E-731C-4E5F-BE24-FAF435E8AD77}" type="datetimeFigureOut">
              <a:rPr lang="en-GB" smtClean="0"/>
              <a:t>17/02/2026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E239A8-9B8B-42FE-A7C4-1045322AD445}" type="slidenum">
              <a:rPr lang="en-GB" smtClean="0"/>
              <a:t>‹#›</a:t>
            </a:fld>
            <a:endParaRPr lang="en-GB"/>
          </a:p>
        </p:txBody>
      </p:sp>
      <p:pic>
        <p:nvPicPr>
          <p:cNvPr id="7" name="Picture 8">
            <a:extLst>
              <a:ext uri="{FF2B5EF4-FFF2-40B4-BE49-F238E27FC236}">
                <a16:creationId xmlns:a16="http://schemas.microsoft.com/office/drawing/2014/main" id="{0C414548-F7A0-356C-89DD-41062228271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540531" y="81991"/>
            <a:ext cx="597205" cy="22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F50F38C-44A6-7F8C-E932-BC4A58DD48E6}"/>
              </a:ext>
            </a:extLst>
          </p:cNvPr>
          <p:cNvSpPr txBox="1"/>
          <p:nvPr userDrawn="1"/>
        </p:nvSpPr>
        <p:spPr>
          <a:xfrm>
            <a:off x="735005" y="94517"/>
            <a:ext cx="8043520" cy="246221"/>
          </a:xfrm>
          <a:prstGeom prst="rect">
            <a:avLst/>
          </a:prstGeom>
          <a:noFill/>
        </p:spPr>
        <p:txBody>
          <a:bodyPr wrap="square" rtlCol="0">
            <a:spAutoFit/>
          </a:bodyPr>
          <a:lstStyle/>
          <a:p>
            <a:pPr algn="ctr"/>
            <a:r>
              <a:rPr lang="en-US" sz="1000" b="1" dirty="0">
                <a:solidFill>
                  <a:srgbClr val="FF0000"/>
                </a:solidFill>
              </a:rPr>
              <a:t>These resources are for use with the Diocesan ‘ExploRE’ Days and are not to be shared outside of your school without permission.</a:t>
            </a:r>
          </a:p>
        </p:txBody>
      </p:sp>
      <p:sp>
        <p:nvSpPr>
          <p:cNvPr id="10" name="TextBox 9">
            <a:extLst>
              <a:ext uri="{FF2B5EF4-FFF2-40B4-BE49-F238E27FC236}">
                <a16:creationId xmlns:a16="http://schemas.microsoft.com/office/drawing/2014/main" id="{A5350A73-41B6-8CA2-EA01-3C134F0C4A8C}"/>
              </a:ext>
            </a:extLst>
          </p:cNvPr>
          <p:cNvSpPr txBox="1"/>
          <p:nvPr userDrawn="1"/>
        </p:nvSpPr>
        <p:spPr>
          <a:xfrm>
            <a:off x="0" y="2407"/>
            <a:ext cx="4572000" cy="338554"/>
          </a:xfrm>
          <a:prstGeom prst="rect">
            <a:avLst/>
          </a:prstGeom>
          <a:noFill/>
        </p:spPr>
        <p:txBody>
          <a:bodyPr wrap="square">
            <a:spAutoFit/>
          </a:bodyPr>
          <a:lstStyle/>
          <a:p>
            <a:r>
              <a:rPr lang="en-GB" sz="1600" b="1" kern="0" dirty="0" err="1">
                <a:effectLst/>
                <a:latin typeface="Century Gothic" panose="020B0502020202020204" pitchFamily="34" charset="0"/>
                <a:ea typeface="Times New Roman" panose="02020603050405020304" pitchFamily="18" charset="0"/>
                <a:cs typeface="Times New Roman" panose="02020603050405020304" pitchFamily="18" charset="0"/>
              </a:rPr>
              <a:t>Explo</a:t>
            </a:r>
            <a:r>
              <a:rPr lang="en-GB" sz="1600" b="1" kern="0" dirty="0">
                <a:effectLst/>
                <a:latin typeface="Century Gothic" panose="020B0502020202020204" pitchFamily="34" charset="0"/>
                <a:ea typeface="Times New Roman" panose="02020603050405020304" pitchFamily="18" charset="0"/>
                <a:cs typeface="Times New Roman" panose="02020603050405020304" pitchFamily="18" charset="0"/>
              </a:rPr>
              <a:t> RE </a:t>
            </a:r>
            <a:endParaRPr lang="en-GB" sz="1600" dirty="0">
              <a:latin typeface="Century Gothic" panose="020B0502020202020204" pitchFamily="34" charset="0"/>
            </a:endParaRPr>
          </a:p>
        </p:txBody>
      </p:sp>
      <p:pic>
        <p:nvPicPr>
          <p:cNvPr id="12" name="Graphic 11" descr="Magnifying glass with solid fill">
            <a:extLst>
              <a:ext uri="{FF2B5EF4-FFF2-40B4-BE49-F238E27FC236}">
                <a16:creationId xmlns:a16="http://schemas.microsoft.com/office/drawing/2014/main" id="{8EAA5ADC-2718-5FC8-8066-11FE5477EA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6381" y="-50025"/>
            <a:ext cx="547830" cy="547830"/>
          </a:xfrm>
          <a:prstGeom prst="rect">
            <a:avLst/>
          </a:prstGeom>
        </p:spPr>
      </p:pic>
    </p:spTree>
    <p:extLst>
      <p:ext uri="{BB962C8B-B14F-4D97-AF65-F5344CB8AC3E}">
        <p14:creationId xmlns:p14="http://schemas.microsoft.com/office/powerpoint/2010/main" val="2084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77E857E-731C-4E5F-BE24-FAF435E8AD77}" type="datetimeFigureOut">
              <a:rPr lang="en-GB" smtClean="0"/>
              <a:t>17/02/2026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205250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77E857E-731C-4E5F-BE24-FAF435E8AD77}" type="datetimeFigureOut">
              <a:rPr lang="en-GB" smtClean="0"/>
              <a:t>17/02/2026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84019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a:extLst>
              <a:ext uri="{FF2B5EF4-FFF2-40B4-BE49-F238E27FC236}">
                <a16:creationId xmlns:a16="http://schemas.microsoft.com/office/drawing/2014/main" id="{270053FF-EB7A-43FB-B815-9B61B137BE3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FE9109F-D41A-46D2-9DCE-9F69CF4BDB6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EDF80A3-A713-4963-9AE1-1B5A6CBEBC8B}"/>
              </a:ext>
            </a:extLst>
          </p:cNvPr>
          <p:cNvSpPr>
            <a:spLocks noGrp="1" noChangeArrowheads="1"/>
          </p:cNvSpPr>
          <p:nvPr>
            <p:ph type="sldNum" sz="quarter" idx="12"/>
          </p:nvPr>
        </p:nvSpPr>
        <p:spPr>
          <a:ln/>
        </p:spPr>
        <p:txBody>
          <a:bodyPr/>
          <a:lstStyle>
            <a:lvl1pPr>
              <a:defRPr/>
            </a:lvl1pPr>
          </a:lstStyle>
          <a:p>
            <a:fld id="{23FCC88D-24DC-4B18-BBE2-6B8C53DC427E}" type="slidenum">
              <a:rPr lang="en-GB" altLang="en-US"/>
              <a:pPr/>
              <a:t>‹#›</a:t>
            </a:fld>
            <a:endParaRPr lang="en-GB" altLang="en-US"/>
          </a:p>
        </p:txBody>
      </p:sp>
    </p:spTree>
    <p:extLst>
      <p:ext uri="{BB962C8B-B14F-4D97-AF65-F5344CB8AC3E}">
        <p14:creationId xmlns:p14="http://schemas.microsoft.com/office/powerpoint/2010/main" val="249375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06C3F41D-A475-4EE9-92A7-D86BC2C09FC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888C63D-7960-438F-873C-4059E05DE30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058F1AD-4786-407D-90C2-083B09E0607E}"/>
              </a:ext>
            </a:extLst>
          </p:cNvPr>
          <p:cNvSpPr>
            <a:spLocks noGrp="1" noChangeArrowheads="1"/>
          </p:cNvSpPr>
          <p:nvPr>
            <p:ph type="sldNum" sz="quarter" idx="12"/>
          </p:nvPr>
        </p:nvSpPr>
        <p:spPr>
          <a:ln/>
        </p:spPr>
        <p:txBody>
          <a:bodyPr/>
          <a:lstStyle>
            <a:lvl1pPr>
              <a:defRPr/>
            </a:lvl1pPr>
          </a:lstStyle>
          <a:p>
            <a:fld id="{46FA5A0E-C6A9-4E8F-A8AA-B2078C9C0042}" type="slidenum">
              <a:rPr lang="en-GB" altLang="en-US"/>
              <a:pPr/>
              <a:t>‹#›</a:t>
            </a:fld>
            <a:endParaRPr lang="en-GB" altLang="en-US"/>
          </a:p>
        </p:txBody>
      </p:sp>
    </p:spTree>
    <p:extLst>
      <p:ext uri="{BB962C8B-B14F-4D97-AF65-F5344CB8AC3E}">
        <p14:creationId xmlns:p14="http://schemas.microsoft.com/office/powerpoint/2010/main" val="330942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a:extLst>
              <a:ext uri="{FF2B5EF4-FFF2-40B4-BE49-F238E27FC236}">
                <a16:creationId xmlns:a16="http://schemas.microsoft.com/office/drawing/2014/main" id="{0C7D0AFC-A245-49BC-A9A2-91B1864A1D3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CD1DC70-D5BC-4EC2-A81D-A7A4320167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CCBF040-D943-449F-9021-0725AAA80FB9}"/>
              </a:ext>
            </a:extLst>
          </p:cNvPr>
          <p:cNvSpPr>
            <a:spLocks noGrp="1" noChangeArrowheads="1"/>
          </p:cNvSpPr>
          <p:nvPr>
            <p:ph type="sldNum" sz="quarter" idx="12"/>
          </p:nvPr>
        </p:nvSpPr>
        <p:spPr>
          <a:ln/>
        </p:spPr>
        <p:txBody>
          <a:bodyPr/>
          <a:lstStyle>
            <a:lvl1pPr>
              <a:defRPr/>
            </a:lvl1pPr>
          </a:lstStyle>
          <a:p>
            <a:fld id="{4D756F94-C1FE-44ED-8FB1-9737BC3D25EC}" type="slidenum">
              <a:rPr lang="en-GB" altLang="en-US"/>
              <a:pPr/>
              <a:t>‹#›</a:t>
            </a:fld>
            <a:endParaRPr lang="en-GB" altLang="en-US"/>
          </a:p>
        </p:txBody>
      </p:sp>
    </p:spTree>
    <p:extLst>
      <p:ext uri="{BB962C8B-B14F-4D97-AF65-F5344CB8AC3E}">
        <p14:creationId xmlns:p14="http://schemas.microsoft.com/office/powerpoint/2010/main" val="368167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C687AFE7-E91B-427E-A151-30C1B122DE8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3D183AE-AA2F-4FC5-AFFE-5C3E230E038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B20F320B-68A2-46BA-A686-EEBEC000135E}"/>
              </a:ext>
            </a:extLst>
          </p:cNvPr>
          <p:cNvSpPr>
            <a:spLocks noGrp="1" noChangeArrowheads="1"/>
          </p:cNvSpPr>
          <p:nvPr>
            <p:ph type="sldNum" sz="quarter" idx="12"/>
          </p:nvPr>
        </p:nvSpPr>
        <p:spPr>
          <a:ln/>
        </p:spPr>
        <p:txBody>
          <a:bodyPr/>
          <a:lstStyle>
            <a:lvl1pPr>
              <a:defRPr/>
            </a:lvl1pPr>
          </a:lstStyle>
          <a:p>
            <a:fld id="{462D0867-72E1-4A4F-A9C2-67D849A3BB5D}" type="slidenum">
              <a:rPr lang="en-GB" altLang="en-US"/>
              <a:pPr/>
              <a:t>‹#›</a:t>
            </a:fld>
            <a:endParaRPr lang="en-GB" altLang="en-US"/>
          </a:p>
        </p:txBody>
      </p:sp>
    </p:spTree>
    <p:extLst>
      <p:ext uri="{BB962C8B-B14F-4D97-AF65-F5344CB8AC3E}">
        <p14:creationId xmlns:p14="http://schemas.microsoft.com/office/powerpoint/2010/main" val="385978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B07347B2-0274-4BA6-B4AC-7F33D895EF1D}"/>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B3C68DF5-E407-45B8-AF7F-13195BF733A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82011637-B59C-4BD6-8150-93273D94578D}"/>
              </a:ext>
            </a:extLst>
          </p:cNvPr>
          <p:cNvSpPr>
            <a:spLocks noGrp="1" noChangeArrowheads="1"/>
          </p:cNvSpPr>
          <p:nvPr>
            <p:ph type="sldNum" sz="quarter" idx="12"/>
          </p:nvPr>
        </p:nvSpPr>
        <p:spPr>
          <a:ln/>
        </p:spPr>
        <p:txBody>
          <a:bodyPr/>
          <a:lstStyle>
            <a:lvl1pPr>
              <a:defRPr/>
            </a:lvl1pPr>
          </a:lstStyle>
          <a:p>
            <a:fld id="{31C022BC-EA49-4E67-A983-3BFC15BEAC6C}" type="slidenum">
              <a:rPr lang="en-GB" altLang="en-US"/>
              <a:pPr/>
              <a:t>‹#›</a:t>
            </a:fld>
            <a:endParaRPr lang="en-GB" altLang="en-US"/>
          </a:p>
        </p:txBody>
      </p:sp>
    </p:spTree>
    <p:extLst>
      <p:ext uri="{BB962C8B-B14F-4D97-AF65-F5344CB8AC3E}">
        <p14:creationId xmlns:p14="http://schemas.microsoft.com/office/powerpoint/2010/main" val="126335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641129BF-ADC0-4EA2-8E35-2368CB9299E6}"/>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8450C9E-C8C9-40AC-B519-60F727EEEF0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3E392FF7-452C-4EDC-831F-F5BDFD23FC0E}"/>
              </a:ext>
            </a:extLst>
          </p:cNvPr>
          <p:cNvSpPr>
            <a:spLocks noGrp="1" noChangeArrowheads="1"/>
          </p:cNvSpPr>
          <p:nvPr>
            <p:ph type="sldNum" sz="quarter" idx="12"/>
          </p:nvPr>
        </p:nvSpPr>
        <p:spPr>
          <a:ln/>
        </p:spPr>
        <p:txBody>
          <a:bodyPr/>
          <a:lstStyle>
            <a:lvl1pPr>
              <a:defRPr/>
            </a:lvl1pPr>
          </a:lstStyle>
          <a:p>
            <a:fld id="{715F34FF-3A91-4278-8DE3-FF034317F267}" type="slidenum">
              <a:rPr lang="en-GB" altLang="en-US"/>
              <a:pPr/>
              <a:t>‹#›</a:t>
            </a:fld>
            <a:endParaRPr lang="en-GB" altLang="en-US"/>
          </a:p>
        </p:txBody>
      </p:sp>
    </p:spTree>
    <p:extLst>
      <p:ext uri="{BB962C8B-B14F-4D97-AF65-F5344CB8AC3E}">
        <p14:creationId xmlns:p14="http://schemas.microsoft.com/office/powerpoint/2010/main" val="312950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D46F0CB-79C2-4CB5-B366-2DFDADB5CD6F}"/>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4FE9FA1D-2464-4343-A06B-28CAA12BF3B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22D45A75-8434-4849-9AF3-FF48C6DC543D}"/>
              </a:ext>
            </a:extLst>
          </p:cNvPr>
          <p:cNvSpPr>
            <a:spLocks noGrp="1" noChangeArrowheads="1"/>
          </p:cNvSpPr>
          <p:nvPr>
            <p:ph type="sldNum" sz="quarter" idx="12"/>
          </p:nvPr>
        </p:nvSpPr>
        <p:spPr>
          <a:ln/>
        </p:spPr>
        <p:txBody>
          <a:bodyPr/>
          <a:lstStyle>
            <a:lvl1pPr>
              <a:defRPr/>
            </a:lvl1pPr>
          </a:lstStyle>
          <a:p>
            <a:fld id="{143AA164-8950-4151-9DC7-E87E20A76CC0}" type="slidenum">
              <a:rPr lang="en-GB" altLang="en-US"/>
              <a:pPr/>
              <a:t>‹#›</a:t>
            </a:fld>
            <a:endParaRPr lang="en-GB" altLang="en-US"/>
          </a:p>
        </p:txBody>
      </p:sp>
    </p:spTree>
    <p:extLst>
      <p:ext uri="{BB962C8B-B14F-4D97-AF65-F5344CB8AC3E}">
        <p14:creationId xmlns:p14="http://schemas.microsoft.com/office/powerpoint/2010/main" val="352759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9FF33C32-0DE5-4993-9272-F69CE63E7CD8}"/>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0D61A6E3-B7FC-40F8-A83A-E3B1F1E9150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F7C3A5E-4B06-4963-88A0-5DCADB53D1C7}"/>
              </a:ext>
            </a:extLst>
          </p:cNvPr>
          <p:cNvSpPr>
            <a:spLocks noGrp="1" noChangeArrowheads="1"/>
          </p:cNvSpPr>
          <p:nvPr>
            <p:ph type="sldNum" sz="quarter" idx="12"/>
          </p:nvPr>
        </p:nvSpPr>
        <p:spPr>
          <a:ln/>
        </p:spPr>
        <p:txBody>
          <a:bodyPr/>
          <a:lstStyle>
            <a:lvl1pPr>
              <a:defRPr/>
            </a:lvl1pPr>
          </a:lstStyle>
          <a:p>
            <a:fld id="{F35F26E7-C2F7-4EC8-A2A8-DF1F088B426B}" type="slidenum">
              <a:rPr lang="en-GB" altLang="en-US"/>
              <a:pPr/>
              <a:t>‹#›</a:t>
            </a:fld>
            <a:endParaRPr lang="en-GB" altLang="en-US"/>
          </a:p>
        </p:txBody>
      </p:sp>
    </p:spTree>
    <p:extLst>
      <p:ext uri="{BB962C8B-B14F-4D97-AF65-F5344CB8AC3E}">
        <p14:creationId xmlns:p14="http://schemas.microsoft.com/office/powerpoint/2010/main" val="383294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77E857E-731C-4E5F-BE24-FAF435E8AD77}" type="datetimeFigureOut">
              <a:rPr lang="en-GB" smtClean="0"/>
              <a:t>17/02/2026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419728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3831F9BA-C5A4-4659-BEB2-9F7A131EC216}"/>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58CDFF2-0EAF-48C0-99D7-AEEAEAD1967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7F18F03-CFA2-4517-B924-27C7BA67CD17}"/>
              </a:ext>
            </a:extLst>
          </p:cNvPr>
          <p:cNvSpPr>
            <a:spLocks noGrp="1" noChangeArrowheads="1"/>
          </p:cNvSpPr>
          <p:nvPr>
            <p:ph type="sldNum" sz="quarter" idx="12"/>
          </p:nvPr>
        </p:nvSpPr>
        <p:spPr>
          <a:ln/>
        </p:spPr>
        <p:txBody>
          <a:bodyPr/>
          <a:lstStyle>
            <a:lvl1pPr>
              <a:defRPr/>
            </a:lvl1pPr>
          </a:lstStyle>
          <a:p>
            <a:fld id="{9CDC241F-9EBA-485E-A0D4-06057EC8A2BD}" type="slidenum">
              <a:rPr lang="en-GB" altLang="en-US"/>
              <a:pPr/>
              <a:t>‹#›</a:t>
            </a:fld>
            <a:endParaRPr lang="en-GB" altLang="en-US"/>
          </a:p>
        </p:txBody>
      </p:sp>
    </p:spTree>
    <p:extLst>
      <p:ext uri="{BB962C8B-B14F-4D97-AF65-F5344CB8AC3E}">
        <p14:creationId xmlns:p14="http://schemas.microsoft.com/office/powerpoint/2010/main" val="313534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85C8BEA1-E244-499F-9C5D-43B0860D0DC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ABBD2B4-523E-47F5-ABBF-1AFC856B20A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B3E2E5A-1759-4382-8CD0-F60934C14387}"/>
              </a:ext>
            </a:extLst>
          </p:cNvPr>
          <p:cNvSpPr>
            <a:spLocks noGrp="1" noChangeArrowheads="1"/>
          </p:cNvSpPr>
          <p:nvPr>
            <p:ph type="sldNum" sz="quarter" idx="12"/>
          </p:nvPr>
        </p:nvSpPr>
        <p:spPr>
          <a:ln/>
        </p:spPr>
        <p:txBody>
          <a:bodyPr/>
          <a:lstStyle>
            <a:lvl1pPr>
              <a:defRPr/>
            </a:lvl1pPr>
          </a:lstStyle>
          <a:p>
            <a:fld id="{DB1155A3-8299-423B-92AB-C195EFA6210C}" type="slidenum">
              <a:rPr lang="en-GB" altLang="en-US"/>
              <a:pPr/>
              <a:t>‹#›</a:t>
            </a:fld>
            <a:endParaRPr lang="en-GB" altLang="en-US"/>
          </a:p>
        </p:txBody>
      </p:sp>
    </p:spTree>
    <p:extLst>
      <p:ext uri="{BB962C8B-B14F-4D97-AF65-F5344CB8AC3E}">
        <p14:creationId xmlns:p14="http://schemas.microsoft.com/office/powerpoint/2010/main" val="153116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336039AB-A84B-4C1B-B2BF-8FE0F1D5778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D468A9C-68BF-42FD-9D2E-C799942DA8E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F6E8042-8750-420F-9A7B-DBE13EB8E3F5}"/>
              </a:ext>
            </a:extLst>
          </p:cNvPr>
          <p:cNvSpPr>
            <a:spLocks noGrp="1" noChangeArrowheads="1"/>
          </p:cNvSpPr>
          <p:nvPr>
            <p:ph type="sldNum" sz="quarter" idx="12"/>
          </p:nvPr>
        </p:nvSpPr>
        <p:spPr>
          <a:ln/>
        </p:spPr>
        <p:txBody>
          <a:bodyPr/>
          <a:lstStyle>
            <a:lvl1pPr>
              <a:defRPr/>
            </a:lvl1pPr>
          </a:lstStyle>
          <a:p>
            <a:fld id="{76EA3141-8733-4DB2-AE29-241407E539E9}" type="slidenum">
              <a:rPr lang="en-GB" altLang="en-US"/>
              <a:pPr/>
              <a:t>‹#›</a:t>
            </a:fld>
            <a:endParaRPr lang="en-GB" altLang="en-US"/>
          </a:p>
        </p:txBody>
      </p:sp>
    </p:spTree>
    <p:extLst>
      <p:ext uri="{BB962C8B-B14F-4D97-AF65-F5344CB8AC3E}">
        <p14:creationId xmlns:p14="http://schemas.microsoft.com/office/powerpoint/2010/main" val="188643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7E857E-731C-4E5F-BE24-FAF435E8AD77}" type="datetimeFigureOut">
              <a:rPr lang="en-GB" smtClean="0"/>
              <a:t>17/02/2026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34333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77E857E-731C-4E5F-BE24-FAF435E8AD77}" type="datetimeFigureOut">
              <a:rPr lang="en-GB" smtClean="0"/>
              <a:t>17/02/2026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37804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77E857E-731C-4E5F-BE24-FAF435E8AD77}" type="datetimeFigureOut">
              <a:rPr lang="en-GB" smtClean="0"/>
              <a:t>17/02/2026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80764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77E857E-731C-4E5F-BE24-FAF435E8AD77}" type="datetimeFigureOut">
              <a:rPr lang="en-GB" smtClean="0"/>
              <a:t>17/02/2026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253070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E857E-731C-4E5F-BE24-FAF435E8AD77}" type="datetimeFigureOut">
              <a:rPr lang="en-GB" smtClean="0"/>
              <a:t>17/02/2026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28544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77E857E-731C-4E5F-BE24-FAF435E8AD77}" type="datetimeFigureOut">
              <a:rPr lang="en-GB" smtClean="0"/>
              <a:t>17/02/2026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93106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77E857E-731C-4E5F-BE24-FAF435E8AD77}" type="datetimeFigureOut">
              <a:rPr lang="en-GB" smtClean="0"/>
              <a:t>17/02/2026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E239A8-9B8B-42FE-A7C4-1045322AD445}" type="slidenum">
              <a:rPr lang="en-GB" smtClean="0"/>
              <a:t>‹#›</a:t>
            </a:fld>
            <a:endParaRPr lang="en-GB"/>
          </a:p>
        </p:txBody>
      </p:sp>
    </p:spTree>
    <p:extLst>
      <p:ext uri="{BB962C8B-B14F-4D97-AF65-F5344CB8AC3E}">
        <p14:creationId xmlns:p14="http://schemas.microsoft.com/office/powerpoint/2010/main" val="168523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7E857E-731C-4E5F-BE24-FAF435E8AD77}" type="datetimeFigureOut">
              <a:rPr lang="en-GB" smtClean="0"/>
              <a:t>17/02/2026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E239A8-9B8B-42FE-A7C4-1045322AD445}" type="slidenum">
              <a:rPr lang="en-GB" smtClean="0"/>
              <a:t>‹#›</a:t>
            </a:fld>
            <a:endParaRPr lang="en-GB"/>
          </a:p>
        </p:txBody>
      </p:sp>
    </p:spTree>
    <p:extLst>
      <p:ext uri="{BB962C8B-B14F-4D97-AF65-F5344CB8AC3E}">
        <p14:creationId xmlns:p14="http://schemas.microsoft.com/office/powerpoint/2010/main" val="1909620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6C9DA1-CF13-42C9-8870-67C6F17FE0EC}"/>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a:extLst>
              <a:ext uri="{FF2B5EF4-FFF2-40B4-BE49-F238E27FC236}">
                <a16:creationId xmlns:a16="http://schemas.microsoft.com/office/drawing/2014/main" id="{D66D7DDC-AE72-4509-A9D8-DDA9CC37E6C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a:extLst>
              <a:ext uri="{FF2B5EF4-FFF2-40B4-BE49-F238E27FC236}">
                <a16:creationId xmlns:a16="http://schemas.microsoft.com/office/drawing/2014/main" id="{5AC74BF4-DA15-4C97-A1FA-48B1BC22DB5F}"/>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0"/>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F7A78076-754D-4CE5-B23E-2A1A88B53C7D}"/>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0"/>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D222D010-C00F-4070-9999-000218F44CBB}"/>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7624DF5B-B08B-4626-89C2-81039DD60866}" type="slidenum">
              <a:rPr lang="en-GB" altLang="en-US"/>
              <a:pPr/>
              <a:t>‹#›</a:t>
            </a:fld>
            <a:endParaRPr lang="en-GB" altLang="en-US"/>
          </a:p>
        </p:txBody>
      </p:sp>
    </p:spTree>
    <p:extLst>
      <p:ext uri="{BB962C8B-B14F-4D97-AF65-F5344CB8AC3E}">
        <p14:creationId xmlns:p14="http://schemas.microsoft.com/office/powerpoint/2010/main" val="2556328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ea typeface="ＭＳ Ｐゴシック" charset="0"/>
          <a:cs typeface="Times New Roman" charset="0"/>
        </a:defRPr>
      </a:lvl6pPr>
      <a:lvl7pPr marL="914400" algn="ctr" rtl="0" fontAlgn="base">
        <a:spcBef>
          <a:spcPct val="0"/>
        </a:spcBef>
        <a:spcAft>
          <a:spcPct val="0"/>
        </a:spcAft>
        <a:defRPr sz="4400">
          <a:solidFill>
            <a:schemeClr val="tx2"/>
          </a:solidFill>
          <a:latin typeface="Times New Roman" charset="0"/>
          <a:ea typeface="ＭＳ Ｐゴシック" charset="0"/>
          <a:cs typeface="Times New Roman" charset="0"/>
        </a:defRPr>
      </a:lvl7pPr>
      <a:lvl8pPr marL="1371600" algn="ctr" rtl="0" fontAlgn="base">
        <a:spcBef>
          <a:spcPct val="0"/>
        </a:spcBef>
        <a:spcAft>
          <a:spcPct val="0"/>
        </a:spcAft>
        <a:defRPr sz="4400">
          <a:solidFill>
            <a:schemeClr val="tx2"/>
          </a:solidFill>
          <a:latin typeface="Times New Roman" charset="0"/>
          <a:ea typeface="ＭＳ Ｐゴシック" charset="0"/>
          <a:cs typeface="Times New Roman" charset="0"/>
        </a:defRPr>
      </a:lvl8pPr>
      <a:lvl9pPr marL="1828800" algn="ctr" rtl="0" fontAlgn="base">
        <a:spcBef>
          <a:spcPct val="0"/>
        </a:spcBef>
        <a:spcAft>
          <a:spcPct val="0"/>
        </a:spcAft>
        <a:defRPr sz="4400">
          <a:solidFill>
            <a:schemeClr val="tx2"/>
          </a:solidFill>
          <a:latin typeface="Times New Roman" charset="0"/>
          <a:ea typeface="ＭＳ Ｐゴシック"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27.sv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hidden="1">
            <a:extLst>
              <a:ext uri="{FF2B5EF4-FFF2-40B4-BE49-F238E27FC236}">
                <a16:creationId xmlns:a16="http://schemas.microsoft.com/office/drawing/2014/main" id="{5D0F8326-1213-7153-9683-D4DC8525A650}"/>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n-GB"/>
          </a:p>
        </p:txBody>
      </p:sp>
      <p:sp>
        <p:nvSpPr>
          <p:cNvPr id="5" name="Text Box 1" hidden="1">
            <a:extLst>
              <a:ext uri="{FF2B5EF4-FFF2-40B4-BE49-F238E27FC236}">
                <a16:creationId xmlns:a16="http://schemas.microsoft.com/office/drawing/2014/main" id="{498AF800-E754-922D-74A5-D08706144AF4}"/>
              </a:ext>
            </a:extLst>
          </p:cNvPr>
          <p:cNvSpPr txBox="1">
            <a:spLocks noSelect="1" noChangeArrowheads="1" noChangeShapeType="1" noTextEdit="1"/>
          </p:cNvSpPr>
          <p:nvPr/>
        </p:nvSpPr>
        <p:spPr bwMode="auto">
          <a:xfrm>
            <a:off x="0" y="0"/>
            <a:ext cx="635000" cy="635000"/>
          </a:xfrm>
          <a:prstGeom prst="rect">
            <a:avLst/>
          </a:prstGeom>
        </p:spPr>
        <p:txBody>
          <a:bodyPr wrap="square" numCol="1" fromWordArt="1">
            <a:prstTxWarp prst="textPlain">
              <a:avLst>
                <a:gd name="adj" fmla="val 50000"/>
              </a:avLst>
            </a:prstTxWarp>
            <a:spAutoFit/>
          </a:bodyPr>
          <a:lstStyle/>
          <a:p>
            <a:endParaRPr lang="en-GB"/>
          </a:p>
        </p:txBody>
      </p:sp>
      <p:sp>
        <p:nvSpPr>
          <p:cNvPr id="7" name="Rectangle 4">
            <a:extLst>
              <a:ext uri="{FF2B5EF4-FFF2-40B4-BE49-F238E27FC236}">
                <a16:creationId xmlns:a16="http://schemas.microsoft.com/office/drawing/2014/main" id="{0E396064-4488-A7E1-7901-2EC2558E3BE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5">
            <a:extLst>
              <a:ext uri="{FF2B5EF4-FFF2-40B4-BE49-F238E27FC236}">
                <a16:creationId xmlns:a16="http://schemas.microsoft.com/office/drawing/2014/main" id="{37372577-5CEC-C84E-AAE2-D0A8FD261B81}"/>
              </a:ext>
            </a:extLst>
          </p:cNvPr>
          <p:cNvSpPr>
            <a:spLocks noChangeArrowheads="1"/>
          </p:cNvSpPr>
          <p:nvPr/>
        </p:nvSpPr>
        <p:spPr bwMode="auto">
          <a:xfrm>
            <a:off x="121104" y="607330"/>
            <a:ext cx="8901796"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54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rPr>
              <a:t>Explo RE  Easter: Journeys</a:t>
            </a:r>
            <a:endParaRPr kumimoji="0" lang="en-GB" altLang="en-US"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3200" b="0" i="0" u="none" strike="noStrike" cap="none" normalizeH="0" baseline="0" dirty="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2EBF55EC-8FD8-E3DD-68EA-2613B5BC13F4}"/>
              </a:ext>
            </a:extLst>
          </p:cNvPr>
          <p:cNvSpPr>
            <a:spLocks noChangeArrowheads="1"/>
          </p:cNvSpPr>
          <p:nvPr/>
        </p:nvSpPr>
        <p:spPr bwMode="auto">
          <a:xfrm>
            <a:off x="2101612" y="2306912"/>
            <a:ext cx="49407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3600" b="1" i="1" dirty="0">
                <a:latin typeface="Century Gothic" panose="020B0502020202020204" pitchFamily="34" charset="0"/>
                <a:ea typeface="Calibri" panose="020F0502020204030204" pitchFamily="34" charset="0"/>
              </a:rPr>
              <a:t>EYFS</a:t>
            </a:r>
            <a:r>
              <a:rPr kumimoji="0" lang="en-GB" altLang="en-US" sz="3600" b="1" i="1" u="none" strike="noStrike" cap="none" normalizeH="0" baseline="0" dirty="0">
                <a:ln>
                  <a:noFill/>
                </a:ln>
                <a:solidFill>
                  <a:schemeClr val="tx1"/>
                </a:solidFill>
                <a:effectLst/>
                <a:latin typeface="Century Gothic" panose="020B0502020202020204" pitchFamily="34" charset="0"/>
                <a:ea typeface="Calibri" panose="020F0502020204030204" pitchFamily="34" charset="0"/>
              </a:rPr>
              <a:t>: Easter emotions</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1" name="Graphic 10" descr="Magnifying glass with solid fill">
            <a:extLst>
              <a:ext uri="{FF2B5EF4-FFF2-40B4-BE49-F238E27FC236}">
                <a16:creationId xmlns:a16="http://schemas.microsoft.com/office/drawing/2014/main" id="{38454497-0631-C991-48D8-C907A7EB15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3510" y="270096"/>
            <a:ext cx="1942194" cy="1942194"/>
          </a:xfrm>
          <a:prstGeom prst="rect">
            <a:avLst/>
          </a:prstGeom>
        </p:spPr>
      </p:pic>
      <p:pic>
        <p:nvPicPr>
          <p:cNvPr id="13" name="Picture 12">
            <a:extLst>
              <a:ext uri="{FF2B5EF4-FFF2-40B4-BE49-F238E27FC236}">
                <a16:creationId xmlns:a16="http://schemas.microsoft.com/office/drawing/2014/main" id="{5CD1BF1C-C77C-4255-E35C-7081573DDE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070" y="2953243"/>
            <a:ext cx="8761859" cy="3060029"/>
          </a:xfrm>
          <a:prstGeom prst="rect">
            <a:avLst/>
          </a:prstGeom>
        </p:spPr>
      </p:pic>
    </p:spTree>
    <p:extLst>
      <p:ext uri="{BB962C8B-B14F-4D97-AF65-F5344CB8AC3E}">
        <p14:creationId xmlns:p14="http://schemas.microsoft.com/office/powerpoint/2010/main" val="336325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and child sitting on a rock by water&#10;&#10;AI-generated content may be incorrect.">
            <a:extLst>
              <a:ext uri="{FF2B5EF4-FFF2-40B4-BE49-F238E27FC236}">
                <a16:creationId xmlns:a16="http://schemas.microsoft.com/office/drawing/2014/main" id="{56F54636-91F7-EBC7-372C-54A70B390B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2" name="TextBox 1">
            <a:extLst>
              <a:ext uri="{FF2B5EF4-FFF2-40B4-BE49-F238E27FC236}">
                <a16:creationId xmlns:a16="http://schemas.microsoft.com/office/drawing/2014/main" id="{282F847F-FE5D-8757-A315-EE6D9CD739F9}"/>
              </a:ext>
            </a:extLst>
          </p:cNvPr>
          <p:cNvSpPr txBox="1">
            <a:spLocks noChangeArrowheads="1"/>
          </p:cNvSpPr>
          <p:nvPr/>
        </p:nvSpPr>
        <p:spPr bwMode="auto">
          <a:xfrm>
            <a:off x="5724128" y="6568216"/>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latin typeface="Century Gothic" panose="020B0502020202020204" pitchFamily="34" charset="0"/>
              </a:rPr>
              <a:t>Picture copyright-free from </a:t>
            </a:r>
            <a:r>
              <a:rPr lang="en-GB" altLang="en-US" sz="1100" i="1" dirty="0" err="1">
                <a:latin typeface="Century Gothic" panose="020B0502020202020204" pitchFamily="34" charset="0"/>
              </a:rPr>
              <a:t>pixabay</a:t>
            </a:r>
            <a:endParaRPr lang="en-GB" altLang="en-US" sz="1100" i="1" dirty="0">
              <a:latin typeface="Century Gothic" panose="020B0502020202020204" pitchFamily="34" charset="0"/>
            </a:endParaRPr>
          </a:p>
        </p:txBody>
      </p:sp>
    </p:spTree>
    <p:extLst>
      <p:ext uri="{BB962C8B-B14F-4D97-AF65-F5344CB8AC3E}">
        <p14:creationId xmlns:p14="http://schemas.microsoft.com/office/powerpoint/2010/main" val="64455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ster traditions in Ethiopia">
            <a:extLst>
              <a:ext uri="{FF2B5EF4-FFF2-40B4-BE49-F238E27FC236}">
                <a16:creationId xmlns:a16="http://schemas.microsoft.com/office/drawing/2014/main" id="{D6E9B9D1-A5C5-4E04-1B5B-E0C0DDFD201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007" y="260697"/>
            <a:ext cx="4655128" cy="309048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Compassion participant Reine preparing for concert Togo">
            <a:extLst>
              <a:ext uri="{FF2B5EF4-FFF2-40B4-BE49-F238E27FC236}">
                <a16:creationId xmlns:a16="http://schemas.microsoft.com/office/drawing/2014/main" id="{01AF7E5C-54EA-D6C0-F04B-A1D1A39331F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4420" r="17598"/>
          <a:stretch>
            <a:fillRect/>
          </a:stretch>
        </p:blipFill>
        <p:spPr bwMode="auto">
          <a:xfrm>
            <a:off x="4488872" y="2310939"/>
            <a:ext cx="4461341" cy="309048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Celebrations in Nicaragua">
            <a:extLst>
              <a:ext uri="{FF2B5EF4-FFF2-40B4-BE49-F238E27FC236}">
                <a16:creationId xmlns:a16="http://schemas.microsoft.com/office/drawing/2014/main" id="{8A0EA74D-9AB4-5C18-D403-FAC2F2C78D94}"/>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0459" r="28364" b="13678"/>
          <a:stretch>
            <a:fillRect/>
          </a:stretch>
        </p:blipFill>
        <p:spPr bwMode="auto">
          <a:xfrm>
            <a:off x="532016" y="3665912"/>
            <a:ext cx="4256116" cy="300638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CB5B372-591C-C4B0-3278-07BF1A69CBCD}"/>
              </a:ext>
            </a:extLst>
          </p:cNvPr>
          <p:cNvSpPr txBox="1">
            <a:spLocks noChangeArrowheads="1"/>
          </p:cNvSpPr>
          <p:nvPr/>
        </p:nvSpPr>
        <p:spPr bwMode="auto">
          <a:xfrm>
            <a:off x="5724128" y="6568216"/>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Pictures © Compassion UK</a:t>
            </a:r>
          </a:p>
        </p:txBody>
      </p:sp>
      <p:sp>
        <p:nvSpPr>
          <p:cNvPr id="3" name="TextBox 2">
            <a:extLst>
              <a:ext uri="{FF2B5EF4-FFF2-40B4-BE49-F238E27FC236}">
                <a16:creationId xmlns:a16="http://schemas.microsoft.com/office/drawing/2014/main" id="{BED27BAC-4CAB-158E-D7AD-1F88E42B0FC3}"/>
              </a:ext>
            </a:extLst>
          </p:cNvPr>
          <p:cNvSpPr txBox="1"/>
          <p:nvPr/>
        </p:nvSpPr>
        <p:spPr>
          <a:xfrm>
            <a:off x="5318377" y="426174"/>
            <a:ext cx="3443237" cy="1569660"/>
          </a:xfrm>
          <a:prstGeom prst="rect">
            <a:avLst/>
          </a:prstGeom>
          <a:noFill/>
        </p:spPr>
        <p:txBody>
          <a:bodyPr wrap="square" rtlCol="0">
            <a:spAutoFit/>
          </a:bodyPr>
          <a:lstStyle/>
          <a:p>
            <a:pPr algn="ctr"/>
            <a:r>
              <a:rPr lang="en-GB" sz="3200" b="1" dirty="0">
                <a:solidFill>
                  <a:schemeClr val="bg1"/>
                </a:solidFill>
                <a:latin typeface="Century Gothic" panose="020B0502020202020204" pitchFamily="34" charset="0"/>
              </a:rPr>
              <a:t>Easter Day: Joyful, happy times</a:t>
            </a:r>
          </a:p>
        </p:txBody>
      </p:sp>
    </p:spTree>
    <p:extLst>
      <p:ext uri="{BB962C8B-B14F-4D97-AF65-F5344CB8AC3E}">
        <p14:creationId xmlns:p14="http://schemas.microsoft.com/office/powerpoint/2010/main" val="104502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 Salvador Easter traditions">
            <a:extLst>
              <a:ext uri="{FF2B5EF4-FFF2-40B4-BE49-F238E27FC236}">
                <a16:creationId xmlns:a16="http://schemas.microsoft.com/office/drawing/2014/main" id="{70B0CC61-98D5-5334-4F8F-9FB1C75165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382" y="238097"/>
            <a:ext cx="5026885" cy="335300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2" name="Picture 4" descr="Easter in Guatemala">
            <a:extLst>
              <a:ext uri="{FF2B5EF4-FFF2-40B4-BE49-F238E27FC236}">
                <a16:creationId xmlns:a16="http://schemas.microsoft.com/office/drawing/2014/main" id="{D417D921-DD6A-29C8-838A-9F999D82760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97433" y="2630184"/>
            <a:ext cx="4572000" cy="304879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4" name="Picture 6" descr="Easter in Haiti">
            <a:extLst>
              <a:ext uri="{FF2B5EF4-FFF2-40B4-BE49-F238E27FC236}">
                <a16:creationId xmlns:a16="http://schemas.microsoft.com/office/drawing/2014/main" id="{BFC25D5B-52BD-B4A2-88AF-76F7775EB0B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36903"/>
          <a:stretch>
            <a:fillRect/>
          </a:stretch>
        </p:blipFill>
        <p:spPr bwMode="auto">
          <a:xfrm>
            <a:off x="283106" y="4412275"/>
            <a:ext cx="5060609" cy="212984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14CA60-B29C-2C37-1C3F-51C4B2368208}"/>
              </a:ext>
            </a:extLst>
          </p:cNvPr>
          <p:cNvSpPr txBox="1">
            <a:spLocks noChangeArrowheads="1"/>
          </p:cNvSpPr>
          <p:nvPr/>
        </p:nvSpPr>
        <p:spPr bwMode="auto">
          <a:xfrm>
            <a:off x="5724128" y="6568216"/>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Pictures © Compassion UK</a:t>
            </a:r>
          </a:p>
        </p:txBody>
      </p:sp>
      <p:sp>
        <p:nvSpPr>
          <p:cNvPr id="3" name="TextBox 2">
            <a:extLst>
              <a:ext uri="{FF2B5EF4-FFF2-40B4-BE49-F238E27FC236}">
                <a16:creationId xmlns:a16="http://schemas.microsoft.com/office/drawing/2014/main" id="{2258F348-378F-5119-7D76-A499ED2CCED7}"/>
              </a:ext>
            </a:extLst>
          </p:cNvPr>
          <p:cNvSpPr txBox="1"/>
          <p:nvPr/>
        </p:nvSpPr>
        <p:spPr>
          <a:xfrm>
            <a:off x="5526196" y="615905"/>
            <a:ext cx="3443237" cy="1569660"/>
          </a:xfrm>
          <a:prstGeom prst="rect">
            <a:avLst/>
          </a:prstGeom>
          <a:noFill/>
        </p:spPr>
        <p:txBody>
          <a:bodyPr wrap="square" rtlCol="0">
            <a:spAutoFit/>
          </a:bodyPr>
          <a:lstStyle/>
          <a:p>
            <a:pPr algn="ctr"/>
            <a:r>
              <a:rPr lang="en-GB" sz="3200" b="1" dirty="0">
                <a:solidFill>
                  <a:schemeClr val="bg1"/>
                </a:solidFill>
                <a:latin typeface="Century Gothic" panose="020B0502020202020204" pitchFamily="34" charset="0"/>
              </a:rPr>
              <a:t>Good Friday: Sad, thoughtful times</a:t>
            </a:r>
          </a:p>
        </p:txBody>
      </p:sp>
    </p:spTree>
    <p:extLst>
      <p:ext uri="{BB962C8B-B14F-4D97-AF65-F5344CB8AC3E}">
        <p14:creationId xmlns:p14="http://schemas.microsoft.com/office/powerpoint/2010/main" val="248800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ild looking at a tree&#10;&#10;AI-generated content may be incorrect.">
            <a:extLst>
              <a:ext uri="{FF2B5EF4-FFF2-40B4-BE49-F238E27FC236}">
                <a16:creationId xmlns:a16="http://schemas.microsoft.com/office/drawing/2014/main" id="{82C4020D-2351-9C71-5E97-5240A20B5A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0050"/>
            <a:ext cx="9144000" cy="6057900"/>
          </a:xfrm>
          <a:prstGeom prst="rect">
            <a:avLst/>
          </a:prstGeom>
          <a:ln>
            <a:solidFill>
              <a:schemeClr val="bg1"/>
            </a:solidFill>
          </a:ln>
        </p:spPr>
      </p:pic>
      <p:sp>
        <p:nvSpPr>
          <p:cNvPr id="6" name="TextBox 5">
            <a:extLst>
              <a:ext uri="{FF2B5EF4-FFF2-40B4-BE49-F238E27FC236}">
                <a16:creationId xmlns:a16="http://schemas.microsoft.com/office/drawing/2014/main" id="{1583C49B-3A0E-05A7-DB34-FE0771B6F398}"/>
              </a:ext>
            </a:extLst>
          </p:cNvPr>
          <p:cNvSpPr txBox="1"/>
          <p:nvPr/>
        </p:nvSpPr>
        <p:spPr>
          <a:xfrm>
            <a:off x="0" y="5348199"/>
            <a:ext cx="9144000" cy="923330"/>
          </a:xfrm>
          <a:prstGeom prst="rect">
            <a:avLst/>
          </a:prstGeom>
          <a:solidFill>
            <a:schemeClr val="bg1">
              <a:alpha val="59000"/>
            </a:schemeClr>
          </a:solidFill>
        </p:spPr>
        <p:txBody>
          <a:bodyPr wrap="square" rtlCol="0">
            <a:spAutoFit/>
          </a:bodyPr>
          <a:lstStyle/>
          <a:p>
            <a:pPr algn="ctr"/>
            <a:r>
              <a:rPr lang="en-GB" sz="5400" b="1" dirty="0">
                <a:latin typeface="Century Gothic" panose="020B0502020202020204" pitchFamily="34" charset="0"/>
              </a:rPr>
              <a:t>Easter Emotions Egg Hunt</a:t>
            </a:r>
          </a:p>
        </p:txBody>
      </p:sp>
      <p:sp>
        <p:nvSpPr>
          <p:cNvPr id="2" name="TextBox 1">
            <a:extLst>
              <a:ext uri="{FF2B5EF4-FFF2-40B4-BE49-F238E27FC236}">
                <a16:creationId xmlns:a16="http://schemas.microsoft.com/office/drawing/2014/main" id="{385C9C11-E9BD-E08C-0BFF-2373F01CD611}"/>
              </a:ext>
            </a:extLst>
          </p:cNvPr>
          <p:cNvSpPr txBox="1">
            <a:spLocks noChangeArrowheads="1"/>
          </p:cNvSpPr>
          <p:nvPr/>
        </p:nvSpPr>
        <p:spPr bwMode="auto">
          <a:xfrm>
            <a:off x="5724128" y="6568216"/>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Picture copyright-free from </a:t>
            </a:r>
            <a:r>
              <a:rPr lang="en-GB" altLang="en-US" sz="1100" i="1" dirty="0" err="1">
                <a:solidFill>
                  <a:schemeClr val="bg1"/>
                </a:solidFill>
                <a:latin typeface="Century Gothic" panose="020B0502020202020204" pitchFamily="34" charset="0"/>
              </a:rPr>
              <a:t>pixabay</a:t>
            </a:r>
            <a:endParaRPr lang="en-GB" altLang="en-US" sz="1100"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2571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B1472-9B16-9AC4-5D3C-3C3FBFA45ED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8915415-C8BF-3D40-2DC8-78A17FB3C3FC}"/>
              </a:ext>
            </a:extLst>
          </p:cNvPr>
          <p:cNvSpPr txBox="1">
            <a:spLocks noChangeArrowheads="1"/>
          </p:cNvSpPr>
          <p:nvPr/>
        </p:nvSpPr>
        <p:spPr bwMode="auto">
          <a:xfrm>
            <a:off x="5724128" y="6518338"/>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latin typeface="Century Gothic" panose="020B0502020202020204" pitchFamily="34" charset="0"/>
              </a:rPr>
              <a:t>Picture copyright-free from Free Bible Images</a:t>
            </a:r>
          </a:p>
        </p:txBody>
      </p:sp>
      <p:pic>
        <p:nvPicPr>
          <p:cNvPr id="2" name="Picture 2">
            <a:extLst>
              <a:ext uri="{FF2B5EF4-FFF2-40B4-BE49-F238E27FC236}">
                <a16:creationId xmlns:a16="http://schemas.microsoft.com/office/drawing/2014/main" id="{B2F22CA3-2E06-2735-06DC-879EBC1E974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7839" y="489871"/>
            <a:ext cx="9199678" cy="5944763"/>
          </a:xfrm>
          <a:prstGeom prst="rect">
            <a:avLst/>
          </a:prstGeom>
          <a:ln>
            <a:solidFill>
              <a:schemeClr val="tx1"/>
            </a:solidFill>
          </a:ln>
        </p:spPr>
      </p:pic>
    </p:spTree>
    <p:extLst>
      <p:ext uri="{BB962C8B-B14F-4D97-AF65-F5344CB8AC3E}">
        <p14:creationId xmlns:p14="http://schemas.microsoft.com/office/powerpoint/2010/main" val="329450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2B736-3552-60A0-0D21-0846014D574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D43E19D-57AE-B2D1-EFDB-F287EB5E422A}"/>
              </a:ext>
            </a:extLst>
          </p:cNvPr>
          <p:cNvSpPr txBox="1">
            <a:spLocks noChangeArrowheads="1"/>
          </p:cNvSpPr>
          <p:nvPr/>
        </p:nvSpPr>
        <p:spPr bwMode="auto">
          <a:xfrm>
            <a:off x="5724128" y="6518338"/>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latin typeface="Century Gothic" panose="020B0502020202020204" pitchFamily="34" charset="0"/>
              </a:rPr>
              <a:t>Picture copyright-free from Free Bible Images</a:t>
            </a:r>
          </a:p>
        </p:txBody>
      </p:sp>
      <p:pic>
        <p:nvPicPr>
          <p:cNvPr id="2" name="Picture 2">
            <a:extLst>
              <a:ext uri="{FF2B5EF4-FFF2-40B4-BE49-F238E27FC236}">
                <a16:creationId xmlns:a16="http://schemas.microsoft.com/office/drawing/2014/main" id="{35A2C4DA-8EDD-7F90-0F05-3EDA80BC5FA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017" y="419793"/>
            <a:ext cx="9160034" cy="6018414"/>
          </a:xfrm>
          <a:prstGeom prst="rect">
            <a:avLst/>
          </a:prstGeom>
          <a:ln>
            <a:solidFill>
              <a:schemeClr val="tx1"/>
            </a:solidFill>
          </a:ln>
        </p:spPr>
      </p:pic>
    </p:spTree>
    <p:extLst>
      <p:ext uri="{BB962C8B-B14F-4D97-AF65-F5344CB8AC3E}">
        <p14:creationId xmlns:p14="http://schemas.microsoft.com/office/powerpoint/2010/main" val="361998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5BB67-C835-B54F-602B-0D4B74EFC2C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676A3AE-8E1A-D39B-3B44-B80C31280D73}"/>
              </a:ext>
            </a:extLst>
          </p:cNvPr>
          <p:cNvSpPr txBox="1">
            <a:spLocks noChangeArrowheads="1"/>
          </p:cNvSpPr>
          <p:nvPr/>
        </p:nvSpPr>
        <p:spPr bwMode="auto">
          <a:xfrm>
            <a:off x="5724128" y="6518338"/>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latin typeface="Century Gothic" panose="020B0502020202020204" pitchFamily="34" charset="0"/>
              </a:rPr>
              <a:t>Picture copyright-free from Free Bible Images</a:t>
            </a:r>
          </a:p>
        </p:txBody>
      </p:sp>
      <p:pic>
        <p:nvPicPr>
          <p:cNvPr id="2" name="Picture 2">
            <a:extLst>
              <a:ext uri="{FF2B5EF4-FFF2-40B4-BE49-F238E27FC236}">
                <a16:creationId xmlns:a16="http://schemas.microsoft.com/office/drawing/2014/main" id="{3EB35DB2-8DCA-1950-6E39-06E7A49DDDD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515388"/>
            <a:ext cx="9146046" cy="5827224"/>
          </a:xfrm>
          <a:prstGeom prst="rect">
            <a:avLst/>
          </a:prstGeom>
          <a:ln>
            <a:solidFill>
              <a:schemeClr val="tx1"/>
            </a:solidFill>
          </a:ln>
        </p:spPr>
      </p:pic>
    </p:spTree>
    <p:extLst>
      <p:ext uri="{BB962C8B-B14F-4D97-AF65-F5344CB8AC3E}">
        <p14:creationId xmlns:p14="http://schemas.microsoft.com/office/powerpoint/2010/main" val="367327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22634-9298-AD08-310A-CD7C3C1E717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88D38DA-88CC-BD2A-8C18-58D829496C70}"/>
              </a:ext>
            </a:extLst>
          </p:cNvPr>
          <p:cNvSpPr txBox="1">
            <a:spLocks noChangeArrowheads="1"/>
          </p:cNvSpPr>
          <p:nvPr/>
        </p:nvSpPr>
        <p:spPr bwMode="auto">
          <a:xfrm>
            <a:off x="5724128" y="6534964"/>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latin typeface="Century Gothic" panose="020B0502020202020204" pitchFamily="34" charset="0"/>
              </a:rPr>
              <a:t>Picture copyright-free from </a:t>
            </a:r>
            <a:r>
              <a:rPr lang="en-GB" altLang="en-US" sz="1100" i="1" dirty="0" err="1">
                <a:latin typeface="Century Gothic" panose="020B0502020202020204" pitchFamily="34" charset="0"/>
              </a:rPr>
              <a:t>pixabay</a:t>
            </a:r>
            <a:endParaRPr lang="en-GB" altLang="en-US" sz="1100" i="1" dirty="0">
              <a:latin typeface="Century Gothic" panose="020B0502020202020204" pitchFamily="34" charset="0"/>
            </a:endParaRPr>
          </a:p>
        </p:txBody>
      </p:sp>
      <p:pic>
        <p:nvPicPr>
          <p:cNvPr id="3" name="Picture 2" descr="A close-up of a rope tied around a wooden cross&#10;&#10;AI-generated content may be incorrect.">
            <a:extLst>
              <a:ext uri="{FF2B5EF4-FFF2-40B4-BE49-F238E27FC236}">
                <a16:creationId xmlns:a16="http://schemas.microsoft.com/office/drawing/2014/main" id="{A472B135-F40B-E88E-D7C3-CE1830416F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8618"/>
            <a:ext cx="9144000" cy="6100763"/>
          </a:xfrm>
          <a:prstGeom prst="rect">
            <a:avLst/>
          </a:prstGeom>
          <a:ln>
            <a:solidFill>
              <a:schemeClr val="tx1"/>
            </a:solidFill>
          </a:ln>
        </p:spPr>
      </p:pic>
    </p:spTree>
    <p:extLst>
      <p:ext uri="{BB962C8B-B14F-4D97-AF65-F5344CB8AC3E}">
        <p14:creationId xmlns:p14="http://schemas.microsoft.com/office/powerpoint/2010/main" val="136445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7292F-675D-16CE-4953-79FF476D595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0DDB61F-6031-391C-11CC-9E40CED8EC95}"/>
              </a:ext>
            </a:extLst>
          </p:cNvPr>
          <p:cNvSpPr txBox="1">
            <a:spLocks noChangeArrowheads="1"/>
          </p:cNvSpPr>
          <p:nvPr/>
        </p:nvSpPr>
        <p:spPr bwMode="auto">
          <a:xfrm>
            <a:off x="5724128" y="6568216"/>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latin typeface="Century Gothic" panose="020B0502020202020204" pitchFamily="34" charset="0"/>
              </a:rPr>
              <a:t>Picture copyright-free from Free Bible Images</a:t>
            </a:r>
          </a:p>
        </p:txBody>
      </p:sp>
      <p:pic>
        <p:nvPicPr>
          <p:cNvPr id="3" name="Picture 2">
            <a:extLst>
              <a:ext uri="{FF2B5EF4-FFF2-40B4-BE49-F238E27FC236}">
                <a16:creationId xmlns:a16="http://schemas.microsoft.com/office/drawing/2014/main" id="{69D4E41D-463D-092D-6F19-1D20036CDBB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523702"/>
            <a:ext cx="9144000" cy="5975977"/>
          </a:xfrm>
          <a:prstGeom prst="rect">
            <a:avLst/>
          </a:prstGeom>
          <a:ln>
            <a:solidFill>
              <a:schemeClr val="tx1"/>
            </a:solidFill>
          </a:ln>
        </p:spPr>
      </p:pic>
    </p:spTree>
    <p:extLst>
      <p:ext uri="{BB962C8B-B14F-4D97-AF65-F5344CB8AC3E}">
        <p14:creationId xmlns:p14="http://schemas.microsoft.com/office/powerpoint/2010/main" val="173650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in white and yellow lego figures&#10;&#10;AI-generated content may be incorrect.">
            <a:extLst>
              <a:ext uri="{FF2B5EF4-FFF2-40B4-BE49-F238E27FC236}">
                <a16:creationId xmlns:a16="http://schemas.microsoft.com/office/drawing/2014/main" id="{24ADB213-AA9C-1273-0EED-F0CA117522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
        <p:nvSpPr>
          <p:cNvPr id="3" name="TextBox 2">
            <a:extLst>
              <a:ext uri="{FF2B5EF4-FFF2-40B4-BE49-F238E27FC236}">
                <a16:creationId xmlns:a16="http://schemas.microsoft.com/office/drawing/2014/main" id="{23FEA644-0626-9E4F-5DD8-0006C3A5B75F}"/>
              </a:ext>
            </a:extLst>
          </p:cNvPr>
          <p:cNvSpPr txBox="1"/>
          <p:nvPr/>
        </p:nvSpPr>
        <p:spPr>
          <a:xfrm>
            <a:off x="0" y="721946"/>
            <a:ext cx="9144000" cy="923330"/>
          </a:xfrm>
          <a:prstGeom prst="rect">
            <a:avLst/>
          </a:prstGeom>
          <a:solidFill>
            <a:schemeClr val="bg1">
              <a:alpha val="59000"/>
            </a:schemeClr>
          </a:solidFill>
        </p:spPr>
        <p:txBody>
          <a:bodyPr wrap="square" rtlCol="0">
            <a:spAutoFit/>
          </a:bodyPr>
          <a:lstStyle/>
          <a:p>
            <a:pPr algn="ctr"/>
            <a:r>
              <a:rPr lang="en-GB" sz="5400" b="1" dirty="0">
                <a:latin typeface="Century Gothic" panose="020B0502020202020204" pitchFamily="34" charset="0"/>
              </a:rPr>
              <a:t>Telling the story together</a:t>
            </a:r>
          </a:p>
        </p:txBody>
      </p:sp>
      <p:sp>
        <p:nvSpPr>
          <p:cNvPr id="4" name="TextBox 3">
            <a:extLst>
              <a:ext uri="{FF2B5EF4-FFF2-40B4-BE49-F238E27FC236}">
                <a16:creationId xmlns:a16="http://schemas.microsoft.com/office/drawing/2014/main" id="{E5A9344C-48F5-684D-89DF-0F4C3222E286}"/>
              </a:ext>
            </a:extLst>
          </p:cNvPr>
          <p:cNvSpPr txBox="1">
            <a:spLocks noChangeArrowheads="1"/>
          </p:cNvSpPr>
          <p:nvPr/>
        </p:nvSpPr>
        <p:spPr bwMode="auto">
          <a:xfrm>
            <a:off x="5724128" y="6551438"/>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Image from video © Lightbulb Head</a:t>
            </a:r>
          </a:p>
        </p:txBody>
      </p:sp>
    </p:spTree>
    <p:extLst>
      <p:ext uri="{BB962C8B-B14F-4D97-AF65-F5344CB8AC3E}">
        <p14:creationId xmlns:p14="http://schemas.microsoft.com/office/powerpoint/2010/main" val="209044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and child looking at a computer&#10;&#10;AI-generated content may be incorrect.">
            <a:extLst>
              <a:ext uri="{FF2B5EF4-FFF2-40B4-BE49-F238E27FC236}">
                <a16:creationId xmlns:a16="http://schemas.microsoft.com/office/drawing/2014/main" id="{9EF91BDB-CBBA-EDDF-5AD3-DB810A5C68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4" name="TextBox 3">
            <a:extLst>
              <a:ext uri="{FF2B5EF4-FFF2-40B4-BE49-F238E27FC236}">
                <a16:creationId xmlns:a16="http://schemas.microsoft.com/office/drawing/2014/main" id="{43B43C4F-CA4E-7FC4-19BE-41B21712A131}"/>
              </a:ext>
            </a:extLst>
          </p:cNvPr>
          <p:cNvSpPr txBox="1"/>
          <p:nvPr/>
        </p:nvSpPr>
        <p:spPr>
          <a:xfrm>
            <a:off x="0" y="4417164"/>
            <a:ext cx="9144000" cy="1107996"/>
          </a:xfrm>
          <a:prstGeom prst="rect">
            <a:avLst/>
          </a:prstGeom>
          <a:solidFill>
            <a:schemeClr val="bg1">
              <a:alpha val="59000"/>
            </a:schemeClr>
          </a:solidFill>
        </p:spPr>
        <p:txBody>
          <a:bodyPr wrap="square" rtlCol="0">
            <a:spAutoFit/>
          </a:bodyPr>
          <a:lstStyle/>
          <a:p>
            <a:pPr algn="ctr"/>
            <a:r>
              <a:rPr lang="en-GB" sz="6600" b="1" dirty="0">
                <a:latin typeface="Century Gothic" panose="020B0502020202020204" pitchFamily="34" charset="0"/>
              </a:rPr>
              <a:t>How are they feeling?</a:t>
            </a:r>
          </a:p>
        </p:txBody>
      </p:sp>
      <p:sp>
        <p:nvSpPr>
          <p:cNvPr id="5" name="TextBox 4">
            <a:extLst>
              <a:ext uri="{FF2B5EF4-FFF2-40B4-BE49-F238E27FC236}">
                <a16:creationId xmlns:a16="http://schemas.microsoft.com/office/drawing/2014/main" id="{DF57D2CF-4A8D-C18E-209E-CCBFC2192682}"/>
              </a:ext>
            </a:extLst>
          </p:cNvPr>
          <p:cNvSpPr txBox="1">
            <a:spLocks noChangeArrowheads="1"/>
          </p:cNvSpPr>
          <p:nvPr/>
        </p:nvSpPr>
        <p:spPr bwMode="auto">
          <a:xfrm>
            <a:off x="5724128" y="6568216"/>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latin typeface="Century Gothic" panose="020B0502020202020204" pitchFamily="34" charset="0"/>
              </a:rPr>
              <a:t>Picture copyright-free from </a:t>
            </a:r>
            <a:r>
              <a:rPr lang="en-GB" altLang="en-US" sz="1100" i="1" dirty="0" err="1">
                <a:latin typeface="Century Gothic" panose="020B0502020202020204" pitchFamily="34" charset="0"/>
              </a:rPr>
              <a:t>pixabay</a:t>
            </a:r>
            <a:endParaRPr lang="en-GB" altLang="en-US" sz="1100" i="1" dirty="0">
              <a:latin typeface="Century Gothic" panose="020B0502020202020204" pitchFamily="34" charset="0"/>
            </a:endParaRPr>
          </a:p>
        </p:txBody>
      </p:sp>
    </p:spTree>
    <p:extLst>
      <p:ext uri="{BB962C8B-B14F-4D97-AF65-F5344CB8AC3E}">
        <p14:creationId xmlns:p14="http://schemas.microsoft.com/office/powerpoint/2010/main" val="290259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hite board&#10;&#10;AI-generated content may be incorrect.">
            <a:extLst>
              <a:ext uri="{FF2B5EF4-FFF2-40B4-BE49-F238E27FC236}">
                <a16:creationId xmlns:a16="http://schemas.microsoft.com/office/drawing/2014/main" id="{77D02A70-BCE2-2449-C471-052C6AB318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117"/>
            <a:ext cx="9176470" cy="6001766"/>
          </a:xfrm>
          <a:prstGeom prst="rect">
            <a:avLst/>
          </a:prstGeom>
        </p:spPr>
      </p:pic>
      <p:pic>
        <p:nvPicPr>
          <p:cNvPr id="5" name="Graphic 4" descr="Grinning face outline with solid fill">
            <a:extLst>
              <a:ext uri="{FF2B5EF4-FFF2-40B4-BE49-F238E27FC236}">
                <a16:creationId xmlns:a16="http://schemas.microsoft.com/office/drawing/2014/main" id="{82160259-D735-2FD1-CC32-A6BA857E9A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79665" y="4501342"/>
            <a:ext cx="914400" cy="914400"/>
          </a:xfrm>
          <a:prstGeom prst="rect">
            <a:avLst/>
          </a:prstGeom>
        </p:spPr>
      </p:pic>
      <p:pic>
        <p:nvPicPr>
          <p:cNvPr id="6" name="Graphic 5" descr="Grinning face outline with solid fill">
            <a:extLst>
              <a:ext uri="{FF2B5EF4-FFF2-40B4-BE49-F238E27FC236}">
                <a16:creationId xmlns:a16="http://schemas.microsoft.com/office/drawing/2014/main" id="{F0769B3C-DCD8-9EA8-2DAA-5EEF920FB6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79665" y="1719349"/>
            <a:ext cx="914400" cy="914400"/>
          </a:xfrm>
          <a:prstGeom prst="rect">
            <a:avLst/>
          </a:prstGeom>
        </p:spPr>
      </p:pic>
    </p:spTree>
    <p:extLst>
      <p:ext uri="{BB962C8B-B14F-4D97-AF65-F5344CB8AC3E}">
        <p14:creationId xmlns:p14="http://schemas.microsoft.com/office/powerpoint/2010/main" val="214938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0A831-2F82-A71B-1F66-7EC6D523042D}"/>
            </a:ext>
          </a:extLst>
        </p:cNvPr>
        <p:cNvGrpSpPr/>
        <p:nvPr/>
      </p:nvGrpSpPr>
      <p:grpSpPr>
        <a:xfrm>
          <a:off x="0" y="0"/>
          <a:ext cx="0" cy="0"/>
          <a:chOff x="0" y="0"/>
          <a:chExt cx="0" cy="0"/>
        </a:xfrm>
      </p:grpSpPr>
      <p:pic>
        <p:nvPicPr>
          <p:cNvPr id="5" name="Picture 4" descr="A toy building with a cross and a person in a hood&#10;&#10;AI-generated content may be incorrect.">
            <a:extLst>
              <a:ext uri="{FF2B5EF4-FFF2-40B4-BE49-F238E27FC236}">
                <a16:creationId xmlns:a16="http://schemas.microsoft.com/office/drawing/2014/main" id="{4662B3F8-DFCD-7465-3241-CC53A9DC88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92620"/>
            <a:ext cx="9164226" cy="5672761"/>
          </a:xfrm>
          <a:prstGeom prst="rect">
            <a:avLst/>
          </a:prstGeom>
          <a:ln>
            <a:solidFill>
              <a:schemeClr val="bg1"/>
            </a:solidFill>
          </a:ln>
        </p:spPr>
      </p:pic>
      <p:sp>
        <p:nvSpPr>
          <p:cNvPr id="3" name="TextBox 2">
            <a:extLst>
              <a:ext uri="{FF2B5EF4-FFF2-40B4-BE49-F238E27FC236}">
                <a16:creationId xmlns:a16="http://schemas.microsoft.com/office/drawing/2014/main" id="{F37701D6-C44E-9CD2-8BFB-B5CBFA5490B5}"/>
              </a:ext>
            </a:extLst>
          </p:cNvPr>
          <p:cNvSpPr txBox="1"/>
          <p:nvPr/>
        </p:nvSpPr>
        <p:spPr>
          <a:xfrm>
            <a:off x="0" y="721946"/>
            <a:ext cx="9144000" cy="923330"/>
          </a:xfrm>
          <a:prstGeom prst="rect">
            <a:avLst/>
          </a:prstGeom>
          <a:solidFill>
            <a:schemeClr val="bg1">
              <a:alpha val="59000"/>
            </a:schemeClr>
          </a:solidFill>
        </p:spPr>
        <p:txBody>
          <a:bodyPr wrap="square" rtlCol="0">
            <a:spAutoFit/>
          </a:bodyPr>
          <a:lstStyle/>
          <a:p>
            <a:pPr algn="ctr"/>
            <a:r>
              <a:rPr lang="en-GB" sz="5400" b="1" dirty="0">
                <a:latin typeface="Century Gothic" panose="020B0502020202020204" pitchFamily="34" charset="0"/>
              </a:rPr>
              <a:t>Telling the story together</a:t>
            </a:r>
          </a:p>
        </p:txBody>
      </p:sp>
      <p:sp>
        <p:nvSpPr>
          <p:cNvPr id="6" name="TextBox 5">
            <a:extLst>
              <a:ext uri="{FF2B5EF4-FFF2-40B4-BE49-F238E27FC236}">
                <a16:creationId xmlns:a16="http://schemas.microsoft.com/office/drawing/2014/main" id="{1F14A0FF-3F6B-D179-CCBE-78D0CFAB932F}"/>
              </a:ext>
            </a:extLst>
          </p:cNvPr>
          <p:cNvSpPr txBox="1">
            <a:spLocks noChangeArrowheads="1"/>
          </p:cNvSpPr>
          <p:nvPr/>
        </p:nvSpPr>
        <p:spPr bwMode="auto">
          <a:xfrm>
            <a:off x="5724128" y="6551438"/>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Image from video © Lightbulb Head</a:t>
            </a:r>
          </a:p>
        </p:txBody>
      </p:sp>
    </p:spTree>
    <p:extLst>
      <p:ext uri="{BB962C8B-B14F-4D97-AF65-F5344CB8AC3E}">
        <p14:creationId xmlns:p14="http://schemas.microsoft.com/office/powerpoint/2010/main" val="41281303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ompassion participant Reine preparing for concert Togo">
            <a:extLst>
              <a:ext uri="{FF2B5EF4-FFF2-40B4-BE49-F238E27FC236}">
                <a16:creationId xmlns:a16="http://schemas.microsoft.com/office/drawing/2014/main" id="{A3473BEF-3562-8712-8D38-F3620931B3A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4420" r="17598"/>
          <a:stretch>
            <a:fillRect/>
          </a:stretch>
        </p:blipFill>
        <p:spPr bwMode="auto">
          <a:xfrm>
            <a:off x="0" y="261851"/>
            <a:ext cx="9144013" cy="63342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3229DF6-9574-E1B6-2C80-4F88A1F7B6B2}"/>
              </a:ext>
            </a:extLst>
          </p:cNvPr>
          <p:cNvSpPr txBox="1">
            <a:spLocks noChangeArrowheads="1"/>
          </p:cNvSpPr>
          <p:nvPr/>
        </p:nvSpPr>
        <p:spPr bwMode="auto">
          <a:xfrm>
            <a:off x="5724128" y="6302207"/>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Picture © Compassion UK</a:t>
            </a:r>
          </a:p>
        </p:txBody>
      </p:sp>
    </p:spTree>
    <p:extLst>
      <p:ext uri="{BB962C8B-B14F-4D97-AF65-F5344CB8AC3E}">
        <p14:creationId xmlns:p14="http://schemas.microsoft.com/office/powerpoint/2010/main" val="342384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long hair&#10;&#10;AI-generated content may be incorrect.">
            <a:extLst>
              <a:ext uri="{FF2B5EF4-FFF2-40B4-BE49-F238E27FC236}">
                <a16:creationId xmlns:a16="http://schemas.microsoft.com/office/drawing/2014/main" id="{093D3F42-B37C-A5F9-818B-5A95985B39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92943"/>
            <a:ext cx="9144000" cy="5472113"/>
          </a:xfrm>
          <a:prstGeom prst="rect">
            <a:avLst/>
          </a:prstGeom>
          <a:ln>
            <a:solidFill>
              <a:schemeClr val="tx1"/>
            </a:solidFill>
          </a:ln>
        </p:spPr>
      </p:pic>
      <p:sp>
        <p:nvSpPr>
          <p:cNvPr id="2" name="TextBox 1">
            <a:extLst>
              <a:ext uri="{FF2B5EF4-FFF2-40B4-BE49-F238E27FC236}">
                <a16:creationId xmlns:a16="http://schemas.microsoft.com/office/drawing/2014/main" id="{EED470C3-706B-34FD-2F4D-C914A24E04BE}"/>
              </a:ext>
            </a:extLst>
          </p:cNvPr>
          <p:cNvSpPr txBox="1">
            <a:spLocks noChangeArrowheads="1"/>
          </p:cNvSpPr>
          <p:nvPr/>
        </p:nvSpPr>
        <p:spPr bwMode="auto">
          <a:xfrm>
            <a:off x="5724128" y="6568216"/>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latin typeface="Century Gothic" panose="020B0502020202020204" pitchFamily="34" charset="0"/>
              </a:rPr>
              <a:t>Picture copyright-free from </a:t>
            </a:r>
            <a:r>
              <a:rPr lang="en-GB" altLang="en-US" sz="1100" i="1" dirty="0" err="1">
                <a:latin typeface="Century Gothic" panose="020B0502020202020204" pitchFamily="34" charset="0"/>
              </a:rPr>
              <a:t>pixabay</a:t>
            </a:r>
            <a:endParaRPr lang="en-GB" altLang="en-US" sz="1100" i="1" dirty="0">
              <a:latin typeface="Century Gothic" panose="020B0502020202020204" pitchFamily="34" charset="0"/>
            </a:endParaRPr>
          </a:p>
        </p:txBody>
      </p:sp>
    </p:spTree>
    <p:extLst>
      <p:ext uri="{BB962C8B-B14F-4D97-AF65-F5344CB8AC3E}">
        <p14:creationId xmlns:p14="http://schemas.microsoft.com/office/powerpoint/2010/main" val="82454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elebrations in Nicaragua">
            <a:extLst>
              <a:ext uri="{FF2B5EF4-FFF2-40B4-BE49-F238E27FC236}">
                <a16:creationId xmlns:a16="http://schemas.microsoft.com/office/drawing/2014/main" id="{8174D913-FE1D-8E70-BE10-51DF26113E9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0459" r="28364" b="13678"/>
          <a:stretch>
            <a:fillRect/>
          </a:stretch>
        </p:blipFill>
        <p:spPr bwMode="auto">
          <a:xfrm>
            <a:off x="-1" y="199482"/>
            <a:ext cx="9144001" cy="64590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83BC1F2-0766-3A5E-D5B9-EC04B988AA17}"/>
              </a:ext>
            </a:extLst>
          </p:cNvPr>
          <p:cNvSpPr txBox="1">
            <a:spLocks noChangeArrowheads="1"/>
          </p:cNvSpPr>
          <p:nvPr/>
        </p:nvSpPr>
        <p:spPr bwMode="auto">
          <a:xfrm>
            <a:off x="5724128" y="6302207"/>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chemeClr val="bg1"/>
                </a:solidFill>
                <a:latin typeface="Century Gothic" panose="020B0502020202020204" pitchFamily="34" charset="0"/>
              </a:rPr>
              <a:t>Picture © Compassion UK</a:t>
            </a:r>
          </a:p>
        </p:txBody>
      </p:sp>
    </p:spTree>
    <p:extLst>
      <p:ext uri="{BB962C8B-B14F-4D97-AF65-F5344CB8AC3E}">
        <p14:creationId xmlns:p14="http://schemas.microsoft.com/office/powerpoint/2010/main" val="119420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leaning on a railing&#10;&#10;AI-generated content may be incorrect.">
            <a:extLst>
              <a:ext uri="{FF2B5EF4-FFF2-40B4-BE49-F238E27FC236}">
                <a16:creationId xmlns:a16="http://schemas.microsoft.com/office/drawing/2014/main" id="{4148350C-0999-F5AB-AE67-B812B5BAE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2" name="TextBox 1">
            <a:extLst>
              <a:ext uri="{FF2B5EF4-FFF2-40B4-BE49-F238E27FC236}">
                <a16:creationId xmlns:a16="http://schemas.microsoft.com/office/drawing/2014/main" id="{761F32EB-65C9-F938-B32C-926BC47774CF}"/>
              </a:ext>
            </a:extLst>
          </p:cNvPr>
          <p:cNvSpPr txBox="1">
            <a:spLocks noChangeArrowheads="1"/>
          </p:cNvSpPr>
          <p:nvPr/>
        </p:nvSpPr>
        <p:spPr bwMode="auto">
          <a:xfrm>
            <a:off x="5724128" y="6568216"/>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latin typeface="Century Gothic" panose="020B0502020202020204" pitchFamily="34" charset="0"/>
              </a:rPr>
              <a:t>Picture copyright-free from </a:t>
            </a:r>
            <a:r>
              <a:rPr lang="en-GB" altLang="en-US" sz="1100" i="1" dirty="0" err="1">
                <a:latin typeface="Century Gothic" panose="020B0502020202020204" pitchFamily="34" charset="0"/>
              </a:rPr>
              <a:t>pixabay</a:t>
            </a:r>
            <a:endParaRPr lang="en-GB" altLang="en-US" sz="1100" i="1" dirty="0">
              <a:latin typeface="Century Gothic" panose="020B0502020202020204" pitchFamily="34" charset="0"/>
            </a:endParaRPr>
          </a:p>
        </p:txBody>
      </p:sp>
    </p:spTree>
    <p:extLst>
      <p:ext uri="{BB962C8B-B14F-4D97-AF65-F5344CB8AC3E}">
        <p14:creationId xmlns:p14="http://schemas.microsoft.com/office/powerpoint/2010/main" val="116874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opening a present&#10;&#10;AI-generated content may be incorrect.">
            <a:extLst>
              <a:ext uri="{FF2B5EF4-FFF2-40B4-BE49-F238E27FC236}">
                <a16:creationId xmlns:a16="http://schemas.microsoft.com/office/drawing/2014/main" id="{56D746F2-94AD-CBD8-342F-F2A893D7F2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2" name="TextBox 1">
            <a:extLst>
              <a:ext uri="{FF2B5EF4-FFF2-40B4-BE49-F238E27FC236}">
                <a16:creationId xmlns:a16="http://schemas.microsoft.com/office/drawing/2014/main" id="{6690B924-76DF-AC51-9ED9-2D2F902FFEB8}"/>
              </a:ext>
            </a:extLst>
          </p:cNvPr>
          <p:cNvSpPr txBox="1">
            <a:spLocks noChangeArrowheads="1"/>
          </p:cNvSpPr>
          <p:nvPr/>
        </p:nvSpPr>
        <p:spPr bwMode="auto">
          <a:xfrm>
            <a:off x="5724128" y="6568216"/>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latin typeface="Century Gothic" panose="020B0502020202020204" pitchFamily="34" charset="0"/>
              </a:rPr>
              <a:t>Picture copyright-free from </a:t>
            </a:r>
            <a:r>
              <a:rPr lang="en-GB" altLang="en-US" sz="1100" i="1" dirty="0" err="1">
                <a:latin typeface="Century Gothic" panose="020B0502020202020204" pitchFamily="34" charset="0"/>
              </a:rPr>
              <a:t>pixabay</a:t>
            </a:r>
            <a:endParaRPr lang="en-GB" altLang="en-US" sz="1100" i="1" dirty="0">
              <a:latin typeface="Century Gothic" panose="020B0502020202020204" pitchFamily="34" charset="0"/>
            </a:endParaRPr>
          </a:p>
        </p:txBody>
      </p:sp>
    </p:spTree>
    <p:extLst>
      <p:ext uri="{BB962C8B-B14F-4D97-AF65-F5344CB8AC3E}">
        <p14:creationId xmlns:p14="http://schemas.microsoft.com/office/powerpoint/2010/main" val="199272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oung child playing on a slide&#10;&#10;AI-generated content may be incorrect.">
            <a:extLst>
              <a:ext uri="{FF2B5EF4-FFF2-40B4-BE49-F238E27FC236}">
                <a16:creationId xmlns:a16="http://schemas.microsoft.com/office/drawing/2014/main" id="{0ECEB150-FF73-5686-39CF-6EBAE3F385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893" y="0"/>
            <a:ext cx="4570214" cy="6858000"/>
          </a:xfrm>
          <a:prstGeom prst="rect">
            <a:avLst/>
          </a:prstGeom>
          <a:ln>
            <a:solidFill>
              <a:schemeClr val="tx1"/>
            </a:solidFill>
          </a:ln>
        </p:spPr>
      </p:pic>
      <p:sp>
        <p:nvSpPr>
          <p:cNvPr id="3" name="TextBox 2">
            <a:extLst>
              <a:ext uri="{FF2B5EF4-FFF2-40B4-BE49-F238E27FC236}">
                <a16:creationId xmlns:a16="http://schemas.microsoft.com/office/drawing/2014/main" id="{145E7A83-3336-E11A-9857-E5C7081152A1}"/>
              </a:ext>
            </a:extLst>
          </p:cNvPr>
          <p:cNvSpPr txBox="1">
            <a:spLocks noChangeArrowheads="1"/>
          </p:cNvSpPr>
          <p:nvPr/>
        </p:nvSpPr>
        <p:spPr bwMode="auto">
          <a:xfrm>
            <a:off x="5724128" y="6568216"/>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latin typeface="Century Gothic" panose="020B0502020202020204" pitchFamily="34" charset="0"/>
              </a:rPr>
              <a:t>Picture copyright-free from </a:t>
            </a:r>
            <a:r>
              <a:rPr lang="en-GB" altLang="en-US" sz="1100" i="1" dirty="0" err="1">
                <a:latin typeface="Century Gothic" panose="020B0502020202020204" pitchFamily="34" charset="0"/>
              </a:rPr>
              <a:t>pixabay</a:t>
            </a:r>
            <a:endParaRPr lang="en-GB" altLang="en-US" sz="1100" i="1" dirty="0">
              <a:latin typeface="Century Gothic" panose="020B0502020202020204" pitchFamily="34" charset="0"/>
            </a:endParaRPr>
          </a:p>
        </p:txBody>
      </p:sp>
    </p:spTree>
    <p:extLst>
      <p:ext uri="{BB962C8B-B14F-4D97-AF65-F5344CB8AC3E}">
        <p14:creationId xmlns:p14="http://schemas.microsoft.com/office/powerpoint/2010/main" val="12121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with a fist raised&#10;&#10;AI-generated content may be incorrect.">
            <a:extLst>
              <a:ext uri="{FF2B5EF4-FFF2-40B4-BE49-F238E27FC236}">
                <a16:creationId xmlns:a16="http://schemas.microsoft.com/office/drawing/2014/main" id="{5C13998A-B39A-BF5B-E16B-CD1E2FC723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2" name="TextBox 1">
            <a:extLst>
              <a:ext uri="{FF2B5EF4-FFF2-40B4-BE49-F238E27FC236}">
                <a16:creationId xmlns:a16="http://schemas.microsoft.com/office/drawing/2014/main" id="{6518E5DC-6777-FD93-725E-ED3FB100C910}"/>
              </a:ext>
            </a:extLst>
          </p:cNvPr>
          <p:cNvSpPr txBox="1">
            <a:spLocks noChangeArrowheads="1"/>
          </p:cNvSpPr>
          <p:nvPr/>
        </p:nvSpPr>
        <p:spPr bwMode="auto">
          <a:xfrm>
            <a:off x="5724128" y="6568216"/>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latin typeface="Century Gothic" panose="020B0502020202020204" pitchFamily="34" charset="0"/>
              </a:rPr>
              <a:t>Picture copyright-free from </a:t>
            </a:r>
            <a:r>
              <a:rPr lang="en-GB" altLang="en-US" sz="1100" i="1" dirty="0" err="1">
                <a:latin typeface="Century Gothic" panose="020B0502020202020204" pitchFamily="34" charset="0"/>
              </a:rPr>
              <a:t>pixabay</a:t>
            </a:r>
            <a:endParaRPr lang="en-GB" altLang="en-US" sz="1100" i="1" dirty="0">
              <a:latin typeface="Century Gothic" panose="020B0502020202020204" pitchFamily="34" charset="0"/>
            </a:endParaRPr>
          </a:p>
        </p:txBody>
      </p:sp>
    </p:spTree>
    <p:extLst>
      <p:ext uri="{BB962C8B-B14F-4D97-AF65-F5344CB8AC3E}">
        <p14:creationId xmlns:p14="http://schemas.microsoft.com/office/powerpoint/2010/main" val="304005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2968</TotalTime>
  <Words>426</Words>
  <Application>Microsoft Office PowerPoint</Application>
  <PresentationFormat>On-screen Show (4:3)</PresentationFormat>
  <Paragraphs>57</Paragraphs>
  <Slides>21</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Aptos</vt:lpstr>
      <vt:lpstr>Aptos Display</vt:lpstr>
      <vt:lpstr>Arial</vt:lpstr>
      <vt:lpstr>Century Gothic</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Boxer</dc:creator>
  <cp:lastModifiedBy>Rachel Boxer</cp:lastModifiedBy>
  <cp:revision>2</cp:revision>
  <dcterms:created xsi:type="dcterms:W3CDTF">2026-02-02T14:35:14Z</dcterms:created>
  <dcterms:modified xsi:type="dcterms:W3CDTF">2026-02-17T23:02:44Z</dcterms:modified>
</cp:coreProperties>
</file>