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434" r:id="rId2"/>
    <p:sldId id="264" r:id="rId3"/>
    <p:sldId id="276" r:id="rId4"/>
    <p:sldId id="432" r:id="rId5"/>
    <p:sldId id="271" r:id="rId6"/>
    <p:sldId id="268" r:id="rId7"/>
    <p:sldId id="435" r:id="rId8"/>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E4018D-EF8E-4656-9C05-0A93E478B4D1}" v="115" dt="2026-07-08T16:04:53.1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4085" autoAdjust="0"/>
  </p:normalViewPr>
  <p:slideViewPr>
    <p:cSldViewPr snapToGrid="0" snapToObjects="1">
      <p:cViewPr varScale="1">
        <p:scale>
          <a:sx n="55" d="100"/>
          <a:sy n="55" d="100"/>
        </p:scale>
        <p:origin x="2168" y="28"/>
      </p:cViewPr>
      <p:guideLst>
        <p:guide orient="horz" pos="2160"/>
        <p:guide pos="2880"/>
      </p:guideLst>
    </p:cSldViewPr>
  </p:slideViewPr>
  <p:notesTextViewPr>
    <p:cViewPr>
      <p:scale>
        <a:sx n="100" d="100"/>
        <a:sy n="100" d="100"/>
      </p:scale>
      <p:origin x="0" y="-12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redo custSel addSld delSld modSld sldOrd">
      <pc:chgData name="Rachel Boxer" userId="6da37c9f42e40059" providerId="LiveId" clId="{0E13CC8D-59C2-4409-A640-E738E4606E44}" dt="2026-07-08T16:04:59.776" v="6777" actId="6549"/>
      <pc:docMkLst>
        <pc:docMk/>
      </pc:docMkLst>
      <pc:sldChg chg="addSp delSp modSp mod modAnim modNotesTx">
        <pc:chgData name="Rachel Boxer" userId="6da37c9f42e40059" providerId="LiveId" clId="{0E13CC8D-59C2-4409-A640-E738E4606E44}" dt="2026-06-29T14:30:06.933" v="6280" actId="114"/>
        <pc:sldMkLst>
          <pc:docMk/>
          <pc:sldMk cId="0" sldId="264"/>
        </pc:sldMkLst>
        <pc:spChg chg="mod">
          <ac:chgData name="Rachel Boxer" userId="6da37c9f42e40059" providerId="LiveId" clId="{0E13CC8D-59C2-4409-A640-E738E4606E44}" dt="2026-06-29T10:29:19.917" v="1607" actId="12789"/>
          <ac:spMkLst>
            <pc:docMk/>
            <pc:sldMk cId="0" sldId="264"/>
            <ac:spMk id="11266" creationId="{78C3BFB9-4090-CA7C-7CB2-A039E87F1116}"/>
          </ac:spMkLst>
        </pc:spChg>
      </pc:sldChg>
      <pc:sldChg chg="addSp delSp modSp mod modNotesTx">
        <pc:chgData name="Rachel Boxer" userId="6da37c9f42e40059" providerId="LiveId" clId="{0E13CC8D-59C2-4409-A640-E738E4606E44}" dt="2026-06-29T12:42:47.521" v="5995" actId="20577"/>
        <pc:sldMkLst>
          <pc:docMk/>
          <pc:sldMk cId="0" sldId="268"/>
        </pc:sldMkLst>
      </pc:sldChg>
      <pc:sldChg chg="addSp delSp modSp mod ord modNotesTx">
        <pc:chgData name="Rachel Boxer" userId="6da37c9f42e40059" providerId="LiveId" clId="{0E13CC8D-59C2-4409-A640-E738E4606E44}" dt="2026-06-29T12:41:33.042" v="5868" actId="208"/>
        <pc:sldMkLst>
          <pc:docMk/>
          <pc:sldMk cId="0" sldId="271"/>
        </pc:sldMkLst>
        <pc:picChg chg="mod">
          <ac:chgData name="Rachel Boxer" userId="6da37c9f42e40059" providerId="LiveId" clId="{0E13CC8D-59C2-4409-A640-E738E4606E44}" dt="2026-06-29T12:41:33.042" v="5868" actId="208"/>
          <ac:picMkLst>
            <pc:docMk/>
            <pc:sldMk cId="0" sldId="271"/>
            <ac:picMk id="15362" creationId="{11FEC804-73A1-DEC4-F9BD-79E587E32B72}"/>
          </ac:picMkLst>
        </pc:picChg>
      </pc:sldChg>
      <pc:sldChg chg="addSp delSp modSp mod modNotesTx">
        <pc:chgData name="Rachel Boxer" userId="6da37c9f42e40059" providerId="LiveId" clId="{0E13CC8D-59C2-4409-A640-E738E4606E44}" dt="2026-06-29T12:22:04.855" v="5250" actId="20577"/>
        <pc:sldMkLst>
          <pc:docMk/>
          <pc:sldMk cId="0" sldId="276"/>
        </pc:sldMkLst>
        <pc:spChg chg="add mod">
          <ac:chgData name="Rachel Boxer" userId="6da37c9f42e40059" providerId="LiveId" clId="{0E13CC8D-59C2-4409-A640-E738E4606E44}" dt="2026-06-13T10:58:58.132" v="598" actId="404"/>
          <ac:spMkLst>
            <pc:docMk/>
            <pc:sldMk cId="0" sldId="276"/>
            <ac:spMk id="9" creationId="{5DFA68D6-C25B-7ACB-729B-D0E25C163F45}"/>
          </ac:spMkLst>
        </pc:spChg>
        <pc:picChg chg="add mod">
          <ac:chgData name="Rachel Boxer" userId="6da37c9f42e40059" providerId="LiveId" clId="{0E13CC8D-59C2-4409-A640-E738E4606E44}" dt="2026-06-29T12:21:28.017" v="5233" actId="1076"/>
          <ac:picMkLst>
            <pc:docMk/>
            <pc:sldMk cId="0" sldId="276"/>
            <ac:picMk id="3" creationId="{33AB2A0F-2CF1-75E5-3D9E-0ABD7134873A}"/>
          </ac:picMkLst>
        </pc:picChg>
        <pc:picChg chg="add mod modCrop">
          <ac:chgData name="Rachel Boxer" userId="6da37c9f42e40059" providerId="LiveId" clId="{0E13CC8D-59C2-4409-A640-E738E4606E44}" dt="2026-06-13T10:44:06.098" v="440" actId="14100"/>
          <ac:picMkLst>
            <pc:docMk/>
            <pc:sldMk cId="0" sldId="276"/>
            <ac:picMk id="4" creationId="{32554C8D-F679-6A93-44BE-2C29D3EB727B}"/>
          </ac:picMkLst>
        </pc:picChg>
        <pc:picChg chg="add mod modCrop">
          <ac:chgData name="Rachel Boxer" userId="6da37c9f42e40059" providerId="LiveId" clId="{0E13CC8D-59C2-4409-A640-E738E4606E44}" dt="2026-06-13T10:43:49.927" v="438" actId="732"/>
          <ac:picMkLst>
            <pc:docMk/>
            <pc:sldMk cId="0" sldId="276"/>
            <ac:picMk id="6" creationId="{D3728E6C-180C-4E93-2550-BE32E5B0A007}"/>
          </ac:picMkLst>
        </pc:picChg>
        <pc:picChg chg="add mod modCrop">
          <ac:chgData name="Rachel Boxer" userId="6da37c9f42e40059" providerId="LiveId" clId="{0E13CC8D-59C2-4409-A640-E738E4606E44}" dt="2026-06-13T10:57:23.397" v="493" actId="208"/>
          <ac:picMkLst>
            <pc:docMk/>
            <pc:sldMk cId="0" sldId="276"/>
            <ac:picMk id="8" creationId="{4F51D569-089F-879C-2440-A51A3F944C49}"/>
          </ac:picMkLst>
        </pc:picChg>
      </pc:sldChg>
      <pc:sldChg chg="addSp delSp modSp mod ord modNotesTx">
        <pc:chgData name="Rachel Boxer" userId="6da37c9f42e40059" providerId="LiveId" clId="{0E13CC8D-59C2-4409-A640-E738E4606E44}" dt="2026-06-29T12:39:48.438" v="5866" actId="20577"/>
        <pc:sldMkLst>
          <pc:docMk/>
          <pc:sldMk cId="0" sldId="432"/>
        </pc:sldMkLst>
        <pc:spChg chg="mod">
          <ac:chgData name="Rachel Boxer" userId="6da37c9f42e40059" providerId="LiveId" clId="{0E13CC8D-59C2-4409-A640-E738E4606E44}" dt="2026-06-12T15:06:17.563" v="107" actId="20577"/>
          <ac:spMkLst>
            <pc:docMk/>
            <pc:sldMk cId="0" sldId="432"/>
            <ac:spMk id="2" creationId="{8DBB6735-DBA7-AB75-26AB-A7767C463B2F}"/>
          </ac:spMkLst>
        </pc:spChg>
      </pc:sldChg>
      <pc:sldChg chg="addSp delSp modSp add mod ord delAnim modNotesTx">
        <pc:chgData name="Rachel Boxer" userId="6da37c9f42e40059" providerId="LiveId" clId="{0E13CC8D-59C2-4409-A640-E738E4606E44}" dt="2026-07-08T16:04:59.776" v="6777" actId="6549"/>
        <pc:sldMkLst>
          <pc:docMk/>
          <pc:sldMk cId="1532846805" sldId="434"/>
        </pc:sldMkLst>
        <pc:spChg chg="add mod">
          <ac:chgData name="Rachel Boxer" userId="6da37c9f42e40059" providerId="LiveId" clId="{0E13CC8D-59C2-4409-A640-E738E4606E44}" dt="2026-06-29T12:28:02.438" v="5824" actId="1038"/>
          <ac:spMkLst>
            <pc:docMk/>
            <pc:sldMk cId="1532846805" sldId="434"/>
            <ac:spMk id="2" creationId="{CA4F7AAC-55B9-D9BD-A806-D64BC0BA19F4}"/>
          </ac:spMkLst>
        </pc:spChg>
        <pc:spChg chg="add mod">
          <ac:chgData name="Rachel Boxer" userId="6da37c9f42e40059" providerId="LiveId" clId="{0E13CC8D-59C2-4409-A640-E738E4606E44}" dt="2026-06-29T14:17:35.493" v="6250" actId="20577"/>
          <ac:spMkLst>
            <pc:docMk/>
            <pc:sldMk cId="1532846805" sldId="434"/>
            <ac:spMk id="3" creationId="{9BFEB3BB-95E8-FB9A-6F1F-CF1C24190620}"/>
          </ac:spMkLst>
        </pc:spChg>
        <pc:spChg chg="mod">
          <ac:chgData name="Rachel Boxer" userId="6da37c9f42e40059" providerId="LiveId" clId="{0E13CC8D-59C2-4409-A640-E738E4606E44}" dt="2026-06-29T09:36:41.517" v="914" actId="14838"/>
          <ac:spMkLst>
            <pc:docMk/>
            <pc:sldMk cId="1532846805" sldId="434"/>
            <ac:spMk id="4" creationId="{7987F643-0E14-DEA3-1E93-EE72A084F93A}"/>
          </ac:spMkLst>
        </pc:spChg>
        <pc:picChg chg="add mod">
          <ac:chgData name="Rachel Boxer" userId="6da37c9f42e40059" providerId="LiveId" clId="{0E13CC8D-59C2-4409-A640-E738E4606E44}" dt="2026-06-29T16:45:01.354" v="6635" actId="1076"/>
          <ac:picMkLst>
            <pc:docMk/>
            <pc:sldMk cId="1532846805" sldId="434"/>
            <ac:picMk id="5" creationId="{119135E0-62DB-12C2-F28B-15BCFBA8FCFF}"/>
          </ac:picMkLst>
        </pc:picChg>
      </pc:sldChg>
      <pc:sldChg chg="addSp modSp add mod ord modAnim modNotesTx">
        <pc:chgData name="Rachel Boxer" userId="6da37c9f42e40059" providerId="LiveId" clId="{0E13CC8D-59C2-4409-A640-E738E4606E44}" dt="2026-06-29T23:14:15.690" v="6767" actId="20577"/>
        <pc:sldMkLst>
          <pc:docMk/>
          <pc:sldMk cId="1694050617" sldId="435"/>
        </pc:sldMkLst>
        <pc:spChg chg="mod">
          <ac:chgData name="Rachel Boxer" userId="6da37c9f42e40059" providerId="LiveId" clId="{0E13CC8D-59C2-4409-A640-E738E4606E44}" dt="2026-06-29T12:15:08.083" v="5191" actId="1076"/>
          <ac:spMkLst>
            <pc:docMk/>
            <pc:sldMk cId="1694050617" sldId="435"/>
            <ac:spMk id="2" creationId="{75DE299C-B83F-5706-1341-B39AE6F6DA63}"/>
          </ac:spMkLst>
        </pc:spChg>
        <pc:spChg chg="add mod">
          <ac:chgData name="Rachel Boxer" userId="6da37c9f42e40059" providerId="LiveId" clId="{0E13CC8D-59C2-4409-A640-E738E4606E44}" dt="2026-06-29T12:18:49.914" v="5211" actId="20577"/>
          <ac:spMkLst>
            <pc:docMk/>
            <pc:sldMk cId="1694050617" sldId="435"/>
            <ac:spMk id="3" creationId="{8AFB1D25-E52D-987F-1079-B112722B5E11}"/>
          </ac:spMkLst>
        </pc:spChg>
        <pc:picChg chg="mod">
          <ac:chgData name="Rachel Boxer" userId="6da37c9f42e40059" providerId="LiveId" clId="{0E13CC8D-59C2-4409-A640-E738E4606E44}" dt="2026-06-29T12:15:08.083" v="5191" actId="1076"/>
          <ac:picMkLst>
            <pc:docMk/>
            <pc:sldMk cId="1694050617" sldId="435"/>
            <ac:picMk id="4" creationId="{8239D214-9C16-06D7-3E2D-862ADC9D8801}"/>
          </ac:picMkLst>
        </pc:picChg>
        <pc:picChg chg="add mod">
          <ac:chgData name="Rachel Boxer" userId="6da37c9f42e40059" providerId="LiveId" clId="{0E13CC8D-59C2-4409-A640-E738E4606E44}" dt="2026-06-29T12:17:25.001" v="5196" actId="14100"/>
          <ac:picMkLst>
            <pc:docMk/>
            <pc:sldMk cId="1694050617" sldId="435"/>
            <ac:picMk id="6" creationId="{A172E6A8-AD32-2849-4387-671AA59AB49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59D21B-B133-C8BA-B5F1-5978CAE2C6B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2AB8A454-EBF1-70FF-C129-4E30F66A8C6D}"/>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94A702A-8AF7-4940-8059-598F99EA983B}" type="datetimeFigureOut">
              <a:rPr lang="en-GB"/>
              <a:pPr>
                <a:defRPr/>
              </a:pPr>
              <a:t>08/07/2026</a:t>
            </a:fld>
            <a:endParaRPr lang="en-GB"/>
          </a:p>
        </p:txBody>
      </p:sp>
      <p:sp>
        <p:nvSpPr>
          <p:cNvPr id="4" name="Slide Image Placeholder 3">
            <a:extLst>
              <a:ext uri="{FF2B5EF4-FFF2-40B4-BE49-F238E27FC236}">
                <a16:creationId xmlns:a16="http://schemas.microsoft.com/office/drawing/2014/main" id="{2A788332-772B-CD32-E353-D052B28220C0}"/>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5B0D7639-C3CD-9D17-418E-3CE75A46E56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7326673F-828D-713D-0C2D-27D00AE13D83}"/>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a:extLst>
              <a:ext uri="{FF2B5EF4-FFF2-40B4-BE49-F238E27FC236}">
                <a16:creationId xmlns:a16="http://schemas.microsoft.com/office/drawing/2014/main" id="{CEEBFA1F-E24B-1E38-F2CA-EDC983BDB65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FCAEAB70-B25E-4F3D-9489-EA7D248E6D27}"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D8A9-1138-6B66-7795-0615B814E396}"/>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717A3003-0975-52ED-FCB3-A5ADD352F5C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47D7FCE-7459-DEC9-F7BB-C6D72F8BB2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b="1" dirty="0"/>
              <a:t>‘Count Your Blessings’ – Autumn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form part of the collective worship resources created to support Secondary schools in the Diocese of Guildford. </a:t>
            </a:r>
            <a:r>
              <a:rPr lang="en-GB" sz="1200" kern="1200" dirty="0">
                <a:solidFill>
                  <a:schemeClr val="tx1"/>
                </a:solidFill>
                <a:effectLst/>
                <a:latin typeface="+mn-lt"/>
                <a:ea typeface="+mn-ea"/>
                <a:cs typeface="+mn-cs"/>
              </a:rPr>
              <a:t>Research reveals the importance of gratitude even in the midst of adversity: that being aware of each day’s ‘blessings’ can counteract anxiety, and so this term, we want to encourage schools to highlight this especially in their collective worship. As always, each week’s materials link with Biblical content, whilst also ensuring that they are inclusive for pupils and adults of all faiths, or none.</a:t>
            </a:r>
            <a:r>
              <a:rPr lang="en-GB" dirty="0"/>
              <a:t> Over this short series ‘Count your blessings’, we will highlight things that we might consider to be ‘blessings’.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The materials in this PPT explore some ancient words from the Bible about blessing – spoken by David in the Psalms and Aaron in the book of Numbers. We also use words from a song that went viral during COVID, simply called ‘The Blessing’ – this is linked from an image on slide 4 – and we strongly encourage you to use the recording as part of this collective worship, even if you only use a small section.</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You may wish to light a candle at the beginning as a sign that you are entering this different space in the school day.</a:t>
            </a:r>
          </a:p>
          <a:p>
            <a:endParaRPr lang="en-GB" b="0" i="1" dirty="0"/>
          </a:p>
          <a:p>
            <a:r>
              <a:rPr lang="en-GB" b="1" i="1" dirty="0"/>
              <a:t>Today’s words come from Numbers </a:t>
            </a:r>
            <a:r>
              <a:rPr lang="en-GB" b="1" i="1"/>
              <a:t>6:24-26 and Psalm 103:2 </a:t>
            </a:r>
            <a:r>
              <a:rPr lang="en-GB" b="0" i="1" dirty="0"/>
              <a:t>These verses reflect on David’s attitude to blessing and the importance of the Aaronic Blessing as the oldest blessing in the Torah (from c.1300BCE) These words are also found as part of the oldest surviving Biblical inscription, from c.600BCE, but are still used in contemporary worship in churches worldwide today.</a:t>
            </a:r>
            <a:endParaRPr lang="en-GB" altLang="en-US" dirty="0">
              <a:ea typeface="Calibri" panose="020F0502020204030204" pitchFamily="34" charset="0"/>
              <a:cs typeface="Times New Roman" panose="02020603050405020304" pitchFamily="18" charset="0"/>
            </a:endParaRPr>
          </a:p>
        </p:txBody>
      </p:sp>
      <p:sp>
        <p:nvSpPr>
          <p:cNvPr id="23556" name="Slide Number Placeholder 3">
            <a:extLst>
              <a:ext uri="{FF2B5EF4-FFF2-40B4-BE49-F238E27FC236}">
                <a16:creationId xmlns:a16="http://schemas.microsoft.com/office/drawing/2014/main" id="{9DA004C0-D235-6D73-52BF-1D35771462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EDF4793-1BFF-4839-9DF9-B85DA178CFB8}" type="slidenum">
              <a:rPr lang="en-GB" altLang="en-US" smtClean="0"/>
              <a:pPr/>
              <a:t>1</a:t>
            </a:fld>
            <a:endParaRPr lang="en-GB" altLang="en-US"/>
          </a:p>
        </p:txBody>
      </p:sp>
    </p:spTree>
    <p:extLst>
      <p:ext uri="{BB962C8B-B14F-4D97-AF65-F5344CB8AC3E}">
        <p14:creationId xmlns:p14="http://schemas.microsoft.com/office/powerpoint/2010/main" val="217396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09D5E52F-A9C9-5E03-5EB5-F1C5CBA02C2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114B75F0-6DCE-1D69-D5D6-46E5241B07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800" b="1" dirty="0"/>
              <a:t>Gathering: </a:t>
            </a:r>
            <a:r>
              <a:rPr lang="en-GB" sz="1800" b="0" i="1" dirty="0"/>
              <a:t>You might want to light a candle to signal the start of collective worship. Invite students to be quiet and still and think about the question.</a:t>
            </a:r>
          </a:p>
          <a:p>
            <a:endParaRPr lang="en-GB" sz="18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800" b="1" dirty="0"/>
              <a:t>What do we mean by ‘blessing’?</a:t>
            </a:r>
          </a:p>
          <a:p>
            <a:r>
              <a:rPr lang="en-GB" sz="1800" b="0" i="1" u="none" dirty="0"/>
              <a:t>Use this as a discussion starter. You might want to ask these additional questions:</a:t>
            </a:r>
          </a:p>
          <a:p>
            <a:pPr marL="171450" indent="-171450">
              <a:buFont typeface="Arial" panose="020B0604020202020204" pitchFamily="34" charset="0"/>
              <a:buChar char="•"/>
            </a:pPr>
            <a:r>
              <a:rPr lang="en-GB" sz="1800" b="0" i="1" u="none" dirty="0"/>
              <a:t>Is this a noun or a verb? Or both?</a:t>
            </a:r>
          </a:p>
          <a:p>
            <a:pPr marL="171450" indent="-171450">
              <a:buFont typeface="Arial" panose="020B0604020202020204" pitchFamily="34" charset="0"/>
              <a:buChar char="•"/>
            </a:pPr>
            <a:r>
              <a:rPr lang="en-GB" sz="1800" b="0" i="1" u="none" dirty="0"/>
              <a:t>Is ‘blessing’ something that is religious? Or not?</a:t>
            </a:r>
          </a:p>
          <a:p>
            <a:pPr marL="171450" indent="-171450">
              <a:buFont typeface="Arial" panose="020B0604020202020204" pitchFamily="34" charset="0"/>
              <a:buChar char="•"/>
            </a:pPr>
            <a:r>
              <a:rPr lang="en-GB" sz="1800" b="0" i="1" u="none" dirty="0"/>
              <a:t>Have you ever received a ‘blessing’? Or been a ‘blessing’ to someone?</a:t>
            </a:r>
          </a:p>
          <a:p>
            <a:pPr marL="171450" indent="-171450">
              <a:buFont typeface="Arial" panose="020B0604020202020204" pitchFamily="34" charset="0"/>
              <a:buChar char="•"/>
            </a:pPr>
            <a:r>
              <a:rPr lang="en-GB" sz="1800" b="0" i="1" u="none" dirty="0"/>
              <a:t>What might you call your ‘blessings’?</a:t>
            </a:r>
          </a:p>
          <a:p>
            <a:endParaRPr lang="en-GB" sz="1800" b="1" u="none" dirty="0"/>
          </a:p>
          <a:p>
            <a:endParaRPr lang="en-GB" sz="1800" b="0" u="none" dirty="0"/>
          </a:p>
          <a:p>
            <a:pPr eaLnBrk="1" hangingPunct="1">
              <a:spcBef>
                <a:spcPct val="0"/>
              </a:spcBef>
            </a:pPr>
            <a:endParaRPr lang="en-GB" altLang="en-US" sz="1800" dirty="0">
              <a:latin typeface="Avenir Next LT Pro" panose="020B0504020202020204" pitchFamily="34" charset="0"/>
              <a:ea typeface="MS Mincho" panose="02020609040205080304" pitchFamily="49" charset="-128"/>
              <a:cs typeface="Times New Roman" panose="02020603050405020304" pitchFamily="18" charset="0"/>
            </a:endParaRPr>
          </a:p>
          <a:p>
            <a:pPr eaLnBrk="1" hangingPunct="1">
              <a:spcBef>
                <a:spcPct val="0"/>
              </a:spcBef>
            </a:pPr>
            <a:endParaRPr lang="en-GB" altLang="en-US" dirty="0">
              <a:ea typeface="MS Mincho" panose="02020609040205080304" pitchFamily="49" charset="-128"/>
              <a:cs typeface="Times New Roman" panose="02020603050405020304" pitchFamily="18" charset="0"/>
            </a:endParaRPr>
          </a:p>
        </p:txBody>
      </p:sp>
      <p:sp>
        <p:nvSpPr>
          <p:cNvPr id="12292" name="Slide Number Placeholder 3">
            <a:extLst>
              <a:ext uri="{FF2B5EF4-FFF2-40B4-BE49-F238E27FC236}">
                <a16:creationId xmlns:a16="http://schemas.microsoft.com/office/drawing/2014/main" id="{7E6F4E2C-8EC5-086D-060D-834FE9143C9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74E9E4A-FEA2-4A75-8648-C3386A76E613}" type="slidenum">
              <a:rPr lang="en-GB" altLang="en-US" smtClean="0"/>
              <a:pPr/>
              <a:t>2</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4F5AEC12-78A6-0F55-DC50-7AA8B5B1608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A929690F-25C1-E9AF-98F2-A4A53FC5CF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b="1" dirty="0"/>
              <a:t>Engaging: Blessing across religions and beliefs</a:t>
            </a:r>
          </a:p>
          <a:p>
            <a:r>
              <a:rPr lang="en-GB" altLang="en-US" dirty="0"/>
              <a:t>‘Blessing’ is a universal idea that is shared across many different religions and beliefs, as you can see in the images here. </a:t>
            </a:r>
            <a:r>
              <a:rPr lang="en-GB" altLang="en-US" i="1" dirty="0"/>
              <a:t>[from L-R, top-bottom: Ganesh, giver of blessings (Hindu Dharma); Buddhist blessings; Chinese character for ‘blessing’; Humanist baby naming ceremony; Buddha with Varada (blessing) mudra (hand positions); Spice box blessing as part of Havdalah (Jewish Shabbat ceremony)] </a:t>
            </a:r>
            <a:r>
              <a:rPr lang="en-GB" altLang="en-US" dirty="0"/>
              <a:t> </a:t>
            </a:r>
          </a:p>
          <a:p>
            <a:r>
              <a:rPr lang="en-GB" altLang="en-US" dirty="0"/>
              <a:t>A blessing can be a good thing that we have – or it can also be something that we do or give to others to wish them well. It’s a noun – </a:t>
            </a:r>
            <a:r>
              <a:rPr lang="en-GB" altLang="en-US" i="1" u="sng" dirty="0"/>
              <a:t>and</a:t>
            </a:r>
            <a:r>
              <a:rPr lang="en-GB" altLang="en-US" dirty="0"/>
              <a:t> a verb! </a:t>
            </a:r>
          </a:p>
          <a:p>
            <a:endParaRPr lang="en-GB" altLang="en-US" b="1" dirty="0"/>
          </a:p>
          <a:p>
            <a:endParaRPr lang="en-GB" altLang="en-US" dirty="0"/>
          </a:p>
        </p:txBody>
      </p:sp>
      <p:sp>
        <p:nvSpPr>
          <p:cNvPr id="14340" name="Slide Number Placeholder 3">
            <a:extLst>
              <a:ext uri="{FF2B5EF4-FFF2-40B4-BE49-F238E27FC236}">
                <a16:creationId xmlns:a16="http://schemas.microsoft.com/office/drawing/2014/main" id="{DA05C416-0B69-E89B-800A-CBEAD724457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F27D1A97-5CE0-4EFF-9AFC-6EBF4A025476}" type="slidenum">
              <a:rPr lang="en-GB" altLang="en-US" smtClean="0"/>
              <a:pPr/>
              <a:t>3</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4A7CCBB1-DBB7-31F9-23E6-6DE08CB638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9E0E2C9E-A97B-DC4E-80C0-15915563F4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b="1" dirty="0"/>
              <a:t>Engaging: The Aaronic Blessing</a:t>
            </a:r>
          </a:p>
          <a:p>
            <a:pPr algn="ctr" eaLnBrk="1" hangingPunct="1">
              <a:spcBef>
                <a:spcPct val="0"/>
              </a:spcBef>
              <a:buFontTx/>
              <a:buNone/>
            </a:pPr>
            <a:r>
              <a:rPr lang="en-GB" altLang="en-US" sz="1200" b="1" dirty="0">
                <a:solidFill>
                  <a:schemeClr val="bg1"/>
                </a:solidFill>
                <a:latin typeface="Century Gothic" panose="020B0502020202020204" pitchFamily="34" charset="0"/>
              </a:rPr>
              <a:t>‘May the Lord bless you and keep you. May the Lord show you his kindness. May he have mercy on you. May the Lord watch over you and give you peace.’ (ICB version)</a:t>
            </a:r>
            <a:endParaRPr lang="en-GB" altLang="en-US" dirty="0"/>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words are the oldest blessing in the Torah (the Jewish holy book), and the Bible (the holy book for Christians). They were spoken by Aaron the priest (and brother of Moses) over the people of Israel and have been a way for people to declare blessing over one another since ancient times. </a:t>
            </a:r>
          </a:p>
          <a:p>
            <a:endParaRPr lang="en-GB" altLang="en-US" dirty="0"/>
          </a:p>
          <a:p>
            <a:r>
              <a:rPr lang="en-GB" altLang="en-US" dirty="0"/>
              <a:t>These words are still used today – in fact very recently, they became part of a global spreading of blessing across the nations during March 2020, as the world experienced the first lockdown of COVID. Across the world, this song, simply called ‘The Blessing’, was recorded in hundreds of languages, by thousands of people and edited into this version showing some of the people and places that it reached…..</a:t>
            </a:r>
          </a:p>
          <a:p>
            <a:r>
              <a:rPr lang="en-GB" altLang="en-US" b="0" i="1" dirty="0">
                <a:latin typeface="Avenir Next LT Pro" panose="020B0504020202020204" pitchFamily="34" charset="0"/>
                <a:ea typeface="Calibri" panose="020F0502020204030204" pitchFamily="34" charset="0"/>
                <a:cs typeface="Times New Roman" panose="02020603050405020304" pitchFamily="18" charset="0"/>
              </a:rPr>
              <a:t>[Click on the image to link to the video &amp; use as long or short an excerpt as you would like. There are also lots of different versions, including one released by 65+ churches in the UK: https://www.youtube.com/watch?v=PUtll3mNj5U, BSL signed https://www.youtube.com/watch?v=g9a8dRACF18 and by children: https://www.youtube.com/watch?v=uiWZXLsdE9w]</a:t>
            </a:r>
          </a:p>
          <a:p>
            <a:endParaRPr lang="en-GB" altLang="en-US" b="0" i="1" dirty="0">
              <a:latin typeface="Avenir Next LT Pro" panose="020B0504020202020204" pitchFamily="34" charset="0"/>
              <a:ea typeface="Calibri" panose="020F0502020204030204" pitchFamily="34" charset="0"/>
              <a:cs typeface="Times New Roman" panose="02020603050405020304" pitchFamily="18" charset="0"/>
            </a:endParaRPr>
          </a:p>
          <a:p>
            <a:r>
              <a:rPr lang="en-GB" altLang="en-US" b="0" i="1" dirty="0">
                <a:latin typeface="Avenir Next LT Pro" panose="020B0504020202020204" pitchFamily="34" charset="0"/>
                <a:ea typeface="Calibri" panose="020F0502020204030204" pitchFamily="34" charset="0"/>
                <a:cs typeface="Times New Roman" panose="02020603050405020304" pitchFamily="18" charset="0"/>
              </a:rPr>
              <a:t>Talk together:</a:t>
            </a:r>
          </a:p>
          <a:p>
            <a:pPr marL="171450" indent="-171450">
              <a:buFont typeface="Arial" panose="020B0604020202020204" pitchFamily="34" charset="0"/>
              <a:buChar char="•"/>
            </a:pPr>
            <a:r>
              <a:rPr lang="en-GB" altLang="en-US" b="0" i="1" dirty="0">
                <a:latin typeface="Avenir Next LT Pro" panose="020B0504020202020204" pitchFamily="34" charset="0"/>
                <a:ea typeface="Calibri" panose="020F0502020204030204" pitchFamily="34" charset="0"/>
                <a:cs typeface="Times New Roman" panose="02020603050405020304" pitchFamily="18" charset="0"/>
              </a:rPr>
              <a:t>Why do you think these words became so important to people at such a time in the history of the world?</a:t>
            </a:r>
          </a:p>
          <a:p>
            <a:pPr marL="171450" indent="-171450">
              <a:buFont typeface="Arial" panose="020B0604020202020204" pitchFamily="34" charset="0"/>
              <a:buChar char="•"/>
            </a:pPr>
            <a:r>
              <a:rPr lang="en-GB" altLang="en-US" b="0" i="1" dirty="0">
                <a:latin typeface="Avenir Next LT Pro" panose="020B0504020202020204" pitchFamily="34" charset="0"/>
                <a:ea typeface="Calibri" panose="020F0502020204030204" pitchFamily="34" charset="0"/>
                <a:cs typeface="Times New Roman" panose="02020603050405020304" pitchFamily="18" charset="0"/>
              </a:rPr>
              <a:t>Which words really stand out for you?</a:t>
            </a:r>
          </a:p>
          <a:p>
            <a:pPr marL="171450" indent="-171450">
              <a:buFont typeface="Arial" panose="020B0604020202020204" pitchFamily="34" charset="0"/>
              <a:buChar char="•"/>
            </a:pPr>
            <a:r>
              <a:rPr lang="en-GB" altLang="en-US" b="0" i="1" dirty="0">
                <a:latin typeface="Avenir Next LT Pro" panose="020B0504020202020204" pitchFamily="34" charset="0"/>
                <a:ea typeface="Calibri" panose="020F0502020204030204" pitchFamily="34" charset="0"/>
                <a:cs typeface="Times New Roman" panose="02020603050405020304" pitchFamily="18" charset="0"/>
              </a:rPr>
              <a:t>Why</a:t>
            </a:r>
            <a:r>
              <a:rPr lang="en-GB" altLang="en-US" b="1" i="1" dirty="0">
                <a:latin typeface="Avenir Next LT Pro" panose="020B0504020202020204" pitchFamily="34" charset="0"/>
                <a:ea typeface="Calibri" panose="020F0502020204030204" pitchFamily="34" charset="0"/>
                <a:cs typeface="Times New Roman" panose="02020603050405020304" pitchFamily="18" charset="0"/>
              </a:rPr>
              <a:t> </a:t>
            </a:r>
            <a:r>
              <a:rPr lang="en-GB" altLang="en-US" b="0" i="1" dirty="0">
                <a:latin typeface="Avenir Next LT Pro" panose="020B0504020202020204" pitchFamily="34" charset="0"/>
                <a:ea typeface="Calibri" panose="020F0502020204030204" pitchFamily="34" charset="0"/>
                <a:cs typeface="Times New Roman" panose="02020603050405020304" pitchFamily="18" charset="0"/>
              </a:rPr>
              <a:t>do you think that kindness, mercy and peace might be important – then and now?</a:t>
            </a:r>
          </a:p>
          <a:p>
            <a:pPr marL="171450" indent="-171450">
              <a:buFont typeface="Arial" panose="020B0604020202020204" pitchFamily="34" charset="0"/>
              <a:buChar char="•"/>
            </a:pPr>
            <a:r>
              <a:rPr lang="en-GB" altLang="en-US" b="0" i="1" dirty="0">
                <a:latin typeface="Avenir Next LT Pro" panose="020B0504020202020204" pitchFamily="34" charset="0"/>
                <a:ea typeface="Calibri" panose="020F0502020204030204" pitchFamily="34" charset="0"/>
                <a:cs typeface="Times New Roman" panose="02020603050405020304" pitchFamily="18" charset="0"/>
              </a:rPr>
              <a:t>What words of ‘blessing’ might you want to speak over the nations at this moment in time?</a:t>
            </a:r>
          </a:p>
          <a:p>
            <a:pPr marL="171450" indent="-171450">
              <a:buFont typeface="Arial" panose="020B0604020202020204" pitchFamily="34" charset="0"/>
              <a:buChar char="•"/>
            </a:pPr>
            <a:endParaRPr lang="en-GB" altLang="en-US" b="0" i="1" dirty="0">
              <a:latin typeface="Avenir Next LT Pro" panose="020B0504020202020204" pitchFamily="34" charset="0"/>
              <a:ea typeface="Calibri" panose="020F0502020204030204" pitchFamily="34" charset="0"/>
              <a:cs typeface="Times New Roman" panose="02020603050405020304" pitchFamily="18" charset="0"/>
            </a:endParaRPr>
          </a:p>
        </p:txBody>
      </p:sp>
      <p:sp>
        <p:nvSpPr>
          <p:cNvPr id="24580" name="Slide Number Placeholder 3">
            <a:extLst>
              <a:ext uri="{FF2B5EF4-FFF2-40B4-BE49-F238E27FC236}">
                <a16:creationId xmlns:a16="http://schemas.microsoft.com/office/drawing/2014/main" id="{D4E0CB4A-AF4D-28FF-2B3E-6AD5E682C5F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6DC36AF-3B67-40C5-B01C-E39E82BB3B75}" type="slidenum">
              <a:rPr lang="en-GB" altLang="en-US" smtClean="0"/>
              <a:pPr/>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741FBA9B-6FC2-9065-E1B2-8CC15AB90F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019985F9-C172-29D3-B35F-1DA1A12EFB1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b="1" dirty="0"/>
              <a:t>Engaging: Gratitude and mental health</a:t>
            </a:r>
          </a:p>
          <a:p>
            <a:r>
              <a:rPr lang="en-GB" altLang="en-US" dirty="0"/>
              <a:t>Over recent years, many people have found that thinking about the good things in life, their blessings, helps them to cope better with any challenges that might be going on around them. There is now clinical evidence that shows this in the way the brain reacts.* This is perhaps what people mean when they say they are </a:t>
            </a:r>
            <a:r>
              <a:rPr lang="en-GB" altLang="en-US" i="1" dirty="0"/>
              <a:t>counting their blessings, </a:t>
            </a:r>
            <a:r>
              <a:rPr lang="en-GB" altLang="en-US" dirty="0"/>
              <a:t>and maybe this is one of the reasons The Blessing had such popularity during COVID. Counting our blessings is good for our mental health, but it’s not a new idea! </a:t>
            </a:r>
          </a:p>
          <a:p>
            <a:endParaRPr lang="en-GB" altLang="en-US" dirty="0"/>
          </a:p>
          <a:p>
            <a:r>
              <a:rPr lang="en-GB" altLang="en-US" i="1" dirty="0"/>
              <a:t>*Psychologist Dr Lisa Miller, in her book ‘The Awakened Brain’ </a:t>
            </a:r>
            <a:r>
              <a:rPr lang="en-GB" i="1" dirty="0"/>
              <a:t>claims that </a:t>
            </a:r>
            <a:r>
              <a:rPr lang="en-GB" b="0" i="1" dirty="0">
                <a:effectLst/>
              </a:rPr>
              <a:t>spirituality is not an add‑on to human life — it is a core biological capacity that supports mental health, resilience, and meaning.</a:t>
            </a:r>
            <a:endParaRPr lang="en-GB" b="0" i="1" dirty="0"/>
          </a:p>
          <a:p>
            <a:r>
              <a:rPr lang="en-GB" b="0" i="1" dirty="0">
                <a:effectLst/>
              </a:rPr>
              <a:t>Her work reframes spirituality as a scientifically grounded pathway </a:t>
            </a:r>
            <a:r>
              <a:rPr lang="en-GB" i="1" dirty="0">
                <a:effectLst/>
              </a:rPr>
              <a:t>to wellbeing. She </a:t>
            </a:r>
            <a:r>
              <a:rPr lang="en-GB" i="1" dirty="0"/>
              <a:t>discovered, after many years of research as a psychologist treating severely depressed patients, that there were significant links between depression and spirituality. Or rather that being spiritually ‘awakened’ (e.g. through personal faith or a spiritual/reflective practices of some sort, or through deep connections with nature) actually increases the thickness of the cortical layer in the brain, protecting against depression. </a:t>
            </a:r>
          </a:p>
          <a:p>
            <a:r>
              <a:rPr lang="en-GB" i="1" dirty="0"/>
              <a:t>She concludes that modern living overuses the achieving part of the brain and neglects the ‘awakened’ brain, and that human beings are wired for spirituality. Activating this capacity strengthens mental health, resilience, and wellbeing.</a:t>
            </a:r>
          </a:p>
          <a:p>
            <a:endParaRPr lang="en-GB" altLang="en-US" i="1" dirty="0"/>
          </a:p>
        </p:txBody>
      </p:sp>
      <p:sp>
        <p:nvSpPr>
          <p:cNvPr id="16388" name="Slide Number Placeholder 3">
            <a:extLst>
              <a:ext uri="{FF2B5EF4-FFF2-40B4-BE49-F238E27FC236}">
                <a16:creationId xmlns:a16="http://schemas.microsoft.com/office/drawing/2014/main" id="{D5636A61-CD57-ABAC-0227-513A01060A7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C37FB800-07A9-483F-B1BA-65B8D7EB2839}" type="slidenum">
              <a:rPr lang="en-GB" altLang="en-US" smtClean="0"/>
              <a:pPr/>
              <a:t>5</a:t>
            </a:fld>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FD829224-016B-5D71-F356-23AE7189B69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7EE04E7A-2A8D-E5AB-93A5-69D1F74342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800" b="1" i="0" kern="1200" dirty="0">
                <a:solidFill>
                  <a:schemeClr val="tx1"/>
                </a:solidFill>
                <a:effectLst/>
                <a:latin typeface="+mn-lt"/>
                <a:ea typeface="+mn-ea"/>
                <a:cs typeface="+mn-cs"/>
              </a:rPr>
              <a:t>Going deeper: responding and words for worship</a:t>
            </a:r>
          </a:p>
          <a:p>
            <a:pPr eaLnBrk="1" hangingPunct="1">
              <a:spcBef>
                <a:spcPct val="0"/>
              </a:spcBef>
            </a:pP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In these words from Psalm 103, the Shepherd-King, David, talked about how it was good for his soul to remember all that God had done for him, all his blessings. David often did this in his poems – and gave himself a good ‘talking to’. I wonder if </a:t>
            </a:r>
            <a:r>
              <a:rPr lang="en-GB" altLang="en-US" sz="1800">
                <a:latin typeface="Avenir Next LT Pro" panose="020B0504020202020204" pitchFamily="34" charset="0"/>
                <a:ea typeface="MS Mincho" panose="02020609040205080304" pitchFamily="49" charset="-128"/>
                <a:cs typeface="Times New Roman" panose="02020603050405020304" pitchFamily="18" charset="0"/>
              </a:rPr>
              <a:t>you’ve ever had to do this?!</a:t>
            </a:r>
          </a:p>
          <a:p>
            <a:pPr eaLnBrk="1" hangingPunct="1">
              <a:spcBef>
                <a:spcPct val="0"/>
              </a:spcBef>
            </a:pPr>
            <a:endParaRPr lang="en-GB" altLang="en-US" sz="1800" dirty="0">
              <a:latin typeface="Avenir Next LT Pro" panose="020B0504020202020204" pitchFamily="34" charset="0"/>
              <a:ea typeface="MS Mincho" panose="02020609040205080304" pitchFamily="49" charset="-128"/>
              <a:cs typeface="Times New Roman" panose="02020603050405020304" pitchFamily="18" charset="0"/>
            </a:endParaRPr>
          </a:p>
          <a:p>
            <a:pPr eaLnBrk="1" hangingPunct="1">
              <a:spcBef>
                <a:spcPct val="0"/>
              </a:spcBef>
            </a:pP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Sometimes, it can be easy to forget all the good things that are part of our lives, but as we’ve heard, ‘counting our blessings’ can help us to get things in balance again, and improve our mental health. As we’ve heard, we became very aware of this during COVID when so much was out of our control.</a:t>
            </a:r>
          </a:p>
          <a:p>
            <a:pPr eaLnBrk="1" hangingPunct="1">
              <a:spcBef>
                <a:spcPct val="0"/>
              </a:spcBef>
            </a:pPr>
            <a:endParaRPr lang="en-GB" altLang="en-US" sz="1800" dirty="0">
              <a:latin typeface="Avenir Next LT Pro" panose="020B0504020202020204" pitchFamily="34" charset="0"/>
              <a:ea typeface="MS Mincho" panose="02020609040205080304" pitchFamily="49" charset="-128"/>
              <a:cs typeface="Times New Roman" panose="02020603050405020304" pitchFamily="18" charset="0"/>
            </a:endParaRPr>
          </a:p>
          <a:p>
            <a:pPr eaLnBrk="1" hangingPunct="1">
              <a:spcBef>
                <a:spcPct val="0"/>
              </a:spcBef>
            </a:pP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Just for a few moments now, you might want to close your eyes and think about the good things that are a part of your own life, the things that you might call your ‘blessings’…..</a:t>
            </a:r>
          </a:p>
          <a:p>
            <a:pPr eaLnBrk="1" hangingPunct="1">
              <a:spcBef>
                <a:spcPct val="0"/>
              </a:spcBef>
            </a:pP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….you might want to take the chance to turn your thoughts into a prayer of gratitude….</a:t>
            </a:r>
          </a:p>
        </p:txBody>
      </p:sp>
      <p:sp>
        <p:nvSpPr>
          <p:cNvPr id="18436" name="Slide Number Placeholder 3">
            <a:extLst>
              <a:ext uri="{FF2B5EF4-FFF2-40B4-BE49-F238E27FC236}">
                <a16:creationId xmlns:a16="http://schemas.microsoft.com/office/drawing/2014/main" id="{C596B4C7-A3A6-43E3-2EF7-E6768604917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8893D025-FEC7-4952-8CCC-D6B080E4FCE4}" type="slidenum">
              <a:rPr lang="en-GB" altLang="en-US" smtClean="0"/>
              <a:pPr/>
              <a:t>6</a:t>
            </a:fld>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2C8E3-CA81-FE9F-02D2-2AC2A0B06209}"/>
            </a:ext>
          </a:extLst>
        </p:cNvPr>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B9420627-CDEA-6691-B16C-409D1AC768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7B31565B-68B3-BB04-DB43-98FC0FA4D7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b="1" i="0" kern="1200" dirty="0">
                <a:solidFill>
                  <a:schemeClr val="tx1"/>
                </a:solidFill>
                <a:effectLst/>
                <a:latin typeface="+mn-lt"/>
                <a:ea typeface="+mn-ea"/>
                <a:cs typeface="+mn-cs"/>
              </a:rPr>
              <a:t>Going deeper: responding and words for worship</a:t>
            </a:r>
          </a:p>
          <a:p>
            <a:pPr eaLnBrk="1" hangingPunct="1">
              <a:spcBef>
                <a:spcPct val="0"/>
              </a:spcBef>
            </a:pPr>
            <a:r>
              <a:rPr lang="en-GB" altLang="en-US" sz="1200" dirty="0">
                <a:latin typeface="Avenir Next LT Pro" panose="020B0504020202020204" pitchFamily="34" charset="0"/>
                <a:ea typeface="MS Mincho" panose="02020609040205080304" pitchFamily="49" charset="-128"/>
                <a:cs typeface="Times New Roman" panose="02020603050405020304" pitchFamily="18" charset="0"/>
              </a:rPr>
              <a:t>We’ve also heard today how some simple and ancient words of blessing transformed communities during COVID, spoken over the nations just as Aaron had spoken them over the Jewish people some 3000 years ago. God told Aaron that this was how he was to bless the people, with the kindness, mercy and peace that comes from God himself.</a:t>
            </a:r>
          </a:p>
          <a:p>
            <a:pPr eaLnBrk="1" hangingPunct="1">
              <a:spcBef>
                <a:spcPct val="0"/>
              </a:spcBef>
            </a:pPr>
            <a:r>
              <a:rPr lang="en-GB" altLang="en-US" sz="1200" dirty="0">
                <a:latin typeface="Avenir Next LT Pro" panose="020B0504020202020204" pitchFamily="34" charset="0"/>
                <a:ea typeface="MS Mincho" panose="02020609040205080304" pitchFamily="49" charset="-128"/>
                <a:cs typeface="Times New Roman" panose="02020603050405020304" pitchFamily="18" charset="0"/>
              </a:rPr>
              <a:t>As you look at these words now, you might want to ‘pronounce’ them over people you know and love, or places in the world that you think need them……</a:t>
            </a:r>
          </a:p>
          <a:p>
            <a:pPr eaLnBrk="1" hangingPunct="1">
              <a:spcBef>
                <a:spcPct val="0"/>
              </a:spcBef>
            </a:pPr>
            <a:endParaRPr lang="en-GB" altLang="en-US" sz="1200" dirty="0">
              <a:latin typeface="Avenir Next LT Pro" panose="020B0504020202020204" pitchFamily="34" charset="0"/>
              <a:ea typeface="MS Mincho" panose="02020609040205080304" pitchFamily="49" charset="-128"/>
              <a:cs typeface="Times New Roman" panose="02020603050405020304" pitchFamily="18" charset="0"/>
            </a:endParaRPr>
          </a:p>
          <a:p>
            <a:pPr eaLnBrk="1" hangingPunct="1">
              <a:spcBef>
                <a:spcPct val="0"/>
              </a:spcBef>
            </a:pPr>
            <a:r>
              <a:rPr lang="en-GB" altLang="en-US" sz="1200" dirty="0">
                <a:latin typeface="Avenir Next LT Pro" panose="020B0504020202020204" pitchFamily="34" charset="0"/>
                <a:ea typeface="MS Mincho" panose="02020609040205080304" pitchFamily="49" charset="-128"/>
                <a:cs typeface="Times New Roman" panose="02020603050405020304" pitchFamily="18" charset="0"/>
              </a:rPr>
              <a:t>And some final thoughts for us to take away from this time…..</a:t>
            </a:r>
          </a:p>
          <a:p>
            <a:pPr lvl="0" algn="ctr">
              <a:spcBef>
                <a:spcPct val="0"/>
              </a:spcBef>
              <a:buNone/>
            </a:pPr>
            <a:r>
              <a:rPr lang="en-GB" b="1" dirty="0">
                <a:latin typeface="Century Gothic" panose="020B0502020202020204" pitchFamily="34" charset="0"/>
              </a:rPr>
              <a:t>…I wonder how the words we speak today might bless others – or how we might </a:t>
            </a:r>
            <a:r>
              <a:rPr lang="en-GB" b="1" i="1" dirty="0">
                <a:latin typeface="Century Gothic" panose="020B0502020202020204" pitchFamily="34" charset="0"/>
              </a:rPr>
              <a:t>be</a:t>
            </a:r>
            <a:r>
              <a:rPr lang="en-GB" b="1" dirty="0">
                <a:latin typeface="Century Gothic" panose="020B0502020202020204" pitchFamily="34" charset="0"/>
              </a:rPr>
              <a:t> a blessing to someone else?....</a:t>
            </a:r>
          </a:p>
          <a:p>
            <a:pPr algn="ctr">
              <a:spcBef>
                <a:spcPct val="0"/>
              </a:spcBef>
              <a:buNone/>
            </a:pPr>
            <a:r>
              <a:rPr lang="en-GB" altLang="en-US" b="1" dirty="0">
                <a:latin typeface="Century Gothic" panose="020B0502020202020204" pitchFamily="34" charset="0"/>
                <a:ea typeface="MS Mincho" panose="02020609040205080304" pitchFamily="49" charset="-128"/>
                <a:cs typeface="Times New Roman" panose="02020603050405020304" pitchFamily="18" charset="0"/>
              </a:rPr>
              <a:t>…I wonder how our school’s vision might help us to do this?....</a:t>
            </a:r>
          </a:p>
          <a:p>
            <a:pPr eaLnBrk="1" hangingPunct="1">
              <a:spcBef>
                <a:spcPct val="0"/>
              </a:spcBef>
            </a:pPr>
            <a:endParaRPr lang="en-GB" altLang="en-US" b="0" i="1" dirty="0">
              <a:latin typeface="Avenir Next LT Pro" panose="020B05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Sending &amp; Blessing: </a:t>
            </a:r>
            <a:r>
              <a:rPr lang="en-GB" sz="1200" b="0"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You might want to pray for / bless one another with Aaron’s blessing as you leave, and issue a</a:t>
            </a:r>
            <a:r>
              <a:rPr lang="en-GB" sz="1200" b="0" i="1" kern="1200" dirty="0">
                <a:solidFill>
                  <a:schemeClr val="tx1"/>
                </a:solidFill>
                <a:effectLst/>
                <a:latin typeface="+mn-lt"/>
                <a:ea typeface="+mn-ea"/>
                <a:cs typeface="+mn-cs"/>
              </a:rPr>
              <a:t> final challenge based on this slide, then blow out the candle as a sign that the collective worship is finished. If you want to play the song again, it is also linked from the image on this </a:t>
            </a:r>
            <a:r>
              <a:rPr lang="en-GB" sz="1200" b="0" i="1" kern="1200">
                <a:solidFill>
                  <a:schemeClr val="tx1"/>
                </a:solidFill>
                <a:effectLst/>
                <a:latin typeface="+mn-lt"/>
                <a:ea typeface="+mn-ea"/>
                <a:cs typeface="+mn-cs"/>
              </a:rPr>
              <a:t>slide.</a:t>
            </a:r>
            <a:endParaRPr lang="en-GB" sz="1200" b="0" i="1" kern="1200" dirty="0">
              <a:solidFill>
                <a:schemeClr val="tx1"/>
              </a:solidFill>
              <a:effectLst/>
              <a:latin typeface="+mn-lt"/>
              <a:ea typeface="+mn-ea"/>
              <a:cs typeface="+mn-cs"/>
            </a:endParaRPr>
          </a:p>
        </p:txBody>
      </p:sp>
      <p:sp>
        <p:nvSpPr>
          <p:cNvPr id="24580" name="Slide Number Placeholder 3">
            <a:extLst>
              <a:ext uri="{FF2B5EF4-FFF2-40B4-BE49-F238E27FC236}">
                <a16:creationId xmlns:a16="http://schemas.microsoft.com/office/drawing/2014/main" id="{31D91E60-F241-2EC3-BB47-55757E7A681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6DC36AF-3B67-40C5-B01C-E39E82BB3B75}" type="slidenum">
              <a:rPr lang="en-GB" altLang="en-US" smtClean="0"/>
              <a:pPr/>
              <a:t>7</a:t>
            </a:fld>
            <a:endParaRPr lang="en-GB" altLang="en-US"/>
          </a:p>
        </p:txBody>
      </p:sp>
    </p:spTree>
    <p:extLst>
      <p:ext uri="{BB962C8B-B14F-4D97-AF65-F5344CB8AC3E}">
        <p14:creationId xmlns:p14="http://schemas.microsoft.com/office/powerpoint/2010/main" val="631784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57972A7-797F-D7BA-7BBC-257D0E64F701}"/>
              </a:ext>
            </a:extLst>
          </p:cNvPr>
          <p:cNvSpPr>
            <a:spLocks noGrp="1"/>
          </p:cNvSpPr>
          <p:nvPr>
            <p:ph type="dt" sz="half" idx="10"/>
          </p:nvPr>
        </p:nvSpPr>
        <p:spPr/>
        <p:txBody>
          <a:bodyPr/>
          <a:lstStyle>
            <a:lvl1pPr>
              <a:defRPr/>
            </a:lvl1pPr>
          </a:lstStyle>
          <a:p>
            <a:pPr>
              <a:defRPr/>
            </a:pPr>
            <a:fld id="{F4D9ACE3-9A1D-44DF-8847-57979563B69F}" type="datetimeFigureOut">
              <a:rPr lang="en-US"/>
              <a:pPr>
                <a:defRPr/>
              </a:pPr>
              <a:t>7/8/2026</a:t>
            </a:fld>
            <a:endParaRPr lang="en-US"/>
          </a:p>
        </p:txBody>
      </p:sp>
      <p:sp>
        <p:nvSpPr>
          <p:cNvPr id="5" name="Footer Placeholder 4">
            <a:extLst>
              <a:ext uri="{FF2B5EF4-FFF2-40B4-BE49-F238E27FC236}">
                <a16:creationId xmlns:a16="http://schemas.microsoft.com/office/drawing/2014/main" id="{EA0C91A8-D31C-B69A-314F-46CD4460D09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6ED0A78-AE68-D573-3632-72CE89BE3931}"/>
              </a:ext>
            </a:extLst>
          </p:cNvPr>
          <p:cNvSpPr>
            <a:spLocks noGrp="1"/>
          </p:cNvSpPr>
          <p:nvPr>
            <p:ph type="sldNum" sz="quarter" idx="12"/>
          </p:nvPr>
        </p:nvSpPr>
        <p:spPr/>
        <p:txBody>
          <a:bodyPr/>
          <a:lstStyle>
            <a:lvl1pPr>
              <a:defRPr/>
            </a:lvl1pPr>
          </a:lstStyle>
          <a:p>
            <a:pPr>
              <a:defRPr/>
            </a:pPr>
            <a:fld id="{531072DD-55AC-498D-8796-20FC05B74FCF}" type="slidenum">
              <a:rPr lang="en-US" altLang="en-US"/>
              <a:pPr>
                <a:defRPr/>
              </a:pPr>
              <a:t>‹#›</a:t>
            </a:fld>
            <a:endParaRPr lang="en-US" altLang="en-US"/>
          </a:p>
        </p:txBody>
      </p:sp>
    </p:spTree>
    <p:extLst>
      <p:ext uri="{BB962C8B-B14F-4D97-AF65-F5344CB8AC3E}">
        <p14:creationId xmlns:p14="http://schemas.microsoft.com/office/powerpoint/2010/main" val="812893751"/>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FEF84B4-77AF-39BE-BE4A-BF204F08B231}"/>
              </a:ext>
            </a:extLst>
          </p:cNvPr>
          <p:cNvSpPr>
            <a:spLocks noGrp="1"/>
          </p:cNvSpPr>
          <p:nvPr>
            <p:ph type="dt" sz="half" idx="10"/>
          </p:nvPr>
        </p:nvSpPr>
        <p:spPr/>
        <p:txBody>
          <a:bodyPr/>
          <a:lstStyle>
            <a:lvl1pPr>
              <a:defRPr/>
            </a:lvl1pPr>
          </a:lstStyle>
          <a:p>
            <a:pPr>
              <a:defRPr/>
            </a:pPr>
            <a:fld id="{9BE73581-23A3-4507-A9A7-50E017B9CA8A}" type="datetimeFigureOut">
              <a:rPr lang="en-US"/>
              <a:pPr>
                <a:defRPr/>
              </a:pPr>
              <a:t>7/8/2026</a:t>
            </a:fld>
            <a:endParaRPr lang="en-US"/>
          </a:p>
        </p:txBody>
      </p:sp>
      <p:sp>
        <p:nvSpPr>
          <p:cNvPr id="5" name="Footer Placeholder 4">
            <a:extLst>
              <a:ext uri="{FF2B5EF4-FFF2-40B4-BE49-F238E27FC236}">
                <a16:creationId xmlns:a16="http://schemas.microsoft.com/office/drawing/2014/main" id="{A931BFAB-1058-AE1F-C667-DC86B64D798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1F3F07A-99D6-CD40-C441-D140756EA659}"/>
              </a:ext>
            </a:extLst>
          </p:cNvPr>
          <p:cNvSpPr>
            <a:spLocks noGrp="1"/>
          </p:cNvSpPr>
          <p:nvPr>
            <p:ph type="sldNum" sz="quarter" idx="12"/>
          </p:nvPr>
        </p:nvSpPr>
        <p:spPr/>
        <p:txBody>
          <a:bodyPr/>
          <a:lstStyle>
            <a:lvl1pPr>
              <a:defRPr/>
            </a:lvl1pPr>
          </a:lstStyle>
          <a:p>
            <a:pPr>
              <a:defRPr/>
            </a:pPr>
            <a:fld id="{0589C2C9-6637-4EBB-AF5D-2C389E98AE9E}" type="slidenum">
              <a:rPr lang="en-US" altLang="en-US"/>
              <a:pPr>
                <a:defRPr/>
              </a:pPr>
              <a:t>‹#›</a:t>
            </a:fld>
            <a:endParaRPr lang="en-US" altLang="en-US"/>
          </a:p>
        </p:txBody>
      </p:sp>
    </p:spTree>
    <p:extLst>
      <p:ext uri="{BB962C8B-B14F-4D97-AF65-F5344CB8AC3E}">
        <p14:creationId xmlns:p14="http://schemas.microsoft.com/office/powerpoint/2010/main" val="3086113067"/>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947F830-CFAE-4D55-3E51-E025CA4D9CC0}"/>
              </a:ext>
            </a:extLst>
          </p:cNvPr>
          <p:cNvSpPr>
            <a:spLocks noGrp="1"/>
          </p:cNvSpPr>
          <p:nvPr>
            <p:ph type="dt" sz="half" idx="10"/>
          </p:nvPr>
        </p:nvSpPr>
        <p:spPr/>
        <p:txBody>
          <a:bodyPr/>
          <a:lstStyle>
            <a:lvl1pPr>
              <a:defRPr/>
            </a:lvl1pPr>
          </a:lstStyle>
          <a:p>
            <a:pPr>
              <a:defRPr/>
            </a:pPr>
            <a:fld id="{5C578691-8B56-416F-828B-84684EEC5417}" type="datetimeFigureOut">
              <a:rPr lang="en-US"/>
              <a:pPr>
                <a:defRPr/>
              </a:pPr>
              <a:t>7/8/2026</a:t>
            </a:fld>
            <a:endParaRPr lang="en-US"/>
          </a:p>
        </p:txBody>
      </p:sp>
      <p:sp>
        <p:nvSpPr>
          <p:cNvPr id="5" name="Footer Placeholder 4">
            <a:extLst>
              <a:ext uri="{FF2B5EF4-FFF2-40B4-BE49-F238E27FC236}">
                <a16:creationId xmlns:a16="http://schemas.microsoft.com/office/drawing/2014/main" id="{108DA3A8-C257-A409-1E4F-620848B1FCD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4F0A75A-EA78-846C-D2A4-34585F3F8029}"/>
              </a:ext>
            </a:extLst>
          </p:cNvPr>
          <p:cNvSpPr>
            <a:spLocks noGrp="1"/>
          </p:cNvSpPr>
          <p:nvPr>
            <p:ph type="sldNum" sz="quarter" idx="12"/>
          </p:nvPr>
        </p:nvSpPr>
        <p:spPr/>
        <p:txBody>
          <a:bodyPr/>
          <a:lstStyle>
            <a:lvl1pPr>
              <a:defRPr/>
            </a:lvl1pPr>
          </a:lstStyle>
          <a:p>
            <a:pPr>
              <a:defRPr/>
            </a:pPr>
            <a:fld id="{A442AC86-B54B-4991-AA6E-ECDB92E23966}" type="slidenum">
              <a:rPr lang="en-US" altLang="en-US"/>
              <a:pPr>
                <a:defRPr/>
              </a:pPr>
              <a:t>‹#›</a:t>
            </a:fld>
            <a:endParaRPr lang="en-US" altLang="en-US"/>
          </a:p>
        </p:txBody>
      </p:sp>
    </p:spTree>
    <p:extLst>
      <p:ext uri="{BB962C8B-B14F-4D97-AF65-F5344CB8AC3E}">
        <p14:creationId xmlns:p14="http://schemas.microsoft.com/office/powerpoint/2010/main" val="3548652099"/>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C2C9ADF0-0DDF-E399-79CF-A1080BB2A4AB}"/>
              </a:ext>
            </a:extLst>
          </p:cNvPr>
          <p:cNvSpPr>
            <a:spLocks noGrp="1"/>
          </p:cNvSpPr>
          <p:nvPr>
            <p:ph type="dt" sz="half" idx="10"/>
          </p:nvPr>
        </p:nvSpPr>
        <p:spPr/>
        <p:txBody>
          <a:bodyPr/>
          <a:lstStyle>
            <a:lvl1pPr>
              <a:defRPr/>
            </a:lvl1pPr>
          </a:lstStyle>
          <a:p>
            <a:pPr>
              <a:defRPr/>
            </a:pPr>
            <a:fld id="{292404DD-255D-40BD-9362-B0E34334EC6B}" type="datetimeFigureOut">
              <a:rPr lang="en-US"/>
              <a:pPr>
                <a:defRPr/>
              </a:pPr>
              <a:t>7/8/2026</a:t>
            </a:fld>
            <a:endParaRPr lang="en-US"/>
          </a:p>
        </p:txBody>
      </p:sp>
      <p:sp>
        <p:nvSpPr>
          <p:cNvPr id="6" name="Footer Placeholder 4">
            <a:extLst>
              <a:ext uri="{FF2B5EF4-FFF2-40B4-BE49-F238E27FC236}">
                <a16:creationId xmlns:a16="http://schemas.microsoft.com/office/drawing/2014/main" id="{BC9400B3-8C15-404B-0F8D-3CA2135B086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67B27BD-4FCC-F0BA-58BE-65EF9402CEB7}"/>
              </a:ext>
            </a:extLst>
          </p:cNvPr>
          <p:cNvSpPr>
            <a:spLocks noGrp="1"/>
          </p:cNvSpPr>
          <p:nvPr>
            <p:ph type="sldNum" sz="quarter" idx="12"/>
          </p:nvPr>
        </p:nvSpPr>
        <p:spPr/>
        <p:txBody>
          <a:bodyPr/>
          <a:lstStyle>
            <a:lvl1pPr>
              <a:defRPr/>
            </a:lvl1pPr>
          </a:lstStyle>
          <a:p>
            <a:pPr>
              <a:defRPr/>
            </a:pPr>
            <a:fld id="{8BCE62DB-F542-4089-8B86-67041D439F6D}" type="slidenum">
              <a:rPr lang="en-US" altLang="en-US"/>
              <a:pPr>
                <a:defRPr/>
              </a:pPr>
              <a:t>‹#›</a:t>
            </a:fld>
            <a:endParaRPr lang="en-US" altLang="en-US"/>
          </a:p>
        </p:txBody>
      </p:sp>
    </p:spTree>
    <p:extLst>
      <p:ext uri="{BB962C8B-B14F-4D97-AF65-F5344CB8AC3E}">
        <p14:creationId xmlns:p14="http://schemas.microsoft.com/office/powerpoint/2010/main" val="365175544"/>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F80AEFDE-9399-8F07-2CD6-5A1AE20D644A}"/>
              </a:ext>
            </a:extLst>
          </p:cNvPr>
          <p:cNvSpPr>
            <a:spLocks noGrp="1"/>
          </p:cNvSpPr>
          <p:nvPr>
            <p:ph type="dt" sz="half" idx="10"/>
          </p:nvPr>
        </p:nvSpPr>
        <p:spPr/>
        <p:txBody>
          <a:bodyPr/>
          <a:lstStyle>
            <a:lvl1pPr>
              <a:defRPr/>
            </a:lvl1pPr>
          </a:lstStyle>
          <a:p>
            <a:pPr>
              <a:defRPr/>
            </a:pPr>
            <a:fld id="{B2D741BB-5EE0-4FC1-9F68-713D7F44C867}" type="datetimeFigureOut">
              <a:rPr lang="en-US"/>
              <a:pPr>
                <a:defRPr/>
              </a:pPr>
              <a:t>7/8/2026</a:t>
            </a:fld>
            <a:endParaRPr lang="en-US"/>
          </a:p>
        </p:txBody>
      </p:sp>
      <p:sp>
        <p:nvSpPr>
          <p:cNvPr id="8" name="Footer Placeholder 4">
            <a:extLst>
              <a:ext uri="{FF2B5EF4-FFF2-40B4-BE49-F238E27FC236}">
                <a16:creationId xmlns:a16="http://schemas.microsoft.com/office/drawing/2014/main" id="{48742557-F78A-1CF5-65F7-5EE70110784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362840D-88E0-D944-C688-AC273408784E}"/>
              </a:ext>
            </a:extLst>
          </p:cNvPr>
          <p:cNvSpPr>
            <a:spLocks noGrp="1"/>
          </p:cNvSpPr>
          <p:nvPr>
            <p:ph type="sldNum" sz="quarter" idx="12"/>
          </p:nvPr>
        </p:nvSpPr>
        <p:spPr/>
        <p:txBody>
          <a:bodyPr/>
          <a:lstStyle>
            <a:lvl1pPr>
              <a:defRPr/>
            </a:lvl1pPr>
          </a:lstStyle>
          <a:p>
            <a:pPr>
              <a:defRPr/>
            </a:pPr>
            <a:fld id="{08DFC99C-21A2-496A-8DDA-4DB21D6A1506}" type="slidenum">
              <a:rPr lang="en-US" altLang="en-US"/>
              <a:pPr>
                <a:defRPr/>
              </a:pPr>
              <a:t>‹#›</a:t>
            </a:fld>
            <a:endParaRPr lang="en-US" altLang="en-US"/>
          </a:p>
        </p:txBody>
      </p:sp>
    </p:spTree>
    <p:extLst>
      <p:ext uri="{BB962C8B-B14F-4D97-AF65-F5344CB8AC3E}">
        <p14:creationId xmlns:p14="http://schemas.microsoft.com/office/powerpoint/2010/main" val="4199693657"/>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FD08C86A-5626-6991-8EE2-E86746BF1DD1}"/>
              </a:ext>
            </a:extLst>
          </p:cNvPr>
          <p:cNvSpPr>
            <a:spLocks noGrp="1"/>
          </p:cNvSpPr>
          <p:nvPr>
            <p:ph type="dt" sz="half" idx="10"/>
          </p:nvPr>
        </p:nvSpPr>
        <p:spPr/>
        <p:txBody>
          <a:bodyPr/>
          <a:lstStyle>
            <a:lvl1pPr>
              <a:defRPr/>
            </a:lvl1pPr>
          </a:lstStyle>
          <a:p>
            <a:pPr>
              <a:defRPr/>
            </a:pPr>
            <a:fld id="{3E50C3F9-9B37-4418-8FF7-FFA9FB4CC6CE}" type="datetimeFigureOut">
              <a:rPr lang="en-US"/>
              <a:pPr>
                <a:defRPr/>
              </a:pPr>
              <a:t>7/8/2026</a:t>
            </a:fld>
            <a:endParaRPr lang="en-US"/>
          </a:p>
        </p:txBody>
      </p:sp>
      <p:sp>
        <p:nvSpPr>
          <p:cNvPr id="4" name="Footer Placeholder 4">
            <a:extLst>
              <a:ext uri="{FF2B5EF4-FFF2-40B4-BE49-F238E27FC236}">
                <a16:creationId xmlns:a16="http://schemas.microsoft.com/office/drawing/2014/main" id="{80F6E3E8-0C2C-F940-0221-9107DA37A2E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F2E97C8-B31D-040B-A0CB-D5D0A0AC677E}"/>
              </a:ext>
            </a:extLst>
          </p:cNvPr>
          <p:cNvSpPr>
            <a:spLocks noGrp="1"/>
          </p:cNvSpPr>
          <p:nvPr>
            <p:ph type="sldNum" sz="quarter" idx="12"/>
          </p:nvPr>
        </p:nvSpPr>
        <p:spPr/>
        <p:txBody>
          <a:bodyPr/>
          <a:lstStyle>
            <a:lvl1pPr>
              <a:defRPr/>
            </a:lvl1pPr>
          </a:lstStyle>
          <a:p>
            <a:pPr>
              <a:defRPr/>
            </a:pPr>
            <a:fld id="{95AB65D8-2799-4768-BBFB-2CEF4C5B09FB}" type="slidenum">
              <a:rPr lang="en-US" altLang="en-US"/>
              <a:pPr>
                <a:defRPr/>
              </a:pPr>
              <a:t>‹#›</a:t>
            </a:fld>
            <a:endParaRPr lang="en-US" altLang="en-US"/>
          </a:p>
        </p:txBody>
      </p:sp>
    </p:spTree>
    <p:extLst>
      <p:ext uri="{BB962C8B-B14F-4D97-AF65-F5344CB8AC3E}">
        <p14:creationId xmlns:p14="http://schemas.microsoft.com/office/powerpoint/2010/main" val="321500537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B01AACC-20EF-C1E2-47A1-2238D3E1DCE8}"/>
              </a:ext>
            </a:extLst>
          </p:cNvPr>
          <p:cNvSpPr>
            <a:spLocks noGrp="1"/>
          </p:cNvSpPr>
          <p:nvPr>
            <p:ph type="dt" sz="half" idx="10"/>
          </p:nvPr>
        </p:nvSpPr>
        <p:spPr/>
        <p:txBody>
          <a:bodyPr/>
          <a:lstStyle>
            <a:lvl1pPr>
              <a:defRPr/>
            </a:lvl1pPr>
          </a:lstStyle>
          <a:p>
            <a:pPr>
              <a:defRPr/>
            </a:pPr>
            <a:fld id="{7278DD8F-B5F4-45F5-96C7-ED9FF08457FD}" type="datetimeFigureOut">
              <a:rPr lang="en-US"/>
              <a:pPr>
                <a:defRPr/>
              </a:pPr>
              <a:t>7/8/2026</a:t>
            </a:fld>
            <a:endParaRPr lang="en-US"/>
          </a:p>
        </p:txBody>
      </p:sp>
      <p:sp>
        <p:nvSpPr>
          <p:cNvPr id="3" name="Footer Placeholder 4">
            <a:extLst>
              <a:ext uri="{FF2B5EF4-FFF2-40B4-BE49-F238E27FC236}">
                <a16:creationId xmlns:a16="http://schemas.microsoft.com/office/drawing/2014/main" id="{8BFBD62C-8985-D1F4-CC59-495C5582E02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867ECAC-EAC4-75F0-476E-B6159611DD15}"/>
              </a:ext>
            </a:extLst>
          </p:cNvPr>
          <p:cNvSpPr>
            <a:spLocks noGrp="1"/>
          </p:cNvSpPr>
          <p:nvPr>
            <p:ph type="sldNum" sz="quarter" idx="12"/>
          </p:nvPr>
        </p:nvSpPr>
        <p:spPr/>
        <p:txBody>
          <a:bodyPr/>
          <a:lstStyle>
            <a:lvl1pPr>
              <a:defRPr/>
            </a:lvl1pPr>
          </a:lstStyle>
          <a:p>
            <a:pPr>
              <a:defRPr/>
            </a:pPr>
            <a:fld id="{EDD1E5FD-471D-4C5F-9EDD-5841B61D70E8}" type="slidenum">
              <a:rPr lang="en-US" altLang="en-US"/>
              <a:pPr>
                <a:defRPr/>
              </a:pPr>
              <a:t>‹#›</a:t>
            </a:fld>
            <a:endParaRPr lang="en-US" altLang="en-US"/>
          </a:p>
        </p:txBody>
      </p:sp>
    </p:spTree>
    <p:extLst>
      <p:ext uri="{BB962C8B-B14F-4D97-AF65-F5344CB8AC3E}">
        <p14:creationId xmlns:p14="http://schemas.microsoft.com/office/powerpoint/2010/main" val="2422792974"/>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F7783619-2706-2DDF-D8F1-92CF02148BDE}"/>
              </a:ext>
            </a:extLst>
          </p:cNvPr>
          <p:cNvSpPr>
            <a:spLocks noGrp="1"/>
          </p:cNvSpPr>
          <p:nvPr>
            <p:ph type="dt" sz="half" idx="10"/>
          </p:nvPr>
        </p:nvSpPr>
        <p:spPr/>
        <p:txBody>
          <a:bodyPr/>
          <a:lstStyle>
            <a:lvl1pPr>
              <a:defRPr/>
            </a:lvl1pPr>
          </a:lstStyle>
          <a:p>
            <a:pPr>
              <a:defRPr/>
            </a:pPr>
            <a:fld id="{B6492FE0-412C-4D61-B930-C05DC5CE128F}" type="datetimeFigureOut">
              <a:rPr lang="en-US"/>
              <a:pPr>
                <a:defRPr/>
              </a:pPr>
              <a:t>7/8/2026</a:t>
            </a:fld>
            <a:endParaRPr lang="en-US"/>
          </a:p>
        </p:txBody>
      </p:sp>
      <p:sp>
        <p:nvSpPr>
          <p:cNvPr id="6" name="Footer Placeholder 4">
            <a:extLst>
              <a:ext uri="{FF2B5EF4-FFF2-40B4-BE49-F238E27FC236}">
                <a16:creationId xmlns:a16="http://schemas.microsoft.com/office/drawing/2014/main" id="{DD7F8075-7D2A-5F79-1402-ABC9AD0BDFA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7CE5CF9-761F-8405-95C6-0814C615C022}"/>
              </a:ext>
            </a:extLst>
          </p:cNvPr>
          <p:cNvSpPr>
            <a:spLocks noGrp="1"/>
          </p:cNvSpPr>
          <p:nvPr>
            <p:ph type="sldNum" sz="quarter" idx="12"/>
          </p:nvPr>
        </p:nvSpPr>
        <p:spPr/>
        <p:txBody>
          <a:bodyPr/>
          <a:lstStyle>
            <a:lvl1pPr>
              <a:defRPr/>
            </a:lvl1pPr>
          </a:lstStyle>
          <a:p>
            <a:pPr>
              <a:defRPr/>
            </a:pPr>
            <a:fld id="{70D86CBF-E6F5-4D04-BD5D-30DA5F4C3DCB}" type="slidenum">
              <a:rPr lang="en-US" altLang="en-US"/>
              <a:pPr>
                <a:defRPr/>
              </a:pPr>
              <a:t>‹#›</a:t>
            </a:fld>
            <a:endParaRPr lang="en-US" altLang="en-US"/>
          </a:p>
        </p:txBody>
      </p:sp>
    </p:spTree>
    <p:extLst>
      <p:ext uri="{BB962C8B-B14F-4D97-AF65-F5344CB8AC3E}">
        <p14:creationId xmlns:p14="http://schemas.microsoft.com/office/powerpoint/2010/main" val="262623575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ADFA839-B47B-7097-6B58-04AB045CCAF6}"/>
              </a:ext>
            </a:extLst>
          </p:cNvPr>
          <p:cNvSpPr>
            <a:spLocks noGrp="1"/>
          </p:cNvSpPr>
          <p:nvPr>
            <p:ph type="dt" sz="half" idx="10"/>
          </p:nvPr>
        </p:nvSpPr>
        <p:spPr/>
        <p:txBody>
          <a:bodyPr/>
          <a:lstStyle>
            <a:lvl1pPr>
              <a:defRPr/>
            </a:lvl1pPr>
          </a:lstStyle>
          <a:p>
            <a:pPr>
              <a:defRPr/>
            </a:pPr>
            <a:fld id="{53FF9EF8-D6EF-4316-AA4C-7360C84D2DD5}" type="datetimeFigureOut">
              <a:rPr lang="en-US"/>
              <a:pPr>
                <a:defRPr/>
              </a:pPr>
              <a:t>7/8/2026</a:t>
            </a:fld>
            <a:endParaRPr lang="en-US"/>
          </a:p>
        </p:txBody>
      </p:sp>
      <p:sp>
        <p:nvSpPr>
          <p:cNvPr id="6" name="Footer Placeholder 4">
            <a:extLst>
              <a:ext uri="{FF2B5EF4-FFF2-40B4-BE49-F238E27FC236}">
                <a16:creationId xmlns:a16="http://schemas.microsoft.com/office/drawing/2014/main" id="{7DD5FB30-90F9-0E31-B7EA-3F0C11E27CA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A2C18B8-33C0-CA3A-12B0-85BBD0F874ED}"/>
              </a:ext>
            </a:extLst>
          </p:cNvPr>
          <p:cNvSpPr>
            <a:spLocks noGrp="1"/>
          </p:cNvSpPr>
          <p:nvPr>
            <p:ph type="sldNum" sz="quarter" idx="12"/>
          </p:nvPr>
        </p:nvSpPr>
        <p:spPr/>
        <p:txBody>
          <a:bodyPr/>
          <a:lstStyle>
            <a:lvl1pPr>
              <a:defRPr/>
            </a:lvl1pPr>
          </a:lstStyle>
          <a:p>
            <a:pPr>
              <a:defRPr/>
            </a:pPr>
            <a:fld id="{81F97BDB-4E93-443E-81AF-336629D0EBCA}" type="slidenum">
              <a:rPr lang="en-US" altLang="en-US"/>
              <a:pPr>
                <a:defRPr/>
              </a:pPr>
              <a:t>‹#›</a:t>
            </a:fld>
            <a:endParaRPr lang="en-US" altLang="en-US"/>
          </a:p>
        </p:txBody>
      </p:sp>
    </p:spTree>
    <p:extLst>
      <p:ext uri="{BB962C8B-B14F-4D97-AF65-F5344CB8AC3E}">
        <p14:creationId xmlns:p14="http://schemas.microsoft.com/office/powerpoint/2010/main" val="1155468340"/>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925AAD4-68E7-DCF9-1AAD-FB37A0C9AFB3}"/>
              </a:ext>
            </a:extLst>
          </p:cNvPr>
          <p:cNvSpPr>
            <a:spLocks noGrp="1"/>
          </p:cNvSpPr>
          <p:nvPr>
            <p:ph type="dt" sz="half" idx="10"/>
          </p:nvPr>
        </p:nvSpPr>
        <p:spPr/>
        <p:txBody>
          <a:bodyPr/>
          <a:lstStyle>
            <a:lvl1pPr>
              <a:defRPr/>
            </a:lvl1pPr>
          </a:lstStyle>
          <a:p>
            <a:pPr>
              <a:defRPr/>
            </a:pPr>
            <a:fld id="{77DD31B7-65C9-41E6-9426-D380C8DF1120}" type="datetimeFigureOut">
              <a:rPr lang="en-US"/>
              <a:pPr>
                <a:defRPr/>
              </a:pPr>
              <a:t>7/8/2026</a:t>
            </a:fld>
            <a:endParaRPr lang="en-US"/>
          </a:p>
        </p:txBody>
      </p:sp>
      <p:sp>
        <p:nvSpPr>
          <p:cNvPr id="5" name="Footer Placeholder 4">
            <a:extLst>
              <a:ext uri="{FF2B5EF4-FFF2-40B4-BE49-F238E27FC236}">
                <a16:creationId xmlns:a16="http://schemas.microsoft.com/office/drawing/2014/main" id="{B5BF3E41-F7FC-AB62-00D3-DCF607FF4EC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E27D7DF-0FEF-4035-25BA-1C21B99DCED7}"/>
              </a:ext>
            </a:extLst>
          </p:cNvPr>
          <p:cNvSpPr>
            <a:spLocks noGrp="1"/>
          </p:cNvSpPr>
          <p:nvPr>
            <p:ph type="sldNum" sz="quarter" idx="12"/>
          </p:nvPr>
        </p:nvSpPr>
        <p:spPr/>
        <p:txBody>
          <a:bodyPr/>
          <a:lstStyle>
            <a:lvl1pPr>
              <a:defRPr/>
            </a:lvl1pPr>
          </a:lstStyle>
          <a:p>
            <a:pPr>
              <a:defRPr/>
            </a:pPr>
            <a:fld id="{BC6C1B12-E639-458D-84CC-9555F2106FDA}" type="slidenum">
              <a:rPr lang="en-US" altLang="en-US"/>
              <a:pPr>
                <a:defRPr/>
              </a:pPr>
              <a:t>‹#›</a:t>
            </a:fld>
            <a:endParaRPr lang="en-US" altLang="en-US"/>
          </a:p>
        </p:txBody>
      </p:sp>
    </p:spTree>
    <p:extLst>
      <p:ext uri="{BB962C8B-B14F-4D97-AF65-F5344CB8AC3E}">
        <p14:creationId xmlns:p14="http://schemas.microsoft.com/office/powerpoint/2010/main" val="3230500267"/>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71DBFF8-D75C-AFBA-F99A-0E16B142911C}"/>
              </a:ext>
            </a:extLst>
          </p:cNvPr>
          <p:cNvSpPr>
            <a:spLocks noGrp="1"/>
          </p:cNvSpPr>
          <p:nvPr>
            <p:ph type="dt" sz="half" idx="10"/>
          </p:nvPr>
        </p:nvSpPr>
        <p:spPr/>
        <p:txBody>
          <a:bodyPr/>
          <a:lstStyle>
            <a:lvl1pPr>
              <a:defRPr/>
            </a:lvl1pPr>
          </a:lstStyle>
          <a:p>
            <a:pPr>
              <a:defRPr/>
            </a:pPr>
            <a:fld id="{6C934550-DBA1-4A5D-9DA8-077B7D19D943}" type="datetimeFigureOut">
              <a:rPr lang="en-US"/>
              <a:pPr>
                <a:defRPr/>
              </a:pPr>
              <a:t>7/8/2026</a:t>
            </a:fld>
            <a:endParaRPr lang="en-US"/>
          </a:p>
        </p:txBody>
      </p:sp>
      <p:sp>
        <p:nvSpPr>
          <p:cNvPr id="5" name="Footer Placeholder 4">
            <a:extLst>
              <a:ext uri="{FF2B5EF4-FFF2-40B4-BE49-F238E27FC236}">
                <a16:creationId xmlns:a16="http://schemas.microsoft.com/office/drawing/2014/main" id="{ADDC0283-A18A-BA00-8ADF-0DD58EE5586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FB8F2BE-8BCF-A70D-9B99-2C89EF318FE2}"/>
              </a:ext>
            </a:extLst>
          </p:cNvPr>
          <p:cNvSpPr>
            <a:spLocks noGrp="1"/>
          </p:cNvSpPr>
          <p:nvPr>
            <p:ph type="sldNum" sz="quarter" idx="12"/>
          </p:nvPr>
        </p:nvSpPr>
        <p:spPr/>
        <p:txBody>
          <a:bodyPr/>
          <a:lstStyle>
            <a:lvl1pPr>
              <a:defRPr/>
            </a:lvl1pPr>
          </a:lstStyle>
          <a:p>
            <a:pPr>
              <a:defRPr/>
            </a:pPr>
            <a:fld id="{D3AC13D9-BB8A-4A5C-A1F8-1F0CEF0C8117}" type="slidenum">
              <a:rPr lang="en-US" altLang="en-US"/>
              <a:pPr>
                <a:defRPr/>
              </a:pPr>
              <a:t>‹#›</a:t>
            </a:fld>
            <a:endParaRPr lang="en-US" altLang="en-US"/>
          </a:p>
        </p:txBody>
      </p:sp>
    </p:spTree>
    <p:extLst>
      <p:ext uri="{BB962C8B-B14F-4D97-AF65-F5344CB8AC3E}">
        <p14:creationId xmlns:p14="http://schemas.microsoft.com/office/powerpoint/2010/main" val="179390127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7D8C7DA-ED20-7126-26B6-03063D1D97C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27E45B2A-2015-3FDB-11BD-75D71F80865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EDB9B2F9-FE4A-7558-B77A-A58F68F54FC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89F51AC0-895F-4833-B324-CD29B50A6C04}" type="datetimeFigureOut">
              <a:rPr lang="en-US"/>
              <a:pPr>
                <a:defRPr/>
              </a:pPr>
              <a:t>7/8/2026</a:t>
            </a:fld>
            <a:endParaRPr lang="en-US"/>
          </a:p>
        </p:txBody>
      </p:sp>
      <p:sp>
        <p:nvSpPr>
          <p:cNvPr id="5" name="Footer Placeholder 4">
            <a:extLst>
              <a:ext uri="{FF2B5EF4-FFF2-40B4-BE49-F238E27FC236}">
                <a16:creationId xmlns:a16="http://schemas.microsoft.com/office/drawing/2014/main" id="{2A72888D-838A-2110-B936-B13D37A7506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78DB6A55-2D91-034E-F48F-E5F4D3C3BCDC}"/>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16183E93-FE81-40B6-8BE8-39A7A0C4672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m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d48-qbcovVY"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d48-qbcovVY"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A7753-FEE8-9D48-C50E-B1CFCE68153F}"/>
            </a:ext>
          </a:extLst>
        </p:cNvPr>
        <p:cNvGrpSpPr/>
        <p:nvPr/>
      </p:nvGrpSpPr>
      <p:grpSpPr>
        <a:xfrm>
          <a:off x="0" y="0"/>
          <a:ext cx="0" cy="0"/>
          <a:chOff x="0" y="0"/>
          <a:chExt cx="0" cy="0"/>
        </a:xfrm>
      </p:grpSpPr>
      <p:pic>
        <p:nvPicPr>
          <p:cNvPr id="22530" name="Picture 2" descr="A close up of a logo&#10;&#10;Description automatically generated">
            <a:extLst>
              <a:ext uri="{FF2B5EF4-FFF2-40B4-BE49-F238E27FC236}">
                <a16:creationId xmlns:a16="http://schemas.microsoft.com/office/drawing/2014/main" id="{32E0C84A-609E-2C0F-CC1E-8065C57137E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7987F643-0E14-DEA3-1E93-EE72A084F93A}"/>
              </a:ext>
            </a:extLst>
          </p:cNvPr>
          <p:cNvSpPr/>
          <p:nvPr/>
        </p:nvSpPr>
        <p:spPr>
          <a:xfrm>
            <a:off x="255588" y="5300663"/>
            <a:ext cx="8632825" cy="1108075"/>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chemeClr val="bg2">
                    <a:tint val="85000"/>
                    <a:satMod val="155000"/>
                  </a:schemeClr>
                </a:solidFill>
                <a:effectLst>
                  <a:glow rad="228600">
                    <a:srgbClr val="FF0000">
                      <a:alpha val="40000"/>
                    </a:srgbClr>
                  </a:glow>
                  <a:outerShdw blurRad="38100" dist="38100" dir="2700000" algn="tl">
                    <a:srgbClr val="000000">
                      <a:alpha val="43137"/>
                    </a:srgbClr>
                  </a:outerShdw>
                </a:effectLst>
                <a:latin typeface="Century Gothic"/>
                <a:ea typeface="+mn-ea"/>
                <a:cs typeface="Century Gothic"/>
              </a:rPr>
              <a:t>Count your blessings</a:t>
            </a:r>
          </a:p>
        </p:txBody>
      </p:sp>
      <p:sp>
        <p:nvSpPr>
          <p:cNvPr id="2" name="TextBox 1">
            <a:extLst>
              <a:ext uri="{FF2B5EF4-FFF2-40B4-BE49-F238E27FC236}">
                <a16:creationId xmlns:a16="http://schemas.microsoft.com/office/drawing/2014/main" id="{CA4F7AAC-55B9-D9BD-A806-D64BC0BA19F4}"/>
              </a:ext>
            </a:extLst>
          </p:cNvPr>
          <p:cNvSpPr txBox="1"/>
          <p:nvPr/>
        </p:nvSpPr>
        <p:spPr>
          <a:xfrm>
            <a:off x="5527255" y="6541036"/>
            <a:ext cx="3616962" cy="261610"/>
          </a:xfrm>
          <a:prstGeom prst="rect">
            <a:avLst/>
          </a:prstGeom>
          <a:noFill/>
        </p:spPr>
        <p:txBody>
          <a:bodyPr wrap="square" rtlCol="0">
            <a:spAutoFit/>
          </a:bodyPr>
          <a:lstStyle/>
          <a:p>
            <a:pPr algn="r"/>
            <a:r>
              <a:rPr lang="en-GB" sz="1100" i="1" dirty="0">
                <a:solidFill>
                  <a:schemeClr val="bg1"/>
                </a:solidFill>
                <a:latin typeface="Century Gothic" panose="020B0502020202020204" pitchFamily="34" charset="0"/>
              </a:rPr>
              <a:t>Images from </a:t>
            </a:r>
            <a:r>
              <a:rPr lang="en-GB" sz="1100" i="1" dirty="0" err="1">
                <a:solidFill>
                  <a:schemeClr val="bg1"/>
                </a:solidFill>
                <a:latin typeface="Century Gothic" panose="020B0502020202020204" pitchFamily="34" charset="0"/>
              </a:rPr>
              <a:t>pixabay</a:t>
            </a:r>
            <a:r>
              <a:rPr lang="en-GB" sz="1100" i="1" dirty="0">
                <a:solidFill>
                  <a:schemeClr val="bg1"/>
                </a:solidFill>
                <a:latin typeface="Century Gothic" panose="020B0502020202020204" pitchFamily="34" charset="0"/>
              </a:rPr>
              <a:t>, unless otherwise identified</a:t>
            </a:r>
          </a:p>
        </p:txBody>
      </p:sp>
      <p:sp>
        <p:nvSpPr>
          <p:cNvPr id="3" name="TextBox 2">
            <a:extLst>
              <a:ext uri="{FF2B5EF4-FFF2-40B4-BE49-F238E27FC236}">
                <a16:creationId xmlns:a16="http://schemas.microsoft.com/office/drawing/2014/main" id="{9BFEB3BB-95E8-FB9A-6F1F-CF1C24190620}"/>
              </a:ext>
            </a:extLst>
          </p:cNvPr>
          <p:cNvSpPr txBox="1"/>
          <p:nvPr/>
        </p:nvSpPr>
        <p:spPr>
          <a:xfrm>
            <a:off x="2899317" y="151434"/>
            <a:ext cx="6153245" cy="307777"/>
          </a:xfrm>
          <a:prstGeom prst="rect">
            <a:avLst/>
          </a:prstGeom>
          <a:noFill/>
        </p:spPr>
        <p:txBody>
          <a:bodyPr wrap="square">
            <a:spAutoFit/>
          </a:bodyPr>
          <a:lstStyle/>
          <a:p>
            <a:pPr algn="r"/>
            <a:r>
              <a:rPr lang="en-GB" sz="1400" b="1" i="1" dirty="0">
                <a:solidFill>
                  <a:schemeClr val="bg1"/>
                </a:solidFill>
                <a:latin typeface="Century Gothic" panose="020B0502020202020204" pitchFamily="34" charset="0"/>
              </a:rPr>
              <a:t>Today’s words can be found in Numbers 6:24-26 &amp; Psalm 103:2</a:t>
            </a:r>
            <a:endParaRPr lang="en-GB" sz="1400" b="1" dirty="0">
              <a:solidFill>
                <a:schemeClr val="bg1"/>
              </a:solidFill>
              <a:latin typeface="Century Gothic" panose="020B0502020202020204" pitchFamily="34" charset="0"/>
            </a:endParaRPr>
          </a:p>
        </p:txBody>
      </p:sp>
      <p:pic>
        <p:nvPicPr>
          <p:cNvPr id="5" name="Picture 4">
            <a:extLst>
              <a:ext uri="{FF2B5EF4-FFF2-40B4-BE49-F238E27FC236}">
                <a16:creationId xmlns:a16="http://schemas.microsoft.com/office/drawing/2014/main" id="{119135E0-62DB-12C2-F28B-15BCFBA8FCFF}"/>
              </a:ext>
            </a:extLst>
          </p:cNvPr>
          <p:cNvPicPr>
            <a:picLocks noChangeAspect="1"/>
          </p:cNvPicPr>
          <p:nvPr/>
        </p:nvPicPr>
        <p:blipFill>
          <a:blip r:embed="rId4"/>
          <a:srcRect l="31282"/>
          <a:stretch>
            <a:fillRect/>
          </a:stretch>
        </p:blipFill>
        <p:spPr>
          <a:xfrm>
            <a:off x="112712" y="122388"/>
            <a:ext cx="777358" cy="365868"/>
          </a:xfrm>
          <a:prstGeom prst="rect">
            <a:avLst/>
          </a:prstGeom>
        </p:spPr>
      </p:pic>
    </p:spTree>
    <p:extLst>
      <p:ext uri="{BB962C8B-B14F-4D97-AF65-F5344CB8AC3E}">
        <p14:creationId xmlns:p14="http://schemas.microsoft.com/office/powerpoint/2010/main" val="153284680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loud Callout 5">
            <a:extLst>
              <a:ext uri="{FF2B5EF4-FFF2-40B4-BE49-F238E27FC236}">
                <a16:creationId xmlns:a16="http://schemas.microsoft.com/office/drawing/2014/main" id="{78C3BFB9-4090-CA7C-7CB2-A039E87F1116}"/>
              </a:ext>
            </a:extLst>
          </p:cNvPr>
          <p:cNvSpPr>
            <a:spLocks noChangeArrowheads="1"/>
          </p:cNvSpPr>
          <p:nvPr/>
        </p:nvSpPr>
        <p:spPr bwMode="auto">
          <a:xfrm>
            <a:off x="1423371" y="1419794"/>
            <a:ext cx="7145176" cy="4018412"/>
          </a:xfrm>
          <a:prstGeom prst="cloudCallout">
            <a:avLst>
              <a:gd name="adj1" fmla="val -58736"/>
              <a:gd name="adj2" fmla="val -62273"/>
            </a:avLst>
          </a:prstGeom>
          <a:solidFill>
            <a:srgbClr val="FFFFFF"/>
          </a:solidFill>
          <a:ln w="9525">
            <a:solidFill>
              <a:schemeClr val="tx1"/>
            </a:solidFill>
            <a:round/>
            <a:headEnd/>
            <a:tailEnd/>
          </a:ln>
          <a:effectLst>
            <a:outerShdw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5400" b="1" dirty="0">
                <a:solidFill>
                  <a:srgbClr val="000000"/>
                </a:solidFill>
                <a:latin typeface="Century Gothic" panose="020B0502020202020204" pitchFamily="34" charset="0"/>
              </a:rPr>
              <a:t>What do we mean by ‘blessing’?</a:t>
            </a:r>
          </a:p>
          <a:p>
            <a:pPr algn="ctr" eaLnBrk="1" hangingPunct="1">
              <a:spcBef>
                <a:spcPct val="0"/>
              </a:spcBef>
              <a:buFontTx/>
              <a:buNone/>
            </a:pPr>
            <a:endParaRPr lang="en-US" altLang="en-US" sz="1800" dirty="0">
              <a:solidFill>
                <a:srgbClr val="FFFFFF"/>
              </a:solidFill>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a:extLst>
              <a:ext uri="{FF2B5EF4-FFF2-40B4-BE49-F238E27FC236}">
                <a16:creationId xmlns:a16="http://schemas.microsoft.com/office/drawing/2014/main" id="{9249B288-449E-6747-497A-93BDFB46BB3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0825" y="219075"/>
            <a:ext cx="2882900" cy="38433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3315" name="Picture 3">
            <a:extLst>
              <a:ext uri="{FF2B5EF4-FFF2-40B4-BE49-F238E27FC236}">
                <a16:creationId xmlns:a16="http://schemas.microsoft.com/office/drawing/2014/main" id="{18B2B119-BD1D-197A-D802-798D6A17417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321050" y="219075"/>
            <a:ext cx="3810000" cy="254476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3318" name="Picture 9">
            <a:extLst>
              <a:ext uri="{FF2B5EF4-FFF2-40B4-BE49-F238E27FC236}">
                <a16:creationId xmlns:a16="http://schemas.microsoft.com/office/drawing/2014/main" id="{DF1DFF62-CAA9-576D-FB36-EACFFCDB153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318375" y="1158875"/>
            <a:ext cx="1600200"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32554C8D-F679-6A93-44BE-2C29D3EB727B}"/>
              </a:ext>
            </a:extLst>
          </p:cNvPr>
          <p:cNvPicPr>
            <a:picLocks noChangeAspect="1"/>
          </p:cNvPicPr>
          <p:nvPr/>
        </p:nvPicPr>
        <p:blipFill>
          <a:blip r:embed="rId6" cstate="screen">
            <a:extLst>
              <a:ext uri="{28A0092B-C50C-407E-A947-70E740481C1C}">
                <a14:useLocalDpi xmlns:a14="http://schemas.microsoft.com/office/drawing/2010/main"/>
              </a:ext>
            </a:extLst>
          </a:blip>
          <a:srcRect l="-34"/>
          <a:stretch>
            <a:fillRect/>
          </a:stretch>
        </p:blipFill>
        <p:spPr>
          <a:xfrm>
            <a:off x="6396738" y="2908300"/>
            <a:ext cx="2487899" cy="3730625"/>
          </a:xfrm>
          <a:prstGeom prst="rect">
            <a:avLst/>
          </a:prstGeom>
          <a:ln>
            <a:solidFill>
              <a:schemeClr val="bg1"/>
            </a:solidFill>
          </a:ln>
        </p:spPr>
      </p:pic>
      <p:pic>
        <p:nvPicPr>
          <p:cNvPr id="6" name="Picture 5">
            <a:extLst>
              <a:ext uri="{FF2B5EF4-FFF2-40B4-BE49-F238E27FC236}">
                <a16:creationId xmlns:a16="http://schemas.microsoft.com/office/drawing/2014/main" id="{D3728E6C-180C-4E93-2550-BE32E5B0A007}"/>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3321050" y="2908300"/>
            <a:ext cx="2888362" cy="3730625"/>
          </a:xfrm>
          <a:prstGeom prst="rect">
            <a:avLst/>
          </a:prstGeom>
          <a:ln>
            <a:solidFill>
              <a:schemeClr val="bg1"/>
            </a:solidFill>
          </a:ln>
        </p:spPr>
      </p:pic>
      <p:pic>
        <p:nvPicPr>
          <p:cNvPr id="8" name="Picture 7">
            <a:extLst>
              <a:ext uri="{FF2B5EF4-FFF2-40B4-BE49-F238E27FC236}">
                <a16:creationId xmlns:a16="http://schemas.microsoft.com/office/drawing/2014/main" id="{4F51D569-089F-879C-2440-A51A3F944C49}"/>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250825" y="4252823"/>
            <a:ext cx="2882900" cy="2386101"/>
          </a:xfrm>
          <a:prstGeom prst="rect">
            <a:avLst/>
          </a:prstGeom>
          <a:ln>
            <a:solidFill>
              <a:schemeClr val="bg1"/>
            </a:solidFill>
          </a:ln>
        </p:spPr>
      </p:pic>
      <p:sp>
        <p:nvSpPr>
          <p:cNvPr id="9" name="TextBox 8">
            <a:extLst>
              <a:ext uri="{FF2B5EF4-FFF2-40B4-BE49-F238E27FC236}">
                <a16:creationId xmlns:a16="http://schemas.microsoft.com/office/drawing/2014/main" id="{5DFA68D6-C25B-7ACB-729B-D0E25C163F45}"/>
              </a:ext>
            </a:extLst>
          </p:cNvPr>
          <p:cNvSpPr txBox="1"/>
          <p:nvPr/>
        </p:nvSpPr>
        <p:spPr>
          <a:xfrm>
            <a:off x="258797" y="6409431"/>
            <a:ext cx="1457860" cy="215444"/>
          </a:xfrm>
          <a:prstGeom prst="rect">
            <a:avLst/>
          </a:prstGeom>
          <a:noFill/>
        </p:spPr>
        <p:txBody>
          <a:bodyPr wrap="square" rtlCol="0">
            <a:spAutoFit/>
          </a:bodyPr>
          <a:lstStyle/>
          <a:p>
            <a:r>
              <a:rPr lang="en-GB" sz="800" dirty="0">
                <a:solidFill>
                  <a:schemeClr val="bg1"/>
                </a:solidFill>
                <a:latin typeface="Century Gothic" panose="020B0502020202020204" pitchFamily="34" charset="0"/>
              </a:rPr>
              <a:t>Image from Humanists UK</a:t>
            </a:r>
          </a:p>
        </p:txBody>
      </p:sp>
      <p:pic>
        <p:nvPicPr>
          <p:cNvPr id="3" name="Picture 2">
            <a:extLst>
              <a:ext uri="{FF2B5EF4-FFF2-40B4-BE49-F238E27FC236}">
                <a16:creationId xmlns:a16="http://schemas.microsoft.com/office/drawing/2014/main" id="{33AB2A0F-2CF1-75E5-3D9E-0ABD7134873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495194" y="156166"/>
            <a:ext cx="1246561" cy="930478"/>
          </a:xfrm>
          <a:prstGeom prst="rect">
            <a:avLst/>
          </a:prstGeom>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8DBB6735-DBA7-AB75-26AB-A7767C463B2F}"/>
              </a:ext>
            </a:extLst>
          </p:cNvPr>
          <p:cNvSpPr txBox="1">
            <a:spLocks noChangeArrowheads="1"/>
          </p:cNvSpPr>
          <p:nvPr/>
        </p:nvSpPr>
        <p:spPr bwMode="auto">
          <a:xfrm>
            <a:off x="228600" y="44822"/>
            <a:ext cx="8686800" cy="2862322"/>
          </a:xfrm>
          <a:prstGeom prst="rect">
            <a:avLst/>
          </a:prstGeom>
          <a:solidFill>
            <a:schemeClr val="tx1">
              <a:alpha val="6313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GB" altLang="en-US" sz="3600" b="1" dirty="0">
                <a:solidFill>
                  <a:schemeClr val="bg1"/>
                </a:solidFill>
                <a:latin typeface="Century Gothic" panose="020B0502020202020204" pitchFamily="34" charset="0"/>
              </a:rPr>
              <a:t>‘May the Lord bless you and </a:t>
            </a:r>
          </a:p>
          <a:p>
            <a:pPr algn="ctr" eaLnBrk="1" hangingPunct="1">
              <a:spcBef>
                <a:spcPct val="0"/>
              </a:spcBef>
              <a:buFontTx/>
              <a:buNone/>
            </a:pPr>
            <a:r>
              <a:rPr lang="en-GB" altLang="en-US" sz="3600" b="1" dirty="0">
                <a:solidFill>
                  <a:schemeClr val="bg1"/>
                </a:solidFill>
                <a:latin typeface="Century Gothic" panose="020B0502020202020204" pitchFamily="34" charset="0"/>
              </a:rPr>
              <a:t>keep you. May the Lord show you </a:t>
            </a:r>
          </a:p>
          <a:p>
            <a:pPr algn="ctr" eaLnBrk="1" hangingPunct="1">
              <a:spcBef>
                <a:spcPct val="0"/>
              </a:spcBef>
              <a:buFontTx/>
              <a:buNone/>
            </a:pPr>
            <a:r>
              <a:rPr lang="en-GB" altLang="en-US" sz="3600" b="1" dirty="0">
                <a:solidFill>
                  <a:schemeClr val="bg1"/>
                </a:solidFill>
                <a:latin typeface="Century Gothic" panose="020B0502020202020204" pitchFamily="34" charset="0"/>
              </a:rPr>
              <a:t>his kindness. May he have mercy on you. May the Lord watch over you</a:t>
            </a:r>
          </a:p>
          <a:p>
            <a:pPr algn="ctr" eaLnBrk="1" hangingPunct="1">
              <a:spcBef>
                <a:spcPct val="0"/>
              </a:spcBef>
              <a:buFontTx/>
              <a:buNone/>
            </a:pPr>
            <a:r>
              <a:rPr lang="en-GB" altLang="en-US" sz="3600" b="1" dirty="0">
                <a:solidFill>
                  <a:schemeClr val="bg1"/>
                </a:solidFill>
                <a:latin typeface="Century Gothic" panose="020B0502020202020204" pitchFamily="34" charset="0"/>
              </a:rPr>
              <a:t>    and give you peace.’</a:t>
            </a:r>
            <a:r>
              <a:rPr lang="en-US" altLang="en-US" sz="1800" b="1" i="1" dirty="0">
                <a:solidFill>
                  <a:schemeClr val="bg1"/>
                </a:solidFill>
                <a:latin typeface="Century Gothic" panose="020B0502020202020204" pitchFamily="34" charset="0"/>
              </a:rPr>
              <a:t>Numbers 6:24-26</a:t>
            </a:r>
            <a:endParaRPr lang="en-US" altLang="en-US" sz="1600" b="1" i="1" dirty="0">
              <a:solidFill>
                <a:schemeClr val="bg1"/>
              </a:solidFill>
              <a:latin typeface="Century Gothic" panose="020B0502020202020204" pitchFamily="34" charset="0"/>
            </a:endParaRPr>
          </a:p>
        </p:txBody>
      </p:sp>
      <p:pic>
        <p:nvPicPr>
          <p:cNvPr id="4" name="Picture 3">
            <a:hlinkClick r:id="rId3"/>
            <a:extLst>
              <a:ext uri="{FF2B5EF4-FFF2-40B4-BE49-F238E27FC236}">
                <a16:creationId xmlns:a16="http://schemas.microsoft.com/office/drawing/2014/main" id="{8E52AF4B-3EF5-54B1-9B02-76E6C61B16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37093" y="2922868"/>
            <a:ext cx="6788989" cy="3935132"/>
          </a:xfrm>
          <a:prstGeom prst="rect">
            <a:avLst/>
          </a:prstGeom>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 picture containing indoor, keyboard&#10;&#10;Description automatically generated">
            <a:extLst>
              <a:ext uri="{FF2B5EF4-FFF2-40B4-BE49-F238E27FC236}">
                <a16:creationId xmlns:a16="http://schemas.microsoft.com/office/drawing/2014/main" id="{11FEC804-73A1-DEC4-F9BD-79E587E32B7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1938" y="557213"/>
            <a:ext cx="8620125" cy="57435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a:extLst>
              <a:ext uri="{FF2B5EF4-FFF2-40B4-BE49-F238E27FC236}">
                <a16:creationId xmlns:a16="http://schemas.microsoft.com/office/drawing/2014/main" id="{F15EBE6A-3E51-96CB-166A-08BEE66B17A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9688"/>
            <a:ext cx="9191625"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5">
            <a:extLst>
              <a:ext uri="{FF2B5EF4-FFF2-40B4-BE49-F238E27FC236}">
                <a16:creationId xmlns:a16="http://schemas.microsoft.com/office/drawing/2014/main" id="{562FF66D-C4FF-821B-350A-16FE167AD772}"/>
              </a:ext>
            </a:extLst>
          </p:cNvPr>
          <p:cNvSpPr txBox="1">
            <a:spLocks noChangeArrowheads="1"/>
          </p:cNvSpPr>
          <p:nvPr/>
        </p:nvSpPr>
        <p:spPr bwMode="auto">
          <a:xfrm>
            <a:off x="228600" y="1890713"/>
            <a:ext cx="8686800" cy="3076575"/>
          </a:xfrm>
          <a:prstGeom prst="rect">
            <a:avLst/>
          </a:prstGeom>
          <a:solidFill>
            <a:schemeClr val="tx1">
              <a:alpha val="6313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5400" b="1" dirty="0">
                <a:solidFill>
                  <a:schemeClr val="bg1"/>
                </a:solidFill>
                <a:latin typeface="Century Gothic" panose="020B0502020202020204" pitchFamily="34" charset="0"/>
              </a:rPr>
              <a:t>‘O my soul, praise God: don’t forget a single blessing!’</a:t>
            </a:r>
          </a:p>
          <a:p>
            <a:pPr algn="ctr" eaLnBrk="1" hangingPunct="1">
              <a:spcBef>
                <a:spcPct val="0"/>
              </a:spcBef>
              <a:buFontTx/>
              <a:buNone/>
            </a:pPr>
            <a:r>
              <a:rPr lang="en-US" altLang="en-US" b="1" i="1" dirty="0">
                <a:solidFill>
                  <a:schemeClr val="bg1"/>
                </a:solidFill>
                <a:latin typeface="Century Gothic" panose="020B0502020202020204" pitchFamily="34" charset="0"/>
              </a:rPr>
              <a:t>Psalm 103:2</a:t>
            </a:r>
            <a:endParaRPr lang="en-US" altLang="en-US" sz="2800" b="1" i="1" dirty="0">
              <a:solidFill>
                <a:schemeClr val="bg1"/>
              </a:solidFill>
              <a:latin typeface="Century Gothic" panose="020B0502020202020204" pitchFamily="34" charset="0"/>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8EFAB-9554-3FD3-0F54-6FDF2B6F2471}"/>
            </a:ext>
          </a:extLst>
        </p:cNvPr>
        <p:cNvGrpSpPr/>
        <p:nvPr/>
      </p:nvGrpSpPr>
      <p:grpSpPr>
        <a:xfrm>
          <a:off x="0" y="0"/>
          <a:ext cx="0" cy="0"/>
          <a:chOff x="0" y="0"/>
          <a:chExt cx="0" cy="0"/>
        </a:xfrm>
      </p:grpSpPr>
      <p:sp>
        <p:nvSpPr>
          <p:cNvPr id="2" name="TextBox 5">
            <a:extLst>
              <a:ext uri="{FF2B5EF4-FFF2-40B4-BE49-F238E27FC236}">
                <a16:creationId xmlns:a16="http://schemas.microsoft.com/office/drawing/2014/main" id="{75DE299C-B83F-5706-1341-B39AE6F6DA63}"/>
              </a:ext>
            </a:extLst>
          </p:cNvPr>
          <p:cNvSpPr txBox="1">
            <a:spLocks noChangeArrowheads="1"/>
          </p:cNvSpPr>
          <p:nvPr/>
        </p:nvSpPr>
        <p:spPr bwMode="auto">
          <a:xfrm>
            <a:off x="4616484" y="338120"/>
            <a:ext cx="4321298" cy="2862322"/>
          </a:xfrm>
          <a:prstGeom prst="rect">
            <a:avLst/>
          </a:prstGeom>
          <a:solidFill>
            <a:schemeClr val="tx1">
              <a:alpha val="6313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GB" altLang="en-US" sz="2400" b="1" dirty="0">
                <a:solidFill>
                  <a:schemeClr val="bg1"/>
                </a:solidFill>
                <a:latin typeface="Century Gothic" panose="020B0502020202020204" pitchFamily="34" charset="0"/>
              </a:rPr>
              <a:t>‘May the Lord bless you and keep you. May the Lord show you his kindness. May he have mercy on you. May the Lord watch over you and give you peace.’                                       </a:t>
            </a:r>
            <a:r>
              <a:rPr lang="en-US" altLang="en-US" sz="1200" b="1" i="1" dirty="0">
                <a:solidFill>
                  <a:schemeClr val="bg1"/>
                </a:solidFill>
                <a:latin typeface="Century Gothic" panose="020B0502020202020204" pitchFamily="34" charset="0"/>
              </a:rPr>
              <a:t>Numbers 6:24-26</a:t>
            </a:r>
            <a:endParaRPr lang="en-US" altLang="en-US" sz="1100" b="1" i="1" dirty="0">
              <a:solidFill>
                <a:schemeClr val="bg1"/>
              </a:solidFill>
              <a:latin typeface="Century Gothic" panose="020B0502020202020204" pitchFamily="34" charset="0"/>
            </a:endParaRPr>
          </a:p>
        </p:txBody>
      </p:sp>
      <p:pic>
        <p:nvPicPr>
          <p:cNvPr id="4" name="Picture 3">
            <a:hlinkClick r:id="rId3"/>
            <a:extLst>
              <a:ext uri="{FF2B5EF4-FFF2-40B4-BE49-F238E27FC236}">
                <a16:creationId xmlns:a16="http://schemas.microsoft.com/office/drawing/2014/main" id="{8239D214-9C16-06D7-3E2D-862ADC9D88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7549" y="424561"/>
            <a:ext cx="4321298" cy="2504773"/>
          </a:xfrm>
          <a:prstGeom prst="rect">
            <a:avLst/>
          </a:prstGeom>
        </p:spPr>
      </p:pic>
      <p:sp>
        <p:nvSpPr>
          <p:cNvPr id="3" name="TextBox 2">
            <a:extLst>
              <a:ext uri="{FF2B5EF4-FFF2-40B4-BE49-F238E27FC236}">
                <a16:creationId xmlns:a16="http://schemas.microsoft.com/office/drawing/2014/main" id="{8AFB1D25-E52D-987F-1079-B112722B5E11}"/>
              </a:ext>
            </a:extLst>
          </p:cNvPr>
          <p:cNvSpPr txBox="1">
            <a:spLocks noChangeArrowheads="1"/>
          </p:cNvSpPr>
          <p:nvPr/>
        </p:nvSpPr>
        <p:spPr bwMode="auto">
          <a:xfrm>
            <a:off x="217549" y="3209922"/>
            <a:ext cx="8708901" cy="2554545"/>
          </a:xfrm>
          <a:prstGeom prst="rect">
            <a:avLst/>
          </a:prstGeom>
          <a:solidFill>
            <a:schemeClr val="bg1">
              <a:alpha val="62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0" algn="ctr">
              <a:spcBef>
                <a:spcPct val="0"/>
              </a:spcBef>
              <a:buNone/>
            </a:pPr>
            <a:r>
              <a:rPr lang="en-GB" b="1" dirty="0">
                <a:latin typeface="Century Gothic" panose="020B0502020202020204" pitchFamily="34" charset="0"/>
              </a:rPr>
              <a:t>…I wonder how the words we speak today might bless others – or how we might </a:t>
            </a:r>
            <a:r>
              <a:rPr lang="en-GB" b="1" i="1" dirty="0">
                <a:latin typeface="Century Gothic" panose="020B0502020202020204" pitchFamily="34" charset="0"/>
              </a:rPr>
              <a:t>be</a:t>
            </a:r>
            <a:r>
              <a:rPr lang="en-GB" b="1" dirty="0">
                <a:latin typeface="Century Gothic" panose="020B0502020202020204" pitchFamily="34" charset="0"/>
              </a:rPr>
              <a:t> a blessing to someone else?....</a:t>
            </a:r>
          </a:p>
          <a:p>
            <a:pPr algn="ctr">
              <a:spcBef>
                <a:spcPct val="0"/>
              </a:spcBef>
              <a:buNone/>
            </a:pPr>
            <a:r>
              <a:rPr lang="en-GB" altLang="en-US" b="1" dirty="0">
                <a:latin typeface="Century Gothic" panose="020B0502020202020204" pitchFamily="34" charset="0"/>
                <a:ea typeface="MS Mincho" panose="02020609040205080304" pitchFamily="49" charset="-128"/>
                <a:cs typeface="Times New Roman" panose="02020603050405020304" pitchFamily="18" charset="0"/>
              </a:rPr>
              <a:t>…I wonder how our school’s vision might help us to do this?....</a:t>
            </a:r>
          </a:p>
        </p:txBody>
      </p:sp>
      <p:pic>
        <p:nvPicPr>
          <p:cNvPr id="6" name="Picture 5">
            <a:extLst>
              <a:ext uri="{FF2B5EF4-FFF2-40B4-BE49-F238E27FC236}">
                <a16:creationId xmlns:a16="http://schemas.microsoft.com/office/drawing/2014/main" id="{A172E6A8-AD32-2849-4387-671AA59AB4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08738" y="5821339"/>
            <a:ext cx="1246561" cy="930478"/>
          </a:xfrm>
          <a:prstGeom prst="rect">
            <a:avLst/>
          </a:prstGeom>
        </p:spPr>
      </p:pic>
    </p:spTree>
    <p:extLst>
      <p:ext uri="{BB962C8B-B14F-4D97-AF65-F5344CB8AC3E}">
        <p14:creationId xmlns:p14="http://schemas.microsoft.com/office/powerpoint/2010/main" val="16940506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750"/>
                                        <p:tgtEl>
                                          <p:spTgt spid="3">
                                            <p:txEl>
                                              <p:pRg st="0" end="0"/>
                                            </p:txEl>
                                          </p:spTgt>
                                        </p:tgtEl>
                                      </p:cBhvr>
                                    </p:animEffect>
                                  </p:childTnLst>
                                </p:cTn>
                              </p:par>
                            </p:childTnLst>
                          </p:cTn>
                        </p:par>
                        <p:par>
                          <p:cTn id="12" fill="hold">
                            <p:stCondLst>
                              <p:cond delay="6275"/>
                            </p:stCondLst>
                            <p:childTnLst>
                              <p:par>
                                <p:cTn id="13" presetID="10" presetClass="entr" presetSubtype="0" fill="hold" grpId="0" nodeType="afterEffect">
                                  <p:stCondLst>
                                    <p:cond delay="0"/>
                                  </p:stCondLst>
                                  <p:iterate type="wd">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7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1459</TotalTime>
  <Words>1878</Words>
  <Application>Microsoft Office PowerPoint</Application>
  <PresentationFormat>On-screen Show (4:3)</PresentationFormat>
  <Paragraphs>81</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MS Mincho</vt:lpstr>
      <vt:lpstr>Arial</vt:lpstr>
      <vt:lpstr>Avenir Next LT Pro</vt:lpstr>
      <vt:lpstr>Calibri</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36</cp:revision>
  <dcterms:created xsi:type="dcterms:W3CDTF">2014-07-30T18:18:50Z</dcterms:created>
  <dcterms:modified xsi:type="dcterms:W3CDTF">2026-07-08T16:05:01Z</dcterms:modified>
</cp:coreProperties>
</file>