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9"/>
  </p:notesMasterIdLst>
  <p:sldIdLst>
    <p:sldId id="434" r:id="rId3"/>
    <p:sldId id="435" r:id="rId4"/>
    <p:sldId id="264" r:id="rId5"/>
    <p:sldId id="261" r:id="rId6"/>
    <p:sldId id="265" r:id="rId7"/>
    <p:sldId id="436" r:id="rId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F75DB6-FA39-463D-842D-BEBE05620677}" v="52" dt="2026-07-10T09:25:02.0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1985" autoAdjust="0"/>
  </p:normalViewPr>
  <p:slideViewPr>
    <p:cSldViewPr snapToGrid="0" snapToObjects="1">
      <p:cViewPr varScale="1">
        <p:scale>
          <a:sx n="63" d="100"/>
          <a:sy n="63" d="100"/>
        </p:scale>
        <p:origin x="1948"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oxer" userId="6da37c9f42e40059" providerId="LiveId" clId="{0E13CC8D-59C2-4409-A640-E738E4606E44}"/>
    <pc:docChg chg="undo custSel modSld sldOrd">
      <pc:chgData name="Rachel Boxer" userId="6da37c9f42e40059" providerId="LiveId" clId="{0E13CC8D-59C2-4409-A640-E738E4606E44}" dt="2026-07-10T09:50:45.521" v="656" actId="20577"/>
      <pc:docMkLst>
        <pc:docMk/>
      </pc:docMkLst>
      <pc:sldChg chg="addAnim delAnim modAnim modNotesTx">
        <pc:chgData name="Rachel Boxer" userId="6da37c9f42e40059" providerId="LiveId" clId="{0E13CC8D-59C2-4409-A640-E738E4606E44}" dt="2026-07-10T09:25:04.003" v="472"/>
        <pc:sldMkLst>
          <pc:docMk/>
          <pc:sldMk cId="0" sldId="261"/>
        </pc:sldMkLst>
      </pc:sldChg>
      <pc:sldChg chg="addSp modSp mod ord addAnim delAnim modAnim modNotesTx">
        <pc:chgData name="Rachel Boxer" userId="6da37c9f42e40059" providerId="LiveId" clId="{0E13CC8D-59C2-4409-A640-E738E4606E44}" dt="2026-07-10T09:19:32.528" v="185" actId="1076"/>
        <pc:sldMkLst>
          <pc:docMk/>
          <pc:sldMk cId="0" sldId="264"/>
        </pc:sldMkLst>
        <pc:spChg chg="add mod">
          <ac:chgData name="Rachel Boxer" userId="6da37c9f42e40059" providerId="LiveId" clId="{0E13CC8D-59C2-4409-A640-E738E4606E44}" dt="2026-07-10T09:19:32.528" v="185" actId="1076"/>
          <ac:spMkLst>
            <pc:docMk/>
            <pc:sldMk cId="0" sldId="264"/>
            <ac:spMk id="2" creationId="{310D86C3-521B-C0C9-0AC3-46332ED817B6}"/>
          </ac:spMkLst>
        </pc:spChg>
        <pc:spChg chg="mod">
          <ac:chgData name="Rachel Boxer" userId="6da37c9f42e40059" providerId="LiveId" clId="{0E13CC8D-59C2-4409-A640-E738E4606E44}" dt="2026-07-10T09:19:24.666" v="183" actId="1076"/>
          <ac:spMkLst>
            <pc:docMk/>
            <pc:sldMk cId="0" sldId="264"/>
            <ac:spMk id="8" creationId="{1718D92B-8FBE-2E42-5D55-481B65571925}"/>
          </ac:spMkLst>
        </pc:spChg>
      </pc:sldChg>
      <pc:sldChg chg="modNotesTx">
        <pc:chgData name="Rachel Boxer" userId="6da37c9f42e40059" providerId="LiveId" clId="{0E13CC8D-59C2-4409-A640-E738E4606E44}" dt="2026-07-10T09:50:45.521" v="656" actId="20577"/>
        <pc:sldMkLst>
          <pc:docMk/>
          <pc:sldMk cId="0" sldId="265"/>
        </pc:sldMkLst>
      </pc:sldChg>
      <pc:sldChg chg="modNotesTx">
        <pc:chgData name="Rachel Boxer" userId="6da37c9f42e40059" providerId="LiveId" clId="{0E13CC8D-59C2-4409-A640-E738E4606E44}" dt="2026-07-10T09:23:08.613" v="361" actId="20577"/>
        <pc:sldMkLst>
          <pc:docMk/>
          <pc:sldMk cId="2464520998" sldId="43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45A031B-C779-1645-EEDF-F04D0D18741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atin typeface="Calibri" panose="020F0502020204030204" pitchFamily="34" charset="0"/>
                <a:ea typeface="MS PGothic" panose="020B0600070205080204" pitchFamily="34" charset="-128"/>
                <a:cs typeface="+mn-cs"/>
              </a:defRPr>
            </a:lvl1pPr>
          </a:lstStyle>
          <a:p>
            <a:pPr>
              <a:defRPr/>
            </a:pPr>
            <a:endParaRPr lang="en-GB"/>
          </a:p>
        </p:txBody>
      </p:sp>
      <p:sp>
        <p:nvSpPr>
          <p:cNvPr id="3" name="Date Placeholder 2">
            <a:extLst>
              <a:ext uri="{FF2B5EF4-FFF2-40B4-BE49-F238E27FC236}">
                <a16:creationId xmlns:a16="http://schemas.microsoft.com/office/drawing/2014/main" id="{F2DA54C6-7768-014C-6D91-8C350F0CB1F2}"/>
              </a:ext>
            </a:extLst>
          </p:cNvPr>
          <p:cNvSpPr>
            <a:spLocks noGrp="1"/>
          </p:cNvSpPr>
          <p:nvPr>
            <p:ph type="dt"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E1862DCB-213F-455E-8407-8A358DF9D8F7}" type="datetimeFigureOut">
              <a:rPr lang="en-GB" altLang="en-US"/>
              <a:pPr/>
              <a:t>10/07/2026</a:t>
            </a:fld>
            <a:endParaRPr lang="en-GB" altLang="en-US"/>
          </a:p>
        </p:txBody>
      </p:sp>
      <p:sp>
        <p:nvSpPr>
          <p:cNvPr id="4" name="Slide Image Placeholder 3">
            <a:extLst>
              <a:ext uri="{FF2B5EF4-FFF2-40B4-BE49-F238E27FC236}">
                <a16:creationId xmlns:a16="http://schemas.microsoft.com/office/drawing/2014/main" id="{883F39B7-888D-D1BD-13FF-463DB5471F71}"/>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42003F3A-CC21-F21B-29A4-2BFCACE48F45}"/>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41FCFA4B-F703-AEB3-9E28-C7A24842B909}"/>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atin typeface="Calibri" panose="020F0502020204030204" pitchFamily="34" charset="0"/>
                <a:ea typeface="MS PGothic" panose="020B0600070205080204" pitchFamily="34" charset="-128"/>
                <a:cs typeface="+mn-cs"/>
              </a:defRPr>
            </a:lvl1pPr>
          </a:lstStyle>
          <a:p>
            <a:pPr>
              <a:defRPr/>
            </a:pPr>
            <a:endParaRPr lang="en-GB"/>
          </a:p>
        </p:txBody>
      </p:sp>
      <p:sp>
        <p:nvSpPr>
          <p:cNvPr id="7" name="Slide Number Placeholder 6">
            <a:extLst>
              <a:ext uri="{FF2B5EF4-FFF2-40B4-BE49-F238E27FC236}">
                <a16:creationId xmlns:a16="http://schemas.microsoft.com/office/drawing/2014/main" id="{D790197F-FB64-9E7C-7966-EA9B9498DF05}"/>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17051896-105E-4BBD-A36D-3D321AC932AA}"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ED8A9-1138-6B66-7795-0615B814E396}"/>
            </a:ext>
          </a:extLst>
        </p:cNvPr>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717A3003-0975-52ED-FCB3-A5ADD352F5C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B47D7FCE-7459-DEC9-F7BB-C6D72F8BB2E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b="1" dirty="0"/>
              <a:t>‘Count Your Blessings’ – Autumn term 2026      These resources are ©The Diocese of Guildford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These form part of the collective worship resources created to support Secondary schools in the Diocese of Guildford. </a:t>
            </a:r>
            <a:r>
              <a:rPr lang="en-GB" sz="1200" kern="1200" dirty="0">
                <a:solidFill>
                  <a:schemeClr val="tx1"/>
                </a:solidFill>
                <a:effectLst/>
                <a:latin typeface="+mn-lt"/>
                <a:ea typeface="+mn-ea"/>
                <a:cs typeface="+mn-cs"/>
              </a:rPr>
              <a:t>Research reveals the importance of gratitude even in the midst of adversity: that being aware of each day’s ‘blessings’ can counteract anxiety, and so this term, we want to encourage schools to highlight this especially in their collective worship. As always, each week’s materials link with Biblical content, whilst also ensuring that they are inclusive for pupils and adults of all faiths, or none.</a:t>
            </a:r>
            <a:r>
              <a:rPr lang="en-GB" dirty="0"/>
              <a:t> Over this short series ‘Count your blessings’, we will highlight things that we might consider to be ‘blessings’.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The materials in this PPT focus on the blessing of ‘community’ and reflect on some words written by Aesop, King David and Jesus, about the importance of unity. Huge thanks go to A-level student Ben Musters for his help with this resource, as part of his Y12 work experience.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t>Notes for the teacher: </a:t>
            </a:r>
            <a:r>
              <a:rPr lang="en-GB" i="1" dirty="0"/>
              <a:t>This resource is to be used for collective worship during tutor times or in other groupings that work for your setting. There may be enough material here to resource more than one tutor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Each resource contains some images and words to support the spiritual development of students, with a script for the leader written under the slides.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Any </a:t>
            </a:r>
            <a:r>
              <a:rPr lang="en-GB" b="1" i="1" dirty="0"/>
              <a:t>bold </a:t>
            </a:r>
            <a:r>
              <a:rPr lang="en-GB" b="0" i="1" dirty="0"/>
              <a:t>text indicates when a click will animate either text or an image for students to ponder, and italic text contains pointers for the leader.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Especially important is the slide denoted as </a:t>
            </a:r>
            <a:r>
              <a:rPr lang="en-GB" b="1" i="1" dirty="0"/>
              <a:t>‘Going deeper: responding and words for worship’, </a:t>
            </a:r>
            <a:r>
              <a:rPr lang="en-GB" b="0" i="1" dirty="0"/>
              <a:t>which ensures that the resource meets the requirement for daily collective worship in your Church school. The words are invitational, and prayer is optional.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You may wish to light a candle at the beginning as a sign that you are entering this different space in the school day.</a:t>
            </a:r>
          </a:p>
          <a:p>
            <a:endParaRPr lang="en-GB" b="0"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t>Today’s words come from </a:t>
            </a:r>
            <a:r>
              <a:rPr lang="en-GB" sz="1200" b="1" kern="1200" dirty="0">
                <a:solidFill>
                  <a:schemeClr val="tx1"/>
                </a:solidFill>
                <a:effectLst/>
                <a:latin typeface="+mn-lt"/>
                <a:ea typeface="MS PGothic" panose="020B0600070205080204" pitchFamily="34" charset="-128"/>
                <a:cs typeface="+mn-cs"/>
              </a:rPr>
              <a:t>Psalm 133:1 and John 17:21 </a:t>
            </a:r>
            <a:r>
              <a:rPr lang="en-GB" sz="1200" b="0" kern="1200" dirty="0">
                <a:solidFill>
                  <a:schemeClr val="tx1"/>
                </a:solidFill>
                <a:effectLst/>
                <a:latin typeface="+mn-lt"/>
                <a:ea typeface="MS PGothic" panose="020B0600070205080204" pitchFamily="34" charset="-128"/>
                <a:cs typeface="+mn-cs"/>
              </a:rPr>
              <a:t>which both speak of the blessing of unity as part of community together. We suggest that you set this within the context of your own school community, reflecting on the challenges that might be obstacles to unity together.</a:t>
            </a:r>
            <a:endParaRPr lang="en-GB" sz="1200" b="0" i="1" kern="1200" dirty="0">
              <a:solidFill>
                <a:schemeClr val="tx1"/>
              </a:solidFill>
              <a:effectLst/>
              <a:latin typeface="+mn-lt"/>
              <a:ea typeface="MS PGothic" panose="020B0600070205080204" pitchFamily="34" charset="-128"/>
              <a:cs typeface="+mn-cs"/>
            </a:endParaRPr>
          </a:p>
        </p:txBody>
      </p:sp>
      <p:sp>
        <p:nvSpPr>
          <p:cNvPr id="23556" name="Slide Number Placeholder 3">
            <a:extLst>
              <a:ext uri="{FF2B5EF4-FFF2-40B4-BE49-F238E27FC236}">
                <a16:creationId xmlns:a16="http://schemas.microsoft.com/office/drawing/2014/main" id="{9DA004C0-D235-6D73-52BF-1D357714628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r" defTabSz="457200" rtl="0" eaLnBrk="0" fontAlgn="base" latinLnBrk="0" hangingPunct="0">
              <a:lnSpc>
                <a:spcPct val="100000"/>
              </a:lnSpc>
              <a:spcBef>
                <a:spcPct val="0"/>
              </a:spcBef>
              <a:spcAft>
                <a:spcPct val="0"/>
              </a:spcAft>
              <a:buClrTx/>
              <a:buSzTx/>
              <a:buFontTx/>
              <a:buNone/>
              <a:tabLst/>
              <a:defRPr/>
            </a:pPr>
            <a:fld id="{EEDF4793-1BFF-4839-9DF9-B85DA178CFB8}"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1</a:t>
            </a:fld>
            <a:endParaRPr kumimoji="0" lang="en-GB" altLang="en-US"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173969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B9643-CC6B-1230-229E-77667518C144}"/>
            </a:ext>
          </a:extLst>
        </p:cNvPr>
        <p:cNvGrpSpPr/>
        <p:nvPr/>
      </p:nvGrpSpPr>
      <p:grpSpPr>
        <a:xfrm>
          <a:off x="0" y="0"/>
          <a:ext cx="0" cy="0"/>
          <a:chOff x="0" y="0"/>
          <a:chExt cx="0" cy="0"/>
        </a:xfrm>
      </p:grpSpPr>
      <p:sp>
        <p:nvSpPr>
          <p:cNvPr id="30721" name="Slide Image Placeholder 1">
            <a:extLst>
              <a:ext uri="{FF2B5EF4-FFF2-40B4-BE49-F238E27FC236}">
                <a16:creationId xmlns:a16="http://schemas.microsoft.com/office/drawing/2014/main" id="{AE5EE287-9B08-4193-B641-F38F18BF6CF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2" name="Notes Placeholder 2">
            <a:extLst>
              <a:ext uri="{FF2B5EF4-FFF2-40B4-BE49-F238E27FC236}">
                <a16:creationId xmlns:a16="http://schemas.microsoft.com/office/drawing/2014/main" id="{5E0AC5B0-C3A0-02C2-F144-73787261E18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b="1" dirty="0"/>
              <a:t>Engaging: A word within a word</a:t>
            </a:r>
          </a:p>
          <a:p>
            <a:pPr eaLnBrk="1" hangingPunct="1"/>
            <a:r>
              <a:rPr lang="en-GB" altLang="en-US" b="0" dirty="0"/>
              <a:t>I wonder if you can see a word within this word? </a:t>
            </a:r>
            <a:r>
              <a:rPr lang="en-GB" altLang="en-US" b="0" i="1" dirty="0"/>
              <a:t>(It’s </a:t>
            </a:r>
            <a:r>
              <a:rPr lang="en-GB" altLang="en-US" b="1" i="1" dirty="0"/>
              <a:t>Unity) </a:t>
            </a:r>
            <a:r>
              <a:rPr lang="en-GB" altLang="en-US" b="0" i="1" dirty="0"/>
              <a:t>– </a:t>
            </a:r>
            <a:r>
              <a:rPr lang="en-GB" altLang="en-US" b="0" i="0" dirty="0"/>
              <a:t>Can you think of other words that have other words hidden within them?</a:t>
            </a:r>
          </a:p>
          <a:p>
            <a:pPr eaLnBrk="1" hangingPunct="1"/>
            <a:r>
              <a:rPr lang="en-GB" altLang="en-US" b="0" dirty="0"/>
              <a:t>I wonder if you think the hidden word is important to the idea of Community?</a:t>
            </a:r>
          </a:p>
          <a:p>
            <a:pPr eaLnBrk="1" hangingPunct="1"/>
            <a:r>
              <a:rPr lang="en-GB" altLang="en-US" b="0" dirty="0"/>
              <a:t>What might Unity have to do with Community?</a:t>
            </a:r>
          </a:p>
        </p:txBody>
      </p:sp>
      <p:sp>
        <p:nvSpPr>
          <p:cNvPr id="30723" name="Slide Number Placeholder 3">
            <a:extLst>
              <a:ext uri="{FF2B5EF4-FFF2-40B4-BE49-F238E27FC236}">
                <a16:creationId xmlns:a16="http://schemas.microsoft.com/office/drawing/2014/main" id="{389F3B4C-8934-98CC-3837-636B4E0A830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9A46A0F9-3194-40F9-8890-181427E33255}" type="slidenum">
              <a:rPr lang="en-GB" altLang="en-US" sz="1200"/>
              <a:pPr/>
              <a:t>2</a:t>
            </a:fld>
            <a:endParaRPr lang="en-GB" altLang="en-US" sz="1200"/>
          </a:p>
        </p:txBody>
      </p:sp>
    </p:spTree>
    <p:extLst>
      <p:ext uri="{BB962C8B-B14F-4D97-AF65-F5344CB8AC3E}">
        <p14:creationId xmlns:p14="http://schemas.microsoft.com/office/powerpoint/2010/main" val="3818101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a:extLst>
              <a:ext uri="{FF2B5EF4-FFF2-40B4-BE49-F238E27FC236}">
                <a16:creationId xmlns:a16="http://schemas.microsoft.com/office/drawing/2014/main" id="{6A17743A-C45D-1691-9D80-F8AFD7D7EB6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Notes Placeholder 2">
            <a:extLst>
              <a:ext uri="{FF2B5EF4-FFF2-40B4-BE49-F238E27FC236}">
                <a16:creationId xmlns:a16="http://schemas.microsoft.com/office/drawing/2014/main" id="{68BA086D-975B-3EEF-51C7-650B0477C9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latin typeface="Avenir Next LT Pro" panose="020B0504020202020204" pitchFamily="34" charset="0"/>
                <a:ea typeface="MS Mincho" panose="02020609040205080304" pitchFamily="49" charset="-128"/>
              </a:rPr>
              <a:t>Engaging: Aesop’s story of the Four Oxen</a:t>
            </a:r>
          </a:p>
          <a:p>
            <a:pPr eaLnBrk="1" hangingPunct="1"/>
            <a:r>
              <a:rPr lang="en-GB" altLang="en-US" sz="1800" dirty="0">
                <a:latin typeface="Avenir Next LT Pro" panose="020B0504020202020204" pitchFamily="34" charset="0"/>
                <a:ea typeface="MS Mincho" panose="02020609040205080304" pitchFamily="49" charset="-128"/>
              </a:rPr>
              <a:t>Aesop was a fabled storyteller in the Ancient World, whose stories were used in classical Greek and Roman education to train young minds in how to think and use rhetoric. </a:t>
            </a:r>
          </a:p>
          <a:p>
            <a:pPr eaLnBrk="1" hangingPunct="1"/>
            <a:r>
              <a:rPr lang="en-GB" altLang="en-US" sz="1800" dirty="0">
                <a:latin typeface="Avenir Next LT Pro" panose="020B0504020202020204" pitchFamily="34" charset="0"/>
                <a:ea typeface="MS Mincho" panose="02020609040205080304" pitchFamily="49" charset="-128"/>
              </a:rPr>
              <a:t>Aesop once told a story about four oxen </a:t>
            </a:r>
            <a:r>
              <a:rPr lang="en-GB" dirty="0"/>
              <a:t>who stayed safe from a stalking lion by standing back‑to‑back in perfect unity, with their formidable horns providing protection against the predator. No matter how the lion tried, he couldn’t attack them while they held together. Eventually, quarrels drove the oxen apart, leaving each one isolated. Once divided, they were easily picked off by the hungry lion. </a:t>
            </a:r>
          </a:p>
          <a:p>
            <a:pPr eaLnBrk="1" hangingPunct="1"/>
            <a:endParaRPr lang="en-GB" altLang="en-US" dirty="0">
              <a:ea typeface="MS Mincho" panose="02020609040205080304" pitchFamily="49" charset="-128"/>
            </a:endParaRPr>
          </a:p>
          <a:p>
            <a:pPr eaLnBrk="1" hangingPunct="1"/>
            <a:r>
              <a:rPr lang="en-GB" altLang="en-US" b="1" dirty="0">
                <a:ea typeface="MS Mincho" panose="02020609040205080304" pitchFamily="49" charset="-128"/>
              </a:rPr>
              <a:t>What’s the moral of this tale, do you think? </a:t>
            </a:r>
            <a:r>
              <a:rPr lang="en-GB" altLang="en-US" b="0" dirty="0">
                <a:ea typeface="MS Mincho" panose="02020609040205080304" pitchFamily="49" charset="-128"/>
              </a:rPr>
              <a:t>Can you come up with a pithy summary?</a:t>
            </a:r>
            <a:endParaRPr lang="en-GB" altLang="en-US" b="1" dirty="0">
              <a:ea typeface="MS Mincho" panose="02020609040205080304" pitchFamily="49" charset="-128"/>
            </a:endParaRPr>
          </a:p>
          <a:p>
            <a:pPr eaLnBrk="1" hangingPunct="1"/>
            <a:r>
              <a:rPr lang="en-GB" altLang="en-US" dirty="0">
                <a:ea typeface="MS Mincho" panose="02020609040205080304" pitchFamily="49" charset="-128"/>
              </a:rPr>
              <a:t>Aesop summarised the meaning as </a:t>
            </a:r>
            <a:r>
              <a:rPr lang="en-US" altLang="en-US" b="1" dirty="0">
                <a:solidFill>
                  <a:schemeClr val="bg1"/>
                </a:solidFill>
                <a:latin typeface="Century Gothic" panose="020B0502020202020204" pitchFamily="34" charset="0"/>
              </a:rPr>
              <a:t>‘United we stand; divided we fall.’</a:t>
            </a:r>
          </a:p>
          <a:p>
            <a:pPr eaLnBrk="1" hangingPunct="1"/>
            <a:endParaRPr lang="en-US" altLang="en-US" b="1" dirty="0">
              <a:solidFill>
                <a:schemeClr val="bg1"/>
              </a:solidFill>
              <a:latin typeface="Century Gothic" panose="020B0502020202020204" pitchFamily="34" charset="0"/>
              <a:ea typeface="MS Mincho" panose="02020609040205080304" pitchFamily="49" charset="-128"/>
            </a:endParaRPr>
          </a:p>
          <a:p>
            <a:pPr eaLnBrk="1" hangingPunct="1"/>
            <a:r>
              <a:rPr lang="en-US" altLang="en-US" b="0" i="1" dirty="0">
                <a:solidFill>
                  <a:schemeClr val="bg1"/>
                </a:solidFill>
                <a:latin typeface="Century Gothic" panose="020B0502020202020204" pitchFamily="34" charset="0"/>
                <a:ea typeface="MS Mincho" panose="02020609040205080304" pitchFamily="49" charset="-128"/>
              </a:rPr>
              <a:t>Talk about the fable together: select from…</a:t>
            </a:r>
          </a:p>
          <a:p>
            <a:pPr marL="171450" indent="-171450" eaLnBrk="1" hangingPunct="1">
              <a:buFont typeface="Arial" panose="020B0604020202020204" pitchFamily="34" charset="0"/>
              <a:buChar char="•"/>
            </a:pPr>
            <a:r>
              <a:rPr lang="en-US" altLang="en-US" b="0" i="1" dirty="0">
                <a:solidFill>
                  <a:schemeClr val="bg1"/>
                </a:solidFill>
                <a:latin typeface="Century Gothic" panose="020B0502020202020204" pitchFamily="34" charset="0"/>
                <a:ea typeface="MS Mincho" panose="02020609040205080304" pitchFamily="49" charset="-128"/>
              </a:rPr>
              <a:t>Do you agree with Aesop’s idea?</a:t>
            </a:r>
          </a:p>
          <a:p>
            <a:pPr marL="171450" indent="-171450" eaLnBrk="1" hangingPunct="1">
              <a:buFont typeface="Arial" panose="020B0604020202020204" pitchFamily="34" charset="0"/>
              <a:buChar char="•"/>
            </a:pPr>
            <a:r>
              <a:rPr lang="en-US" altLang="en-US" b="0" i="1" dirty="0">
                <a:solidFill>
                  <a:schemeClr val="bg1"/>
                </a:solidFill>
                <a:latin typeface="Century Gothic" panose="020B0502020202020204" pitchFamily="34" charset="0"/>
                <a:ea typeface="MS Mincho" panose="02020609040205080304" pitchFamily="49" charset="-128"/>
              </a:rPr>
              <a:t>I wonder what quarrels might prevent us from being united?</a:t>
            </a:r>
          </a:p>
          <a:p>
            <a:pPr marL="171450" indent="-171450" eaLnBrk="1" hangingPunct="1">
              <a:buFont typeface="Arial" panose="020B0604020202020204" pitchFamily="34" charset="0"/>
              <a:buChar char="•"/>
            </a:pPr>
            <a:r>
              <a:rPr lang="en-US" altLang="en-US" b="0" i="1" dirty="0">
                <a:solidFill>
                  <a:schemeClr val="bg1"/>
                </a:solidFill>
                <a:latin typeface="Century Gothic" panose="020B0502020202020204" pitchFamily="34" charset="0"/>
                <a:ea typeface="MS Mincho" panose="02020609040205080304" pitchFamily="49" charset="-128"/>
              </a:rPr>
              <a:t>Can you think of a time where quarrels caused your you and your peers to be less united?</a:t>
            </a:r>
          </a:p>
          <a:p>
            <a:pPr eaLnBrk="1" hangingPunct="1"/>
            <a:endParaRPr lang="en-GB" altLang="en-US" b="0" i="1" dirty="0">
              <a:ea typeface="MS Mincho" panose="02020609040205080304" pitchFamily="49" charset="-128"/>
            </a:endParaRPr>
          </a:p>
        </p:txBody>
      </p:sp>
      <p:sp>
        <p:nvSpPr>
          <p:cNvPr id="24579" name="Slide Number Placeholder 3">
            <a:extLst>
              <a:ext uri="{FF2B5EF4-FFF2-40B4-BE49-F238E27FC236}">
                <a16:creationId xmlns:a16="http://schemas.microsoft.com/office/drawing/2014/main" id="{890BC083-A6C8-1EBB-E7BC-1ED7BF38576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188BF59D-B60D-4C16-AE8D-BC467CB0C1D8}" type="slidenum">
              <a:rPr lang="en-GB" altLang="en-US" sz="1200"/>
              <a:pPr/>
              <a:t>3</a:t>
            </a:fld>
            <a:endParaRPr lang="en-GB"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77216D16-2879-0A3A-D391-DE1C5204B8B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B2B2D6FA-01D7-AA6F-1EE3-F37ECBA35F1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en-US" sz="1800" b="1" dirty="0"/>
              <a:t>Engaging: </a:t>
            </a:r>
            <a:r>
              <a:rPr lang="en-GB" altLang="en-US" sz="1800" b="1" dirty="0">
                <a:latin typeface="Avenir Next LT Pro" panose="020B0504020202020204" pitchFamily="34" charset="0"/>
                <a:ea typeface="MS Mincho" panose="02020609040205080304" pitchFamily="49" charset="-128"/>
              </a:rPr>
              <a:t>Some words about unity</a:t>
            </a:r>
          </a:p>
          <a:p>
            <a:pPr eaLnBrk="1" hangingPunct="1"/>
            <a:r>
              <a:rPr lang="en-GB" altLang="en-US" sz="1800" dirty="0">
                <a:latin typeface="Avenir Next LT Pro" panose="020B0504020202020204" pitchFamily="34" charset="0"/>
                <a:ea typeface="MS Mincho" panose="02020609040205080304" pitchFamily="49" charset="-128"/>
              </a:rPr>
              <a:t>Here are some more words about unity.</a:t>
            </a:r>
          </a:p>
          <a:p>
            <a:pPr eaLnBrk="1" hangingPunct="1"/>
            <a:endParaRPr lang="en-GB" altLang="en-US" sz="1800" dirty="0">
              <a:latin typeface="Avenir Next LT Pro" panose="020B0504020202020204" pitchFamily="34" charset="0"/>
              <a:ea typeface="MS Mincho" panose="02020609040205080304" pitchFamily="49" charset="-128"/>
            </a:endParaRPr>
          </a:p>
          <a:p>
            <a:pPr eaLnBrk="1" hangingPunct="1"/>
            <a:r>
              <a:rPr lang="en-GB" altLang="en-US" sz="1800" i="1" dirty="0">
                <a:latin typeface="Avenir Next LT Pro" panose="020B0504020202020204" pitchFamily="34" charset="0"/>
                <a:ea typeface="MS Mincho" panose="02020609040205080304" pitchFamily="49" charset="-128"/>
              </a:rPr>
              <a:t>Talk together: </a:t>
            </a:r>
          </a:p>
          <a:p>
            <a:pPr marL="285750" indent="-285750" eaLnBrk="1" hangingPunct="1">
              <a:buFont typeface="Arial" panose="020B0604020202020204" pitchFamily="34" charset="0"/>
              <a:buChar char="•"/>
            </a:pPr>
            <a:r>
              <a:rPr lang="en-GB" altLang="en-US" sz="1800" i="1" dirty="0">
                <a:latin typeface="Avenir Next LT Pro" panose="020B0504020202020204" pitchFamily="34" charset="0"/>
                <a:ea typeface="MS Mincho" panose="02020609040205080304" pitchFamily="49" charset="-128"/>
              </a:rPr>
              <a:t>I wonder what you think connects these ideas together? </a:t>
            </a:r>
          </a:p>
          <a:p>
            <a:pPr marL="285750" indent="-285750" eaLnBrk="1" hangingPunct="1">
              <a:buFont typeface="Arial" panose="020B0604020202020204" pitchFamily="34" charset="0"/>
              <a:buChar char="•"/>
            </a:pPr>
            <a:r>
              <a:rPr lang="en-GB" altLang="en-US" sz="1800" i="1" dirty="0">
                <a:latin typeface="Avenir Next LT Pro" panose="020B0504020202020204" pitchFamily="34" charset="0"/>
                <a:ea typeface="MS Mincho" panose="02020609040205080304" pitchFamily="49" charset="-128"/>
              </a:rPr>
              <a:t>Are these words saying the same thing?</a:t>
            </a:r>
          </a:p>
          <a:p>
            <a:pPr marL="285750" marR="0" lvl="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i="1" dirty="0">
                <a:ea typeface="MS Mincho" panose="02020609040205080304" pitchFamily="49" charset="-128"/>
              </a:rPr>
              <a:t>Psalm 133, written by King David, is called a psalm of ascents, sung as pilgrims ‘ascended’ to the Temple in Jerusalem for festivals. Why do you think pilgrims might have wanted to sing about unity? </a:t>
            </a:r>
          </a:p>
          <a:p>
            <a:pPr marL="285750" marR="0" lvl="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i="1" dirty="0">
                <a:ea typeface="MS Mincho" panose="02020609040205080304" pitchFamily="49" charset="-128"/>
              </a:rPr>
              <a:t>Which idea do you like the best/agree with the most – Aesop’s or David’s?</a:t>
            </a:r>
          </a:p>
          <a:p>
            <a:pPr marL="285750" marR="0" lvl="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i="1" dirty="0">
                <a:ea typeface="MS Mincho" panose="02020609040205080304" pitchFamily="49" charset="-128"/>
              </a:rPr>
              <a:t>Why do you think these people from different time periods might be saying the same thing?</a:t>
            </a:r>
          </a:p>
          <a:p>
            <a:pPr marL="285750" marR="0" lvl="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GB" altLang="en-US" i="1" dirty="0">
                <a:ea typeface="MS Mincho" panose="02020609040205080304" pitchFamily="49" charset="-128"/>
              </a:rPr>
              <a:t>What might we want to say in </a:t>
            </a:r>
            <a:r>
              <a:rPr lang="en-GB" altLang="en-US" i="1" u="sng" dirty="0">
                <a:ea typeface="MS Mincho" panose="02020609040205080304" pitchFamily="49" charset="-128"/>
              </a:rPr>
              <a:t>this</a:t>
            </a:r>
            <a:r>
              <a:rPr lang="en-GB" altLang="en-US" i="1" u="none" dirty="0">
                <a:ea typeface="MS Mincho" panose="02020609040205080304" pitchFamily="49" charset="-128"/>
              </a:rPr>
              <a:t> age about unity, or community?</a:t>
            </a:r>
            <a:endParaRPr lang="en-GB" altLang="en-US" i="1" dirty="0">
              <a:ea typeface="MS Mincho" panose="02020609040205080304" pitchFamily="49" charset="-128"/>
            </a:endParaRPr>
          </a:p>
          <a:p>
            <a:pPr marL="285750" indent="-285750" eaLnBrk="1" hangingPunct="1">
              <a:buFont typeface="Arial" panose="020B0604020202020204" pitchFamily="34" charset="0"/>
              <a:buChar char="•"/>
            </a:pPr>
            <a:endParaRPr lang="en-GB" altLang="en-US" i="1" dirty="0">
              <a:ea typeface="MS Mincho" panose="02020609040205080304" pitchFamily="49" charset="-128"/>
            </a:endParaRPr>
          </a:p>
        </p:txBody>
      </p:sp>
      <p:sp>
        <p:nvSpPr>
          <p:cNvPr id="22531" name="Slide Number Placeholder 3">
            <a:extLst>
              <a:ext uri="{FF2B5EF4-FFF2-40B4-BE49-F238E27FC236}">
                <a16:creationId xmlns:a16="http://schemas.microsoft.com/office/drawing/2014/main" id="{8DC7B6FD-3BAF-721C-B112-EEFF2A32F71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FFEAB192-3327-4871-B82D-61840E14ED7F}" type="slidenum">
              <a:rPr lang="en-GB" altLang="en-US" sz="1200"/>
              <a:pPr/>
              <a:t>4</a:t>
            </a:fld>
            <a:endParaRPr lang="en-GB"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a:extLst>
              <a:ext uri="{FF2B5EF4-FFF2-40B4-BE49-F238E27FC236}">
                <a16:creationId xmlns:a16="http://schemas.microsoft.com/office/drawing/2014/main" id="{0D1BA11F-8791-0CCB-66AC-9E7B5172237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2" name="Notes Placeholder 2">
            <a:extLst>
              <a:ext uri="{FF2B5EF4-FFF2-40B4-BE49-F238E27FC236}">
                <a16:creationId xmlns:a16="http://schemas.microsoft.com/office/drawing/2014/main" id="{55D1BB47-C46C-2E7F-D708-D1170FD1E05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sz="1800" b="1" i="0" dirty="0"/>
              <a:t>Going deeper: responding and words for worship</a:t>
            </a:r>
          </a:p>
          <a:p>
            <a:pPr eaLnBrk="1" hangingPunct="1"/>
            <a:r>
              <a:rPr lang="en-GB" altLang="en-US" sz="1800" b="0" dirty="0">
                <a:latin typeface="Avenir Next LT Pro" panose="020B0504020202020204" pitchFamily="34" charset="0"/>
                <a:ea typeface="MS Mincho" panose="02020609040205080304" pitchFamily="49" charset="-128"/>
              </a:rPr>
              <a:t>The words we have heard today have helped us to think about the importance of unity within a community. </a:t>
            </a:r>
          </a:p>
          <a:p>
            <a:pPr algn="ctr" eaLnBrk="1" hangingPunct="1"/>
            <a:r>
              <a:rPr lang="en-GB" altLang="en-US" sz="1800" dirty="0">
                <a:latin typeface="Avenir Next LT Pro" panose="020B0504020202020204" pitchFamily="34" charset="0"/>
                <a:ea typeface="Calibri" panose="020F0502020204030204" pitchFamily="34" charset="0"/>
              </a:rPr>
              <a:t>…I wonder if you agree that as part of a school community, we are strongest when we stand together?…..</a:t>
            </a:r>
            <a:endParaRPr lang="en-GB" altLang="en-US" sz="1800" dirty="0">
              <a:latin typeface="Cambria" panose="02040503050406030204" pitchFamily="18" charset="0"/>
              <a:ea typeface="Calibri" panose="020F0502020204030204" pitchFamily="34" charset="0"/>
            </a:endParaRPr>
          </a:p>
          <a:p>
            <a:pPr algn="ctr" eaLnBrk="1" hangingPunct="1"/>
            <a:r>
              <a:rPr lang="en-GB" altLang="en-US" sz="1800" dirty="0">
                <a:latin typeface="Avenir Next LT Pro" panose="020B0504020202020204" pitchFamily="34" charset="0"/>
                <a:ea typeface="Calibri" panose="020F0502020204030204" pitchFamily="34" charset="0"/>
              </a:rPr>
              <a:t>….I wonder how we might become an even stronger school community today?.....or what obstacles might get in our way?....</a:t>
            </a:r>
          </a:p>
          <a:p>
            <a:pPr algn="ctr" eaLnBrk="1" hangingPunct="1"/>
            <a:r>
              <a:rPr lang="en-GB" altLang="en-US" sz="1800" dirty="0">
                <a:latin typeface="Avenir Next LT Pro" panose="020B0504020202020204" pitchFamily="34" charset="0"/>
                <a:ea typeface="Calibri" panose="020F0502020204030204" pitchFamily="34" charset="0"/>
              </a:rPr>
              <a:t>….I wonder how our school’s vision and values might help us to be more united?....</a:t>
            </a:r>
          </a:p>
          <a:p>
            <a:pPr marL="0" marR="0" lvl="0" indent="0" algn="ctr" defTabSz="914400" rtl="0" eaLnBrk="1" fontAlgn="base" latinLnBrk="0" hangingPunct="1">
              <a:lnSpc>
                <a:spcPct val="100000"/>
              </a:lnSpc>
              <a:spcBef>
                <a:spcPct val="30000"/>
              </a:spcBef>
              <a:spcAft>
                <a:spcPct val="0"/>
              </a:spcAft>
              <a:buClrTx/>
              <a:buSzTx/>
              <a:buFontTx/>
              <a:buNone/>
              <a:tabLst/>
              <a:defRPr/>
            </a:pPr>
            <a:r>
              <a:rPr lang="en-GB" altLang="en-US" sz="1800" dirty="0">
                <a:latin typeface="Avenir Next LT Pro" panose="020B0504020202020204" pitchFamily="34" charset="0"/>
                <a:ea typeface="Calibri" panose="020F0502020204030204" pitchFamily="34" charset="0"/>
              </a:rPr>
              <a:t>….What might happen if we do not stand united together?....</a:t>
            </a:r>
          </a:p>
          <a:p>
            <a:pPr algn="ctr" eaLnBrk="1" hangingPunct="1"/>
            <a:endParaRPr lang="en-GB" altLang="en-US" sz="1800" dirty="0">
              <a:latin typeface="Avenir Next LT Pro" panose="020B0504020202020204" pitchFamily="34" charset="0"/>
              <a:ea typeface="Calibri" panose="020F0502020204030204" pitchFamily="34" charset="0"/>
            </a:endParaRPr>
          </a:p>
          <a:p>
            <a:pPr algn="ctr" eaLnBrk="1" hangingPunct="1"/>
            <a:endParaRPr lang="en-GB" altLang="en-US" sz="1800" dirty="0">
              <a:latin typeface="Cambria" panose="02040503050406030204" pitchFamily="18" charset="0"/>
              <a:ea typeface="Calibri" panose="020F0502020204030204" pitchFamily="34" charset="0"/>
            </a:endParaRPr>
          </a:p>
        </p:txBody>
      </p:sp>
      <p:sp>
        <p:nvSpPr>
          <p:cNvPr id="30723" name="Slide Number Placeholder 3">
            <a:extLst>
              <a:ext uri="{FF2B5EF4-FFF2-40B4-BE49-F238E27FC236}">
                <a16:creationId xmlns:a16="http://schemas.microsoft.com/office/drawing/2014/main" id="{991B3E92-B402-02A8-3C7B-C05F03ADC09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9A46A0F9-3194-40F9-8890-181427E33255}" type="slidenum">
              <a:rPr lang="en-GB" altLang="en-US" sz="1200"/>
              <a:pPr/>
              <a:t>5</a:t>
            </a:fld>
            <a:endParaRPr lang="en-GB"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Prayer and sending: Jesus prays for his followers (John 17:21)</a:t>
            </a:r>
          </a:p>
          <a:p>
            <a:r>
              <a:rPr lang="en-GB" b="0" dirty="0"/>
              <a:t>Jesus prayed this prayer the night before his crucifixion, about his disciples, and all those who would follow him after. </a:t>
            </a:r>
          </a:p>
          <a:p>
            <a:endParaRPr lang="en-GB" b="0" dirty="0"/>
          </a:p>
          <a:p>
            <a:r>
              <a:rPr lang="en-GB" b="0" dirty="0"/>
              <a:t>If unity was this important to Jesus, I wonder if it might be important to us as well?</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b="0" i="0" dirty="0"/>
              <a:t>You might want to turn Jesus’ words into your own prayer for unity as part of our community…..</a:t>
            </a:r>
          </a:p>
          <a:p>
            <a:endParaRPr lang="en-GB" b="0" i="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1" i="0" kern="1200" dirty="0">
                <a:solidFill>
                  <a:schemeClr val="tx1"/>
                </a:solidFill>
                <a:effectLst/>
                <a:latin typeface="+mn-lt"/>
                <a:ea typeface="MS PGothic" panose="020B0600070205080204" pitchFamily="34" charset="-128"/>
                <a:cs typeface="+mn-cs"/>
              </a:rPr>
              <a:t>Sending: </a:t>
            </a:r>
            <a:r>
              <a:rPr lang="en-GB" sz="1200" b="0" i="1" kern="1200" dirty="0">
                <a:solidFill>
                  <a:schemeClr val="tx1"/>
                </a:solidFill>
                <a:effectLst/>
                <a:latin typeface="+mn-lt"/>
                <a:ea typeface="MS PGothic" panose="020B0600070205080204" pitchFamily="34" charset="-128"/>
                <a:cs typeface="+mn-cs"/>
              </a:rPr>
              <a:t>you might wish to leave students with a final challenge based on this slide, then blow out the candle as a sign that the collective worship is finished. </a:t>
            </a:r>
            <a:endParaRPr lang="en-GB" sz="1200" b="1" i="0" kern="1200" dirty="0">
              <a:solidFill>
                <a:schemeClr val="tx1"/>
              </a:solidFill>
              <a:effectLst/>
              <a:latin typeface="+mn-lt"/>
              <a:ea typeface="MS PGothic" panose="020B0600070205080204" pitchFamily="34" charset="-128"/>
              <a:cs typeface="+mn-cs"/>
            </a:endParaRPr>
          </a:p>
        </p:txBody>
      </p:sp>
      <p:sp>
        <p:nvSpPr>
          <p:cNvPr id="4" name="Slide Number Placeholder 3"/>
          <p:cNvSpPr>
            <a:spLocks noGrp="1"/>
          </p:cNvSpPr>
          <p:nvPr>
            <p:ph type="sldNum" sz="quarter" idx="5"/>
          </p:nvPr>
        </p:nvSpPr>
        <p:spPr/>
        <p:txBody>
          <a:bodyPr/>
          <a:lstStyle/>
          <a:p>
            <a:fld id="{17051896-105E-4BBD-A36D-3D321AC932AA}" type="slidenum">
              <a:rPr lang="en-GB" altLang="en-US" smtClean="0"/>
              <a:pPr/>
              <a:t>6</a:t>
            </a:fld>
            <a:endParaRPr lang="en-GB" altLang="en-US"/>
          </a:p>
        </p:txBody>
      </p:sp>
    </p:spTree>
    <p:extLst>
      <p:ext uri="{BB962C8B-B14F-4D97-AF65-F5344CB8AC3E}">
        <p14:creationId xmlns:p14="http://schemas.microsoft.com/office/powerpoint/2010/main" val="1701648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DCE5F990-F1D8-F8DC-FF2A-58C310862410}"/>
              </a:ext>
            </a:extLst>
          </p:cNvPr>
          <p:cNvSpPr>
            <a:spLocks noGrp="1"/>
          </p:cNvSpPr>
          <p:nvPr>
            <p:ph type="dt" sz="half" idx="10"/>
          </p:nvPr>
        </p:nvSpPr>
        <p:spPr/>
        <p:txBody>
          <a:bodyPr/>
          <a:lstStyle>
            <a:lvl1pPr>
              <a:defRPr/>
            </a:lvl1pPr>
          </a:lstStyle>
          <a:p>
            <a:fld id="{B5607B4E-8CC1-4D3C-8C36-19B419D5E983}" type="datetimeFigureOut">
              <a:rPr lang="en-US" altLang="en-US"/>
              <a:pPr/>
              <a:t>7/10/2026</a:t>
            </a:fld>
            <a:endParaRPr lang="en-US" altLang="en-US"/>
          </a:p>
        </p:txBody>
      </p:sp>
      <p:sp>
        <p:nvSpPr>
          <p:cNvPr id="5" name="Footer Placeholder 4">
            <a:extLst>
              <a:ext uri="{FF2B5EF4-FFF2-40B4-BE49-F238E27FC236}">
                <a16:creationId xmlns:a16="http://schemas.microsoft.com/office/drawing/2014/main" id="{3B0408F9-51C3-F77D-D6F7-8666BD43D41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D1B88A6-FFCC-32C2-0E68-BB63D8060D7C}"/>
              </a:ext>
            </a:extLst>
          </p:cNvPr>
          <p:cNvSpPr>
            <a:spLocks noGrp="1"/>
          </p:cNvSpPr>
          <p:nvPr>
            <p:ph type="sldNum" sz="quarter" idx="12"/>
          </p:nvPr>
        </p:nvSpPr>
        <p:spPr/>
        <p:txBody>
          <a:bodyPr/>
          <a:lstStyle>
            <a:lvl1pPr>
              <a:defRPr/>
            </a:lvl1pPr>
          </a:lstStyle>
          <a:p>
            <a:fld id="{6938E749-6FE0-4602-BB2A-8A754D84FDC2}" type="slidenum">
              <a:rPr lang="en-US" altLang="en-US"/>
              <a:pPr/>
              <a:t>‹#›</a:t>
            </a:fld>
            <a:endParaRPr lang="en-US" altLang="en-US"/>
          </a:p>
        </p:txBody>
      </p:sp>
    </p:spTree>
    <p:extLst>
      <p:ext uri="{BB962C8B-B14F-4D97-AF65-F5344CB8AC3E}">
        <p14:creationId xmlns:p14="http://schemas.microsoft.com/office/powerpoint/2010/main" val="3599940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23A80DF-2806-1676-9151-A69333B996D3}"/>
              </a:ext>
            </a:extLst>
          </p:cNvPr>
          <p:cNvSpPr>
            <a:spLocks noGrp="1"/>
          </p:cNvSpPr>
          <p:nvPr>
            <p:ph type="dt" sz="half" idx="10"/>
          </p:nvPr>
        </p:nvSpPr>
        <p:spPr/>
        <p:txBody>
          <a:bodyPr/>
          <a:lstStyle>
            <a:lvl1pPr>
              <a:defRPr/>
            </a:lvl1pPr>
          </a:lstStyle>
          <a:p>
            <a:fld id="{0E4FEA8E-3F2B-4CA3-B4AB-217830B928D1}" type="datetimeFigureOut">
              <a:rPr lang="en-US" altLang="en-US"/>
              <a:pPr/>
              <a:t>7/10/2026</a:t>
            </a:fld>
            <a:endParaRPr lang="en-US" altLang="en-US"/>
          </a:p>
        </p:txBody>
      </p:sp>
      <p:sp>
        <p:nvSpPr>
          <p:cNvPr id="5" name="Footer Placeholder 4">
            <a:extLst>
              <a:ext uri="{FF2B5EF4-FFF2-40B4-BE49-F238E27FC236}">
                <a16:creationId xmlns:a16="http://schemas.microsoft.com/office/drawing/2014/main" id="{A343D811-BFA7-333A-9BB3-4256F60EFB9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5CBE3E3-5510-9B49-24D3-7B3041F6B8BA}"/>
              </a:ext>
            </a:extLst>
          </p:cNvPr>
          <p:cNvSpPr>
            <a:spLocks noGrp="1"/>
          </p:cNvSpPr>
          <p:nvPr>
            <p:ph type="sldNum" sz="quarter" idx="12"/>
          </p:nvPr>
        </p:nvSpPr>
        <p:spPr/>
        <p:txBody>
          <a:bodyPr/>
          <a:lstStyle>
            <a:lvl1pPr>
              <a:defRPr/>
            </a:lvl1pPr>
          </a:lstStyle>
          <a:p>
            <a:fld id="{E374B8C5-B992-41A1-91CC-4EC0E4390A4A}" type="slidenum">
              <a:rPr lang="en-US" altLang="en-US"/>
              <a:pPr/>
              <a:t>‹#›</a:t>
            </a:fld>
            <a:endParaRPr lang="en-US" altLang="en-US"/>
          </a:p>
        </p:txBody>
      </p:sp>
    </p:spTree>
    <p:extLst>
      <p:ext uri="{BB962C8B-B14F-4D97-AF65-F5344CB8AC3E}">
        <p14:creationId xmlns:p14="http://schemas.microsoft.com/office/powerpoint/2010/main" val="1910112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056291E-7EA9-88CE-AE46-EF49DD1E7436}"/>
              </a:ext>
            </a:extLst>
          </p:cNvPr>
          <p:cNvSpPr>
            <a:spLocks noGrp="1"/>
          </p:cNvSpPr>
          <p:nvPr>
            <p:ph type="dt" sz="half" idx="10"/>
          </p:nvPr>
        </p:nvSpPr>
        <p:spPr/>
        <p:txBody>
          <a:bodyPr/>
          <a:lstStyle>
            <a:lvl1pPr>
              <a:defRPr/>
            </a:lvl1pPr>
          </a:lstStyle>
          <a:p>
            <a:fld id="{1773E333-8F5C-4F40-A44C-9DF7B8380200}" type="datetimeFigureOut">
              <a:rPr lang="en-US" altLang="en-US"/>
              <a:pPr/>
              <a:t>7/10/2026</a:t>
            </a:fld>
            <a:endParaRPr lang="en-US" altLang="en-US"/>
          </a:p>
        </p:txBody>
      </p:sp>
      <p:sp>
        <p:nvSpPr>
          <p:cNvPr id="5" name="Footer Placeholder 4">
            <a:extLst>
              <a:ext uri="{FF2B5EF4-FFF2-40B4-BE49-F238E27FC236}">
                <a16:creationId xmlns:a16="http://schemas.microsoft.com/office/drawing/2014/main" id="{658A01CC-66F0-903D-29AE-E4697A9D9E1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FCCFEF8-03CA-38FD-A27A-EDCD2765602E}"/>
              </a:ext>
            </a:extLst>
          </p:cNvPr>
          <p:cNvSpPr>
            <a:spLocks noGrp="1"/>
          </p:cNvSpPr>
          <p:nvPr>
            <p:ph type="sldNum" sz="quarter" idx="12"/>
          </p:nvPr>
        </p:nvSpPr>
        <p:spPr/>
        <p:txBody>
          <a:bodyPr/>
          <a:lstStyle>
            <a:lvl1pPr>
              <a:defRPr/>
            </a:lvl1pPr>
          </a:lstStyle>
          <a:p>
            <a:fld id="{7526C8DE-5ACA-466F-9B92-5951F69B4A46}" type="slidenum">
              <a:rPr lang="en-US" altLang="en-US"/>
              <a:pPr/>
              <a:t>‹#›</a:t>
            </a:fld>
            <a:endParaRPr lang="en-US" altLang="en-US"/>
          </a:p>
        </p:txBody>
      </p:sp>
    </p:spTree>
    <p:extLst>
      <p:ext uri="{BB962C8B-B14F-4D97-AF65-F5344CB8AC3E}">
        <p14:creationId xmlns:p14="http://schemas.microsoft.com/office/powerpoint/2010/main" val="1988416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C361932B-667C-4988-A52B-07E946208667}"/>
              </a:ext>
            </a:extLst>
          </p:cNvPr>
          <p:cNvSpPr>
            <a:spLocks noGrp="1"/>
          </p:cNvSpPr>
          <p:nvPr>
            <p:ph type="dt" sz="half" idx="10"/>
          </p:nvPr>
        </p:nvSpPr>
        <p:spPr/>
        <p:txBody>
          <a:bodyPr/>
          <a:lstStyle>
            <a:lvl1pPr>
              <a:defRPr/>
            </a:lvl1pPr>
          </a:lstStyle>
          <a:p>
            <a:fld id="{94D6461A-099A-4E4B-9922-A3555049BE1B}" type="datetimeFigureOut">
              <a:rPr lang="en-US" altLang="en-US"/>
              <a:pPr/>
              <a:t>7/10/2026</a:t>
            </a:fld>
            <a:endParaRPr lang="en-US" altLang="en-US"/>
          </a:p>
        </p:txBody>
      </p:sp>
      <p:sp>
        <p:nvSpPr>
          <p:cNvPr id="6" name="Footer Placeholder 4">
            <a:extLst>
              <a:ext uri="{FF2B5EF4-FFF2-40B4-BE49-F238E27FC236}">
                <a16:creationId xmlns:a16="http://schemas.microsoft.com/office/drawing/2014/main" id="{5B5622DA-66CC-72B2-BAF0-B85BD287308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D436351-D761-1EA7-19B2-817124824CD1}"/>
              </a:ext>
            </a:extLst>
          </p:cNvPr>
          <p:cNvSpPr>
            <a:spLocks noGrp="1"/>
          </p:cNvSpPr>
          <p:nvPr>
            <p:ph type="sldNum" sz="quarter" idx="12"/>
          </p:nvPr>
        </p:nvSpPr>
        <p:spPr/>
        <p:txBody>
          <a:bodyPr/>
          <a:lstStyle>
            <a:lvl1pPr>
              <a:defRPr/>
            </a:lvl1pPr>
          </a:lstStyle>
          <a:p>
            <a:fld id="{0C9DF6B1-A2BE-4C64-9407-2B174B2C0E83}" type="slidenum">
              <a:rPr lang="en-US" altLang="en-US"/>
              <a:pPr/>
              <a:t>‹#›</a:t>
            </a:fld>
            <a:endParaRPr lang="en-US" altLang="en-US"/>
          </a:p>
        </p:txBody>
      </p:sp>
    </p:spTree>
    <p:extLst>
      <p:ext uri="{BB962C8B-B14F-4D97-AF65-F5344CB8AC3E}">
        <p14:creationId xmlns:p14="http://schemas.microsoft.com/office/powerpoint/2010/main" val="1561602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ACB88802-EAFD-27AF-831F-1319482C46A9}"/>
              </a:ext>
            </a:extLst>
          </p:cNvPr>
          <p:cNvSpPr>
            <a:spLocks noGrp="1"/>
          </p:cNvSpPr>
          <p:nvPr>
            <p:ph type="dt" sz="half" idx="10"/>
          </p:nvPr>
        </p:nvSpPr>
        <p:spPr/>
        <p:txBody>
          <a:bodyPr/>
          <a:lstStyle>
            <a:lvl1pPr>
              <a:defRPr/>
            </a:lvl1pPr>
          </a:lstStyle>
          <a:p>
            <a:fld id="{E4D408C1-EBB4-47D6-BF5E-C53F4EC6EC19}" type="datetimeFigureOut">
              <a:rPr lang="en-US" altLang="en-US"/>
              <a:pPr/>
              <a:t>7/10/2026</a:t>
            </a:fld>
            <a:endParaRPr lang="en-US" altLang="en-US"/>
          </a:p>
        </p:txBody>
      </p:sp>
      <p:sp>
        <p:nvSpPr>
          <p:cNvPr id="8" name="Footer Placeholder 4">
            <a:extLst>
              <a:ext uri="{FF2B5EF4-FFF2-40B4-BE49-F238E27FC236}">
                <a16:creationId xmlns:a16="http://schemas.microsoft.com/office/drawing/2014/main" id="{4BB76D01-8A3B-F711-D3DB-499542C5106E}"/>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3CDFA753-1D5A-DD12-8B20-1D4F9E1FACDB}"/>
              </a:ext>
            </a:extLst>
          </p:cNvPr>
          <p:cNvSpPr>
            <a:spLocks noGrp="1"/>
          </p:cNvSpPr>
          <p:nvPr>
            <p:ph type="sldNum" sz="quarter" idx="12"/>
          </p:nvPr>
        </p:nvSpPr>
        <p:spPr/>
        <p:txBody>
          <a:bodyPr/>
          <a:lstStyle>
            <a:lvl1pPr>
              <a:defRPr/>
            </a:lvl1pPr>
          </a:lstStyle>
          <a:p>
            <a:fld id="{B17C595C-9F0A-4426-93F0-5A2E49679E04}" type="slidenum">
              <a:rPr lang="en-US" altLang="en-US"/>
              <a:pPr/>
              <a:t>‹#›</a:t>
            </a:fld>
            <a:endParaRPr lang="en-US" altLang="en-US"/>
          </a:p>
        </p:txBody>
      </p:sp>
    </p:spTree>
    <p:extLst>
      <p:ext uri="{BB962C8B-B14F-4D97-AF65-F5344CB8AC3E}">
        <p14:creationId xmlns:p14="http://schemas.microsoft.com/office/powerpoint/2010/main" val="280105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322508B0-2564-AFB5-6EC2-41E994C41808}"/>
              </a:ext>
            </a:extLst>
          </p:cNvPr>
          <p:cNvSpPr>
            <a:spLocks noGrp="1"/>
          </p:cNvSpPr>
          <p:nvPr>
            <p:ph type="dt" sz="half" idx="10"/>
          </p:nvPr>
        </p:nvSpPr>
        <p:spPr/>
        <p:txBody>
          <a:bodyPr/>
          <a:lstStyle>
            <a:lvl1pPr>
              <a:defRPr/>
            </a:lvl1pPr>
          </a:lstStyle>
          <a:p>
            <a:fld id="{A747E3D5-7F35-4A76-B384-8C5B27DE35F2}" type="datetimeFigureOut">
              <a:rPr lang="en-US" altLang="en-US"/>
              <a:pPr/>
              <a:t>7/10/2026</a:t>
            </a:fld>
            <a:endParaRPr lang="en-US" altLang="en-US"/>
          </a:p>
        </p:txBody>
      </p:sp>
      <p:sp>
        <p:nvSpPr>
          <p:cNvPr id="4" name="Footer Placeholder 4">
            <a:extLst>
              <a:ext uri="{FF2B5EF4-FFF2-40B4-BE49-F238E27FC236}">
                <a16:creationId xmlns:a16="http://schemas.microsoft.com/office/drawing/2014/main" id="{4C481AA6-1E7B-527E-6CD6-E3CB12133C02}"/>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3DC1A181-C7A9-C9F0-1818-73E5C8BAB5FA}"/>
              </a:ext>
            </a:extLst>
          </p:cNvPr>
          <p:cNvSpPr>
            <a:spLocks noGrp="1"/>
          </p:cNvSpPr>
          <p:nvPr>
            <p:ph type="sldNum" sz="quarter" idx="12"/>
          </p:nvPr>
        </p:nvSpPr>
        <p:spPr/>
        <p:txBody>
          <a:bodyPr/>
          <a:lstStyle>
            <a:lvl1pPr>
              <a:defRPr/>
            </a:lvl1pPr>
          </a:lstStyle>
          <a:p>
            <a:fld id="{FE9A7853-B7CE-4F98-9F42-2012740D8885}" type="slidenum">
              <a:rPr lang="en-US" altLang="en-US"/>
              <a:pPr/>
              <a:t>‹#›</a:t>
            </a:fld>
            <a:endParaRPr lang="en-US" altLang="en-US"/>
          </a:p>
        </p:txBody>
      </p:sp>
    </p:spTree>
    <p:extLst>
      <p:ext uri="{BB962C8B-B14F-4D97-AF65-F5344CB8AC3E}">
        <p14:creationId xmlns:p14="http://schemas.microsoft.com/office/powerpoint/2010/main" val="4084614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87D7882-568F-996A-38B6-634718D94320}"/>
              </a:ext>
            </a:extLst>
          </p:cNvPr>
          <p:cNvSpPr>
            <a:spLocks noGrp="1"/>
          </p:cNvSpPr>
          <p:nvPr>
            <p:ph type="dt" sz="half" idx="10"/>
          </p:nvPr>
        </p:nvSpPr>
        <p:spPr/>
        <p:txBody>
          <a:bodyPr/>
          <a:lstStyle>
            <a:lvl1pPr>
              <a:defRPr/>
            </a:lvl1pPr>
          </a:lstStyle>
          <a:p>
            <a:fld id="{E061CE0D-0EE8-4E12-B239-282E8BB65EFA}" type="datetimeFigureOut">
              <a:rPr lang="en-US" altLang="en-US"/>
              <a:pPr/>
              <a:t>7/10/2026</a:t>
            </a:fld>
            <a:endParaRPr lang="en-US" altLang="en-US"/>
          </a:p>
        </p:txBody>
      </p:sp>
      <p:sp>
        <p:nvSpPr>
          <p:cNvPr id="3" name="Footer Placeholder 4">
            <a:extLst>
              <a:ext uri="{FF2B5EF4-FFF2-40B4-BE49-F238E27FC236}">
                <a16:creationId xmlns:a16="http://schemas.microsoft.com/office/drawing/2014/main" id="{444DC31E-68BC-801A-577B-6CCE7DCC1754}"/>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D4BB3A43-CC7D-8F12-2176-048AC8AFD0B8}"/>
              </a:ext>
            </a:extLst>
          </p:cNvPr>
          <p:cNvSpPr>
            <a:spLocks noGrp="1"/>
          </p:cNvSpPr>
          <p:nvPr>
            <p:ph type="sldNum" sz="quarter" idx="12"/>
          </p:nvPr>
        </p:nvSpPr>
        <p:spPr/>
        <p:txBody>
          <a:bodyPr/>
          <a:lstStyle>
            <a:lvl1pPr>
              <a:defRPr/>
            </a:lvl1pPr>
          </a:lstStyle>
          <a:p>
            <a:fld id="{BCF22B59-A42C-47CF-81B2-60F3C69B4F88}" type="slidenum">
              <a:rPr lang="en-US" altLang="en-US"/>
              <a:pPr/>
              <a:t>‹#›</a:t>
            </a:fld>
            <a:endParaRPr lang="en-US" altLang="en-US"/>
          </a:p>
        </p:txBody>
      </p:sp>
    </p:spTree>
    <p:extLst>
      <p:ext uri="{BB962C8B-B14F-4D97-AF65-F5344CB8AC3E}">
        <p14:creationId xmlns:p14="http://schemas.microsoft.com/office/powerpoint/2010/main" val="2940621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B7D72845-D7BC-D576-3879-1941AC666FF4}"/>
              </a:ext>
            </a:extLst>
          </p:cNvPr>
          <p:cNvSpPr>
            <a:spLocks noGrp="1"/>
          </p:cNvSpPr>
          <p:nvPr>
            <p:ph type="dt" sz="half" idx="10"/>
          </p:nvPr>
        </p:nvSpPr>
        <p:spPr/>
        <p:txBody>
          <a:bodyPr/>
          <a:lstStyle>
            <a:lvl1pPr>
              <a:defRPr/>
            </a:lvl1pPr>
          </a:lstStyle>
          <a:p>
            <a:fld id="{73A641A8-CF3D-433B-9B12-666CEA7187E4}" type="datetimeFigureOut">
              <a:rPr lang="en-US" altLang="en-US"/>
              <a:pPr/>
              <a:t>7/10/2026</a:t>
            </a:fld>
            <a:endParaRPr lang="en-US" altLang="en-US"/>
          </a:p>
        </p:txBody>
      </p:sp>
      <p:sp>
        <p:nvSpPr>
          <p:cNvPr id="6" name="Footer Placeholder 4">
            <a:extLst>
              <a:ext uri="{FF2B5EF4-FFF2-40B4-BE49-F238E27FC236}">
                <a16:creationId xmlns:a16="http://schemas.microsoft.com/office/drawing/2014/main" id="{8F63B319-CFA5-B5D5-B147-D7BD1E24782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8EB9421-0102-66E4-8F4F-74D7AFD3B6D3}"/>
              </a:ext>
            </a:extLst>
          </p:cNvPr>
          <p:cNvSpPr>
            <a:spLocks noGrp="1"/>
          </p:cNvSpPr>
          <p:nvPr>
            <p:ph type="sldNum" sz="quarter" idx="12"/>
          </p:nvPr>
        </p:nvSpPr>
        <p:spPr/>
        <p:txBody>
          <a:bodyPr/>
          <a:lstStyle>
            <a:lvl1pPr>
              <a:defRPr/>
            </a:lvl1pPr>
          </a:lstStyle>
          <a:p>
            <a:fld id="{45AD3864-8F41-45B2-A171-35F68BC0FC66}" type="slidenum">
              <a:rPr lang="en-US" altLang="en-US"/>
              <a:pPr/>
              <a:t>‹#›</a:t>
            </a:fld>
            <a:endParaRPr lang="en-US" altLang="en-US"/>
          </a:p>
        </p:txBody>
      </p:sp>
    </p:spTree>
    <p:extLst>
      <p:ext uri="{BB962C8B-B14F-4D97-AF65-F5344CB8AC3E}">
        <p14:creationId xmlns:p14="http://schemas.microsoft.com/office/powerpoint/2010/main" val="4232553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5A1EC7E9-C89A-A99E-960C-EBFDDF5FC6A1}"/>
              </a:ext>
            </a:extLst>
          </p:cNvPr>
          <p:cNvSpPr>
            <a:spLocks noGrp="1"/>
          </p:cNvSpPr>
          <p:nvPr>
            <p:ph type="dt" sz="half" idx="10"/>
          </p:nvPr>
        </p:nvSpPr>
        <p:spPr/>
        <p:txBody>
          <a:bodyPr/>
          <a:lstStyle>
            <a:lvl1pPr>
              <a:defRPr/>
            </a:lvl1pPr>
          </a:lstStyle>
          <a:p>
            <a:fld id="{CC9ED340-0758-48C6-999F-078D20882E47}" type="datetimeFigureOut">
              <a:rPr lang="en-US" altLang="en-US"/>
              <a:pPr/>
              <a:t>7/10/2026</a:t>
            </a:fld>
            <a:endParaRPr lang="en-US" altLang="en-US"/>
          </a:p>
        </p:txBody>
      </p:sp>
      <p:sp>
        <p:nvSpPr>
          <p:cNvPr id="6" name="Footer Placeholder 4">
            <a:extLst>
              <a:ext uri="{FF2B5EF4-FFF2-40B4-BE49-F238E27FC236}">
                <a16:creationId xmlns:a16="http://schemas.microsoft.com/office/drawing/2014/main" id="{405C7647-CBD2-A1F1-8833-06E84AAC8AC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7EC5B1B-1F39-8C4E-A491-A0DADB24FF94}"/>
              </a:ext>
            </a:extLst>
          </p:cNvPr>
          <p:cNvSpPr>
            <a:spLocks noGrp="1"/>
          </p:cNvSpPr>
          <p:nvPr>
            <p:ph type="sldNum" sz="quarter" idx="12"/>
          </p:nvPr>
        </p:nvSpPr>
        <p:spPr/>
        <p:txBody>
          <a:bodyPr/>
          <a:lstStyle>
            <a:lvl1pPr>
              <a:defRPr/>
            </a:lvl1pPr>
          </a:lstStyle>
          <a:p>
            <a:fld id="{9D6D87B1-C106-44E4-B5D1-5C92D84286D2}" type="slidenum">
              <a:rPr lang="en-US" altLang="en-US"/>
              <a:pPr/>
              <a:t>‹#›</a:t>
            </a:fld>
            <a:endParaRPr lang="en-US" altLang="en-US"/>
          </a:p>
        </p:txBody>
      </p:sp>
    </p:spTree>
    <p:extLst>
      <p:ext uri="{BB962C8B-B14F-4D97-AF65-F5344CB8AC3E}">
        <p14:creationId xmlns:p14="http://schemas.microsoft.com/office/powerpoint/2010/main" val="4111294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1103EF5-8D9F-912F-164C-D610A2B3C8AD}"/>
              </a:ext>
            </a:extLst>
          </p:cNvPr>
          <p:cNvSpPr>
            <a:spLocks noGrp="1"/>
          </p:cNvSpPr>
          <p:nvPr>
            <p:ph type="dt" sz="half" idx="10"/>
          </p:nvPr>
        </p:nvSpPr>
        <p:spPr/>
        <p:txBody>
          <a:bodyPr/>
          <a:lstStyle>
            <a:lvl1pPr>
              <a:defRPr/>
            </a:lvl1pPr>
          </a:lstStyle>
          <a:p>
            <a:fld id="{35135EDE-513B-45A6-8E56-413117C4AF11}" type="datetimeFigureOut">
              <a:rPr lang="en-US" altLang="en-US"/>
              <a:pPr/>
              <a:t>7/10/2026</a:t>
            </a:fld>
            <a:endParaRPr lang="en-US" altLang="en-US"/>
          </a:p>
        </p:txBody>
      </p:sp>
      <p:sp>
        <p:nvSpPr>
          <p:cNvPr id="5" name="Footer Placeholder 4">
            <a:extLst>
              <a:ext uri="{FF2B5EF4-FFF2-40B4-BE49-F238E27FC236}">
                <a16:creationId xmlns:a16="http://schemas.microsoft.com/office/drawing/2014/main" id="{A8431BD9-5492-0A15-1D27-89B1C89FF16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4655CE2-9FB7-8B97-A935-FF4FB5C462DB}"/>
              </a:ext>
            </a:extLst>
          </p:cNvPr>
          <p:cNvSpPr>
            <a:spLocks noGrp="1"/>
          </p:cNvSpPr>
          <p:nvPr>
            <p:ph type="sldNum" sz="quarter" idx="12"/>
          </p:nvPr>
        </p:nvSpPr>
        <p:spPr/>
        <p:txBody>
          <a:bodyPr/>
          <a:lstStyle>
            <a:lvl1pPr>
              <a:defRPr/>
            </a:lvl1pPr>
          </a:lstStyle>
          <a:p>
            <a:fld id="{24802403-615D-45E7-820C-EFB5940B6731}" type="slidenum">
              <a:rPr lang="en-US" altLang="en-US"/>
              <a:pPr/>
              <a:t>‹#›</a:t>
            </a:fld>
            <a:endParaRPr lang="en-US" altLang="en-US"/>
          </a:p>
        </p:txBody>
      </p:sp>
    </p:spTree>
    <p:extLst>
      <p:ext uri="{BB962C8B-B14F-4D97-AF65-F5344CB8AC3E}">
        <p14:creationId xmlns:p14="http://schemas.microsoft.com/office/powerpoint/2010/main" val="2622502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CF3F44E-E639-D343-4AD7-C83F36BC0EEF}"/>
              </a:ext>
            </a:extLst>
          </p:cNvPr>
          <p:cNvSpPr>
            <a:spLocks noGrp="1"/>
          </p:cNvSpPr>
          <p:nvPr>
            <p:ph type="dt" sz="half" idx="10"/>
          </p:nvPr>
        </p:nvSpPr>
        <p:spPr/>
        <p:txBody>
          <a:bodyPr/>
          <a:lstStyle>
            <a:lvl1pPr>
              <a:defRPr/>
            </a:lvl1pPr>
          </a:lstStyle>
          <a:p>
            <a:fld id="{E4DCEE12-98A2-47A0-85C6-19BDB1C3C985}" type="datetimeFigureOut">
              <a:rPr lang="en-US" altLang="en-US"/>
              <a:pPr/>
              <a:t>7/10/2026</a:t>
            </a:fld>
            <a:endParaRPr lang="en-US" altLang="en-US"/>
          </a:p>
        </p:txBody>
      </p:sp>
      <p:sp>
        <p:nvSpPr>
          <p:cNvPr id="5" name="Footer Placeholder 4">
            <a:extLst>
              <a:ext uri="{FF2B5EF4-FFF2-40B4-BE49-F238E27FC236}">
                <a16:creationId xmlns:a16="http://schemas.microsoft.com/office/drawing/2014/main" id="{302FA5A5-6FA0-1128-C5CA-61EA4BD0A23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045AA3D-E8CF-B9B2-9534-F817AB6A7553}"/>
              </a:ext>
            </a:extLst>
          </p:cNvPr>
          <p:cNvSpPr>
            <a:spLocks noGrp="1"/>
          </p:cNvSpPr>
          <p:nvPr>
            <p:ph type="sldNum" sz="quarter" idx="12"/>
          </p:nvPr>
        </p:nvSpPr>
        <p:spPr/>
        <p:txBody>
          <a:bodyPr/>
          <a:lstStyle>
            <a:lvl1pPr>
              <a:defRPr/>
            </a:lvl1pPr>
          </a:lstStyle>
          <a:p>
            <a:fld id="{9BE9976B-841E-4974-83A6-178BE8EEA88F}" type="slidenum">
              <a:rPr lang="en-US" altLang="en-US"/>
              <a:pPr/>
              <a:t>‹#›</a:t>
            </a:fld>
            <a:endParaRPr lang="en-US" altLang="en-US"/>
          </a:p>
        </p:txBody>
      </p:sp>
    </p:spTree>
    <p:extLst>
      <p:ext uri="{BB962C8B-B14F-4D97-AF65-F5344CB8AC3E}">
        <p14:creationId xmlns:p14="http://schemas.microsoft.com/office/powerpoint/2010/main" val="4288038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57972A7-797F-D7BA-7BBC-257D0E64F701}"/>
              </a:ext>
            </a:extLst>
          </p:cNvPr>
          <p:cNvSpPr>
            <a:spLocks noGrp="1"/>
          </p:cNvSpPr>
          <p:nvPr>
            <p:ph type="dt" sz="half" idx="10"/>
          </p:nvPr>
        </p:nvSpPr>
        <p:spPr/>
        <p:txBody>
          <a:bodyPr/>
          <a:lstStyle>
            <a:lvl1pPr>
              <a:defRPr/>
            </a:lvl1pPr>
          </a:lstStyle>
          <a:p>
            <a:pPr>
              <a:defRPr/>
            </a:pPr>
            <a:fld id="{F4D9ACE3-9A1D-44DF-8847-57979563B69F}" type="datetimeFigureOut">
              <a:rPr lang="en-US"/>
              <a:pPr>
                <a:defRPr/>
              </a:pPr>
              <a:t>7/10/2026</a:t>
            </a:fld>
            <a:endParaRPr lang="en-US"/>
          </a:p>
        </p:txBody>
      </p:sp>
      <p:sp>
        <p:nvSpPr>
          <p:cNvPr id="5" name="Footer Placeholder 4">
            <a:extLst>
              <a:ext uri="{FF2B5EF4-FFF2-40B4-BE49-F238E27FC236}">
                <a16:creationId xmlns:a16="http://schemas.microsoft.com/office/drawing/2014/main" id="{EA0C91A8-D31C-B69A-314F-46CD4460D09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6ED0A78-AE68-D573-3632-72CE89BE3931}"/>
              </a:ext>
            </a:extLst>
          </p:cNvPr>
          <p:cNvSpPr>
            <a:spLocks noGrp="1"/>
          </p:cNvSpPr>
          <p:nvPr>
            <p:ph type="sldNum" sz="quarter" idx="12"/>
          </p:nvPr>
        </p:nvSpPr>
        <p:spPr/>
        <p:txBody>
          <a:bodyPr/>
          <a:lstStyle>
            <a:lvl1pPr>
              <a:defRPr/>
            </a:lvl1pPr>
          </a:lstStyle>
          <a:p>
            <a:pPr>
              <a:defRPr/>
            </a:pPr>
            <a:fld id="{531072DD-55AC-498D-8796-20FC05B74FCF}" type="slidenum">
              <a:rPr lang="en-US" altLang="en-US"/>
              <a:pPr>
                <a:defRPr/>
              </a:pPr>
              <a:t>‹#›</a:t>
            </a:fld>
            <a:endParaRPr lang="en-US" altLang="en-US"/>
          </a:p>
        </p:txBody>
      </p:sp>
    </p:spTree>
    <p:extLst>
      <p:ext uri="{BB962C8B-B14F-4D97-AF65-F5344CB8AC3E}">
        <p14:creationId xmlns:p14="http://schemas.microsoft.com/office/powerpoint/2010/main" val="1577739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FEF84B4-77AF-39BE-BE4A-BF204F08B231}"/>
              </a:ext>
            </a:extLst>
          </p:cNvPr>
          <p:cNvSpPr>
            <a:spLocks noGrp="1"/>
          </p:cNvSpPr>
          <p:nvPr>
            <p:ph type="dt" sz="half" idx="10"/>
          </p:nvPr>
        </p:nvSpPr>
        <p:spPr/>
        <p:txBody>
          <a:bodyPr/>
          <a:lstStyle>
            <a:lvl1pPr>
              <a:defRPr/>
            </a:lvl1pPr>
          </a:lstStyle>
          <a:p>
            <a:pPr>
              <a:defRPr/>
            </a:pPr>
            <a:fld id="{9BE73581-23A3-4507-A9A7-50E017B9CA8A}" type="datetimeFigureOut">
              <a:rPr lang="en-US"/>
              <a:pPr>
                <a:defRPr/>
              </a:pPr>
              <a:t>7/10/2026</a:t>
            </a:fld>
            <a:endParaRPr lang="en-US"/>
          </a:p>
        </p:txBody>
      </p:sp>
      <p:sp>
        <p:nvSpPr>
          <p:cNvPr id="5" name="Footer Placeholder 4">
            <a:extLst>
              <a:ext uri="{FF2B5EF4-FFF2-40B4-BE49-F238E27FC236}">
                <a16:creationId xmlns:a16="http://schemas.microsoft.com/office/drawing/2014/main" id="{A931BFAB-1058-AE1F-C667-DC86B64D798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1F3F07A-99D6-CD40-C441-D140756EA659}"/>
              </a:ext>
            </a:extLst>
          </p:cNvPr>
          <p:cNvSpPr>
            <a:spLocks noGrp="1"/>
          </p:cNvSpPr>
          <p:nvPr>
            <p:ph type="sldNum" sz="quarter" idx="12"/>
          </p:nvPr>
        </p:nvSpPr>
        <p:spPr/>
        <p:txBody>
          <a:bodyPr/>
          <a:lstStyle>
            <a:lvl1pPr>
              <a:defRPr/>
            </a:lvl1pPr>
          </a:lstStyle>
          <a:p>
            <a:pPr>
              <a:defRPr/>
            </a:pPr>
            <a:fld id="{0589C2C9-6637-4EBB-AF5D-2C389E98AE9E}" type="slidenum">
              <a:rPr lang="en-US" altLang="en-US"/>
              <a:pPr>
                <a:defRPr/>
              </a:pPr>
              <a:t>‹#›</a:t>
            </a:fld>
            <a:endParaRPr lang="en-US" altLang="en-US"/>
          </a:p>
        </p:txBody>
      </p:sp>
    </p:spTree>
    <p:extLst>
      <p:ext uri="{BB962C8B-B14F-4D97-AF65-F5344CB8AC3E}">
        <p14:creationId xmlns:p14="http://schemas.microsoft.com/office/powerpoint/2010/main" val="2605280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947F830-CFAE-4D55-3E51-E025CA4D9CC0}"/>
              </a:ext>
            </a:extLst>
          </p:cNvPr>
          <p:cNvSpPr>
            <a:spLocks noGrp="1"/>
          </p:cNvSpPr>
          <p:nvPr>
            <p:ph type="dt" sz="half" idx="10"/>
          </p:nvPr>
        </p:nvSpPr>
        <p:spPr/>
        <p:txBody>
          <a:bodyPr/>
          <a:lstStyle>
            <a:lvl1pPr>
              <a:defRPr/>
            </a:lvl1pPr>
          </a:lstStyle>
          <a:p>
            <a:pPr>
              <a:defRPr/>
            </a:pPr>
            <a:fld id="{5C578691-8B56-416F-828B-84684EEC5417}" type="datetimeFigureOut">
              <a:rPr lang="en-US"/>
              <a:pPr>
                <a:defRPr/>
              </a:pPr>
              <a:t>7/10/2026</a:t>
            </a:fld>
            <a:endParaRPr lang="en-US"/>
          </a:p>
        </p:txBody>
      </p:sp>
      <p:sp>
        <p:nvSpPr>
          <p:cNvPr id="5" name="Footer Placeholder 4">
            <a:extLst>
              <a:ext uri="{FF2B5EF4-FFF2-40B4-BE49-F238E27FC236}">
                <a16:creationId xmlns:a16="http://schemas.microsoft.com/office/drawing/2014/main" id="{108DA3A8-C257-A409-1E4F-620848B1FCD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4F0A75A-EA78-846C-D2A4-34585F3F8029}"/>
              </a:ext>
            </a:extLst>
          </p:cNvPr>
          <p:cNvSpPr>
            <a:spLocks noGrp="1"/>
          </p:cNvSpPr>
          <p:nvPr>
            <p:ph type="sldNum" sz="quarter" idx="12"/>
          </p:nvPr>
        </p:nvSpPr>
        <p:spPr/>
        <p:txBody>
          <a:bodyPr/>
          <a:lstStyle>
            <a:lvl1pPr>
              <a:defRPr/>
            </a:lvl1pPr>
          </a:lstStyle>
          <a:p>
            <a:pPr>
              <a:defRPr/>
            </a:pPr>
            <a:fld id="{A442AC86-B54B-4991-AA6E-ECDB92E23966}" type="slidenum">
              <a:rPr lang="en-US" altLang="en-US"/>
              <a:pPr>
                <a:defRPr/>
              </a:pPr>
              <a:t>‹#›</a:t>
            </a:fld>
            <a:endParaRPr lang="en-US" altLang="en-US"/>
          </a:p>
        </p:txBody>
      </p:sp>
    </p:spTree>
    <p:extLst>
      <p:ext uri="{BB962C8B-B14F-4D97-AF65-F5344CB8AC3E}">
        <p14:creationId xmlns:p14="http://schemas.microsoft.com/office/powerpoint/2010/main" val="1360793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C2C9ADF0-0DDF-E399-79CF-A1080BB2A4AB}"/>
              </a:ext>
            </a:extLst>
          </p:cNvPr>
          <p:cNvSpPr>
            <a:spLocks noGrp="1"/>
          </p:cNvSpPr>
          <p:nvPr>
            <p:ph type="dt" sz="half" idx="10"/>
          </p:nvPr>
        </p:nvSpPr>
        <p:spPr/>
        <p:txBody>
          <a:bodyPr/>
          <a:lstStyle>
            <a:lvl1pPr>
              <a:defRPr/>
            </a:lvl1pPr>
          </a:lstStyle>
          <a:p>
            <a:pPr>
              <a:defRPr/>
            </a:pPr>
            <a:fld id="{292404DD-255D-40BD-9362-B0E34334EC6B}" type="datetimeFigureOut">
              <a:rPr lang="en-US"/>
              <a:pPr>
                <a:defRPr/>
              </a:pPr>
              <a:t>7/10/2026</a:t>
            </a:fld>
            <a:endParaRPr lang="en-US"/>
          </a:p>
        </p:txBody>
      </p:sp>
      <p:sp>
        <p:nvSpPr>
          <p:cNvPr id="6" name="Footer Placeholder 4">
            <a:extLst>
              <a:ext uri="{FF2B5EF4-FFF2-40B4-BE49-F238E27FC236}">
                <a16:creationId xmlns:a16="http://schemas.microsoft.com/office/drawing/2014/main" id="{BC9400B3-8C15-404B-0F8D-3CA2135B086D}"/>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67B27BD-4FCC-F0BA-58BE-65EF9402CEB7}"/>
              </a:ext>
            </a:extLst>
          </p:cNvPr>
          <p:cNvSpPr>
            <a:spLocks noGrp="1"/>
          </p:cNvSpPr>
          <p:nvPr>
            <p:ph type="sldNum" sz="quarter" idx="12"/>
          </p:nvPr>
        </p:nvSpPr>
        <p:spPr/>
        <p:txBody>
          <a:bodyPr/>
          <a:lstStyle>
            <a:lvl1pPr>
              <a:defRPr/>
            </a:lvl1pPr>
          </a:lstStyle>
          <a:p>
            <a:pPr>
              <a:defRPr/>
            </a:pPr>
            <a:fld id="{8BCE62DB-F542-4089-8B86-67041D439F6D}" type="slidenum">
              <a:rPr lang="en-US" altLang="en-US"/>
              <a:pPr>
                <a:defRPr/>
              </a:pPr>
              <a:t>‹#›</a:t>
            </a:fld>
            <a:endParaRPr lang="en-US" altLang="en-US"/>
          </a:p>
        </p:txBody>
      </p:sp>
    </p:spTree>
    <p:extLst>
      <p:ext uri="{BB962C8B-B14F-4D97-AF65-F5344CB8AC3E}">
        <p14:creationId xmlns:p14="http://schemas.microsoft.com/office/powerpoint/2010/main" val="3648986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F80AEFDE-9399-8F07-2CD6-5A1AE20D644A}"/>
              </a:ext>
            </a:extLst>
          </p:cNvPr>
          <p:cNvSpPr>
            <a:spLocks noGrp="1"/>
          </p:cNvSpPr>
          <p:nvPr>
            <p:ph type="dt" sz="half" idx="10"/>
          </p:nvPr>
        </p:nvSpPr>
        <p:spPr/>
        <p:txBody>
          <a:bodyPr/>
          <a:lstStyle>
            <a:lvl1pPr>
              <a:defRPr/>
            </a:lvl1pPr>
          </a:lstStyle>
          <a:p>
            <a:pPr>
              <a:defRPr/>
            </a:pPr>
            <a:fld id="{B2D741BB-5EE0-4FC1-9F68-713D7F44C867}" type="datetimeFigureOut">
              <a:rPr lang="en-US"/>
              <a:pPr>
                <a:defRPr/>
              </a:pPr>
              <a:t>7/10/2026</a:t>
            </a:fld>
            <a:endParaRPr lang="en-US"/>
          </a:p>
        </p:txBody>
      </p:sp>
      <p:sp>
        <p:nvSpPr>
          <p:cNvPr id="8" name="Footer Placeholder 4">
            <a:extLst>
              <a:ext uri="{FF2B5EF4-FFF2-40B4-BE49-F238E27FC236}">
                <a16:creationId xmlns:a16="http://schemas.microsoft.com/office/drawing/2014/main" id="{48742557-F78A-1CF5-65F7-5EE70110784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3362840D-88E0-D944-C688-AC273408784E}"/>
              </a:ext>
            </a:extLst>
          </p:cNvPr>
          <p:cNvSpPr>
            <a:spLocks noGrp="1"/>
          </p:cNvSpPr>
          <p:nvPr>
            <p:ph type="sldNum" sz="quarter" idx="12"/>
          </p:nvPr>
        </p:nvSpPr>
        <p:spPr/>
        <p:txBody>
          <a:bodyPr/>
          <a:lstStyle>
            <a:lvl1pPr>
              <a:defRPr/>
            </a:lvl1pPr>
          </a:lstStyle>
          <a:p>
            <a:pPr>
              <a:defRPr/>
            </a:pPr>
            <a:fld id="{08DFC99C-21A2-496A-8DDA-4DB21D6A1506}" type="slidenum">
              <a:rPr lang="en-US" altLang="en-US"/>
              <a:pPr>
                <a:defRPr/>
              </a:pPr>
              <a:t>‹#›</a:t>
            </a:fld>
            <a:endParaRPr lang="en-US" altLang="en-US"/>
          </a:p>
        </p:txBody>
      </p:sp>
    </p:spTree>
    <p:extLst>
      <p:ext uri="{BB962C8B-B14F-4D97-AF65-F5344CB8AC3E}">
        <p14:creationId xmlns:p14="http://schemas.microsoft.com/office/powerpoint/2010/main" val="3710098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FD08C86A-5626-6991-8EE2-E86746BF1DD1}"/>
              </a:ext>
            </a:extLst>
          </p:cNvPr>
          <p:cNvSpPr>
            <a:spLocks noGrp="1"/>
          </p:cNvSpPr>
          <p:nvPr>
            <p:ph type="dt" sz="half" idx="10"/>
          </p:nvPr>
        </p:nvSpPr>
        <p:spPr/>
        <p:txBody>
          <a:bodyPr/>
          <a:lstStyle>
            <a:lvl1pPr>
              <a:defRPr/>
            </a:lvl1pPr>
          </a:lstStyle>
          <a:p>
            <a:pPr>
              <a:defRPr/>
            </a:pPr>
            <a:fld id="{3E50C3F9-9B37-4418-8FF7-FFA9FB4CC6CE}" type="datetimeFigureOut">
              <a:rPr lang="en-US"/>
              <a:pPr>
                <a:defRPr/>
              </a:pPr>
              <a:t>7/10/2026</a:t>
            </a:fld>
            <a:endParaRPr lang="en-US"/>
          </a:p>
        </p:txBody>
      </p:sp>
      <p:sp>
        <p:nvSpPr>
          <p:cNvPr id="4" name="Footer Placeholder 4">
            <a:extLst>
              <a:ext uri="{FF2B5EF4-FFF2-40B4-BE49-F238E27FC236}">
                <a16:creationId xmlns:a16="http://schemas.microsoft.com/office/drawing/2014/main" id="{80F6E3E8-0C2C-F940-0221-9107DA37A2E2}"/>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AF2E97C8-B31D-040B-A0CB-D5D0A0AC677E}"/>
              </a:ext>
            </a:extLst>
          </p:cNvPr>
          <p:cNvSpPr>
            <a:spLocks noGrp="1"/>
          </p:cNvSpPr>
          <p:nvPr>
            <p:ph type="sldNum" sz="quarter" idx="12"/>
          </p:nvPr>
        </p:nvSpPr>
        <p:spPr/>
        <p:txBody>
          <a:bodyPr/>
          <a:lstStyle>
            <a:lvl1pPr>
              <a:defRPr/>
            </a:lvl1pPr>
          </a:lstStyle>
          <a:p>
            <a:pPr>
              <a:defRPr/>
            </a:pPr>
            <a:fld id="{95AB65D8-2799-4768-BBFB-2CEF4C5B09FB}" type="slidenum">
              <a:rPr lang="en-US" altLang="en-US"/>
              <a:pPr>
                <a:defRPr/>
              </a:pPr>
              <a:t>‹#›</a:t>
            </a:fld>
            <a:endParaRPr lang="en-US" altLang="en-US"/>
          </a:p>
        </p:txBody>
      </p:sp>
    </p:spTree>
    <p:extLst>
      <p:ext uri="{BB962C8B-B14F-4D97-AF65-F5344CB8AC3E}">
        <p14:creationId xmlns:p14="http://schemas.microsoft.com/office/powerpoint/2010/main" val="2363744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1B01AACC-20EF-C1E2-47A1-2238D3E1DCE8}"/>
              </a:ext>
            </a:extLst>
          </p:cNvPr>
          <p:cNvSpPr>
            <a:spLocks noGrp="1"/>
          </p:cNvSpPr>
          <p:nvPr>
            <p:ph type="dt" sz="half" idx="10"/>
          </p:nvPr>
        </p:nvSpPr>
        <p:spPr/>
        <p:txBody>
          <a:bodyPr/>
          <a:lstStyle>
            <a:lvl1pPr>
              <a:defRPr/>
            </a:lvl1pPr>
          </a:lstStyle>
          <a:p>
            <a:pPr>
              <a:defRPr/>
            </a:pPr>
            <a:fld id="{7278DD8F-B5F4-45F5-96C7-ED9FF08457FD}" type="datetimeFigureOut">
              <a:rPr lang="en-US"/>
              <a:pPr>
                <a:defRPr/>
              </a:pPr>
              <a:t>7/10/2026</a:t>
            </a:fld>
            <a:endParaRPr lang="en-US"/>
          </a:p>
        </p:txBody>
      </p:sp>
      <p:sp>
        <p:nvSpPr>
          <p:cNvPr id="3" name="Footer Placeholder 4">
            <a:extLst>
              <a:ext uri="{FF2B5EF4-FFF2-40B4-BE49-F238E27FC236}">
                <a16:creationId xmlns:a16="http://schemas.microsoft.com/office/drawing/2014/main" id="{8BFBD62C-8985-D1F4-CC59-495C5582E020}"/>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1867ECAC-EAC4-75F0-476E-B6159611DD15}"/>
              </a:ext>
            </a:extLst>
          </p:cNvPr>
          <p:cNvSpPr>
            <a:spLocks noGrp="1"/>
          </p:cNvSpPr>
          <p:nvPr>
            <p:ph type="sldNum" sz="quarter" idx="12"/>
          </p:nvPr>
        </p:nvSpPr>
        <p:spPr/>
        <p:txBody>
          <a:bodyPr/>
          <a:lstStyle>
            <a:lvl1pPr>
              <a:defRPr/>
            </a:lvl1pPr>
          </a:lstStyle>
          <a:p>
            <a:pPr>
              <a:defRPr/>
            </a:pPr>
            <a:fld id="{EDD1E5FD-471D-4C5F-9EDD-5841B61D70E8}" type="slidenum">
              <a:rPr lang="en-US" altLang="en-US"/>
              <a:pPr>
                <a:defRPr/>
              </a:pPr>
              <a:t>‹#›</a:t>
            </a:fld>
            <a:endParaRPr lang="en-US" altLang="en-US"/>
          </a:p>
        </p:txBody>
      </p:sp>
    </p:spTree>
    <p:extLst>
      <p:ext uri="{BB962C8B-B14F-4D97-AF65-F5344CB8AC3E}">
        <p14:creationId xmlns:p14="http://schemas.microsoft.com/office/powerpoint/2010/main" val="4009710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F7783619-2706-2DDF-D8F1-92CF02148BDE}"/>
              </a:ext>
            </a:extLst>
          </p:cNvPr>
          <p:cNvSpPr>
            <a:spLocks noGrp="1"/>
          </p:cNvSpPr>
          <p:nvPr>
            <p:ph type="dt" sz="half" idx="10"/>
          </p:nvPr>
        </p:nvSpPr>
        <p:spPr/>
        <p:txBody>
          <a:bodyPr/>
          <a:lstStyle>
            <a:lvl1pPr>
              <a:defRPr/>
            </a:lvl1pPr>
          </a:lstStyle>
          <a:p>
            <a:pPr>
              <a:defRPr/>
            </a:pPr>
            <a:fld id="{B6492FE0-412C-4D61-B930-C05DC5CE128F}" type="datetimeFigureOut">
              <a:rPr lang="en-US"/>
              <a:pPr>
                <a:defRPr/>
              </a:pPr>
              <a:t>7/10/2026</a:t>
            </a:fld>
            <a:endParaRPr lang="en-US"/>
          </a:p>
        </p:txBody>
      </p:sp>
      <p:sp>
        <p:nvSpPr>
          <p:cNvPr id="6" name="Footer Placeholder 4">
            <a:extLst>
              <a:ext uri="{FF2B5EF4-FFF2-40B4-BE49-F238E27FC236}">
                <a16:creationId xmlns:a16="http://schemas.microsoft.com/office/drawing/2014/main" id="{DD7F8075-7D2A-5F79-1402-ABC9AD0BDFA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7CE5CF9-761F-8405-95C6-0814C615C022}"/>
              </a:ext>
            </a:extLst>
          </p:cNvPr>
          <p:cNvSpPr>
            <a:spLocks noGrp="1"/>
          </p:cNvSpPr>
          <p:nvPr>
            <p:ph type="sldNum" sz="quarter" idx="12"/>
          </p:nvPr>
        </p:nvSpPr>
        <p:spPr/>
        <p:txBody>
          <a:bodyPr/>
          <a:lstStyle>
            <a:lvl1pPr>
              <a:defRPr/>
            </a:lvl1pPr>
          </a:lstStyle>
          <a:p>
            <a:pPr>
              <a:defRPr/>
            </a:pPr>
            <a:fld id="{70D86CBF-E6F5-4D04-BD5D-30DA5F4C3DCB}" type="slidenum">
              <a:rPr lang="en-US" altLang="en-US"/>
              <a:pPr>
                <a:defRPr/>
              </a:pPr>
              <a:t>‹#›</a:t>
            </a:fld>
            <a:endParaRPr lang="en-US" altLang="en-US"/>
          </a:p>
        </p:txBody>
      </p:sp>
    </p:spTree>
    <p:extLst>
      <p:ext uri="{BB962C8B-B14F-4D97-AF65-F5344CB8AC3E}">
        <p14:creationId xmlns:p14="http://schemas.microsoft.com/office/powerpoint/2010/main" val="53425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3ADFA839-B47B-7097-6B58-04AB045CCAF6}"/>
              </a:ext>
            </a:extLst>
          </p:cNvPr>
          <p:cNvSpPr>
            <a:spLocks noGrp="1"/>
          </p:cNvSpPr>
          <p:nvPr>
            <p:ph type="dt" sz="half" idx="10"/>
          </p:nvPr>
        </p:nvSpPr>
        <p:spPr/>
        <p:txBody>
          <a:bodyPr/>
          <a:lstStyle>
            <a:lvl1pPr>
              <a:defRPr/>
            </a:lvl1pPr>
          </a:lstStyle>
          <a:p>
            <a:pPr>
              <a:defRPr/>
            </a:pPr>
            <a:fld id="{53FF9EF8-D6EF-4316-AA4C-7360C84D2DD5}" type="datetimeFigureOut">
              <a:rPr lang="en-US"/>
              <a:pPr>
                <a:defRPr/>
              </a:pPr>
              <a:t>7/10/2026</a:t>
            </a:fld>
            <a:endParaRPr lang="en-US"/>
          </a:p>
        </p:txBody>
      </p:sp>
      <p:sp>
        <p:nvSpPr>
          <p:cNvPr id="6" name="Footer Placeholder 4">
            <a:extLst>
              <a:ext uri="{FF2B5EF4-FFF2-40B4-BE49-F238E27FC236}">
                <a16:creationId xmlns:a16="http://schemas.microsoft.com/office/drawing/2014/main" id="{7DD5FB30-90F9-0E31-B7EA-3F0C11E27CA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A2C18B8-33C0-CA3A-12B0-85BBD0F874ED}"/>
              </a:ext>
            </a:extLst>
          </p:cNvPr>
          <p:cNvSpPr>
            <a:spLocks noGrp="1"/>
          </p:cNvSpPr>
          <p:nvPr>
            <p:ph type="sldNum" sz="quarter" idx="12"/>
          </p:nvPr>
        </p:nvSpPr>
        <p:spPr/>
        <p:txBody>
          <a:bodyPr/>
          <a:lstStyle>
            <a:lvl1pPr>
              <a:defRPr/>
            </a:lvl1pPr>
          </a:lstStyle>
          <a:p>
            <a:pPr>
              <a:defRPr/>
            </a:pPr>
            <a:fld id="{81F97BDB-4E93-443E-81AF-336629D0EBCA}" type="slidenum">
              <a:rPr lang="en-US" altLang="en-US"/>
              <a:pPr>
                <a:defRPr/>
              </a:pPr>
              <a:t>‹#›</a:t>
            </a:fld>
            <a:endParaRPr lang="en-US" altLang="en-US"/>
          </a:p>
        </p:txBody>
      </p:sp>
    </p:spTree>
    <p:extLst>
      <p:ext uri="{BB962C8B-B14F-4D97-AF65-F5344CB8AC3E}">
        <p14:creationId xmlns:p14="http://schemas.microsoft.com/office/powerpoint/2010/main" val="3672970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925AAD4-68E7-DCF9-1AAD-FB37A0C9AFB3}"/>
              </a:ext>
            </a:extLst>
          </p:cNvPr>
          <p:cNvSpPr>
            <a:spLocks noGrp="1"/>
          </p:cNvSpPr>
          <p:nvPr>
            <p:ph type="dt" sz="half" idx="10"/>
          </p:nvPr>
        </p:nvSpPr>
        <p:spPr/>
        <p:txBody>
          <a:bodyPr/>
          <a:lstStyle>
            <a:lvl1pPr>
              <a:defRPr/>
            </a:lvl1pPr>
          </a:lstStyle>
          <a:p>
            <a:pPr>
              <a:defRPr/>
            </a:pPr>
            <a:fld id="{77DD31B7-65C9-41E6-9426-D380C8DF1120}" type="datetimeFigureOut">
              <a:rPr lang="en-US"/>
              <a:pPr>
                <a:defRPr/>
              </a:pPr>
              <a:t>7/10/2026</a:t>
            </a:fld>
            <a:endParaRPr lang="en-US"/>
          </a:p>
        </p:txBody>
      </p:sp>
      <p:sp>
        <p:nvSpPr>
          <p:cNvPr id="5" name="Footer Placeholder 4">
            <a:extLst>
              <a:ext uri="{FF2B5EF4-FFF2-40B4-BE49-F238E27FC236}">
                <a16:creationId xmlns:a16="http://schemas.microsoft.com/office/drawing/2014/main" id="{B5BF3E41-F7FC-AB62-00D3-DCF607FF4EC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E27D7DF-0FEF-4035-25BA-1C21B99DCED7}"/>
              </a:ext>
            </a:extLst>
          </p:cNvPr>
          <p:cNvSpPr>
            <a:spLocks noGrp="1"/>
          </p:cNvSpPr>
          <p:nvPr>
            <p:ph type="sldNum" sz="quarter" idx="12"/>
          </p:nvPr>
        </p:nvSpPr>
        <p:spPr/>
        <p:txBody>
          <a:bodyPr/>
          <a:lstStyle>
            <a:lvl1pPr>
              <a:defRPr/>
            </a:lvl1pPr>
          </a:lstStyle>
          <a:p>
            <a:pPr>
              <a:defRPr/>
            </a:pPr>
            <a:fld id="{BC6C1B12-E639-458D-84CC-9555F2106FDA}" type="slidenum">
              <a:rPr lang="en-US" altLang="en-US"/>
              <a:pPr>
                <a:defRPr/>
              </a:pPr>
              <a:t>‹#›</a:t>
            </a:fld>
            <a:endParaRPr lang="en-US" altLang="en-US"/>
          </a:p>
        </p:txBody>
      </p:sp>
    </p:spTree>
    <p:extLst>
      <p:ext uri="{BB962C8B-B14F-4D97-AF65-F5344CB8AC3E}">
        <p14:creationId xmlns:p14="http://schemas.microsoft.com/office/powerpoint/2010/main" val="596261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71DBFF8-D75C-AFBA-F99A-0E16B142911C}"/>
              </a:ext>
            </a:extLst>
          </p:cNvPr>
          <p:cNvSpPr>
            <a:spLocks noGrp="1"/>
          </p:cNvSpPr>
          <p:nvPr>
            <p:ph type="dt" sz="half" idx="10"/>
          </p:nvPr>
        </p:nvSpPr>
        <p:spPr/>
        <p:txBody>
          <a:bodyPr/>
          <a:lstStyle>
            <a:lvl1pPr>
              <a:defRPr/>
            </a:lvl1pPr>
          </a:lstStyle>
          <a:p>
            <a:pPr>
              <a:defRPr/>
            </a:pPr>
            <a:fld id="{6C934550-DBA1-4A5D-9DA8-077B7D19D943}" type="datetimeFigureOut">
              <a:rPr lang="en-US"/>
              <a:pPr>
                <a:defRPr/>
              </a:pPr>
              <a:t>7/10/2026</a:t>
            </a:fld>
            <a:endParaRPr lang="en-US"/>
          </a:p>
        </p:txBody>
      </p:sp>
      <p:sp>
        <p:nvSpPr>
          <p:cNvPr id="5" name="Footer Placeholder 4">
            <a:extLst>
              <a:ext uri="{FF2B5EF4-FFF2-40B4-BE49-F238E27FC236}">
                <a16:creationId xmlns:a16="http://schemas.microsoft.com/office/drawing/2014/main" id="{ADDC0283-A18A-BA00-8ADF-0DD58EE5586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FB8F2BE-8BCF-A70D-9B99-2C89EF318FE2}"/>
              </a:ext>
            </a:extLst>
          </p:cNvPr>
          <p:cNvSpPr>
            <a:spLocks noGrp="1"/>
          </p:cNvSpPr>
          <p:nvPr>
            <p:ph type="sldNum" sz="quarter" idx="12"/>
          </p:nvPr>
        </p:nvSpPr>
        <p:spPr/>
        <p:txBody>
          <a:bodyPr/>
          <a:lstStyle>
            <a:lvl1pPr>
              <a:defRPr/>
            </a:lvl1pPr>
          </a:lstStyle>
          <a:p>
            <a:pPr>
              <a:defRPr/>
            </a:pPr>
            <a:fld id="{D3AC13D9-BB8A-4A5C-A1F8-1F0CEF0C8117}" type="slidenum">
              <a:rPr lang="en-US" altLang="en-US"/>
              <a:pPr>
                <a:defRPr/>
              </a:pPr>
              <a:t>‹#›</a:t>
            </a:fld>
            <a:endParaRPr lang="en-US" altLang="en-US"/>
          </a:p>
        </p:txBody>
      </p:sp>
    </p:spTree>
    <p:extLst>
      <p:ext uri="{BB962C8B-B14F-4D97-AF65-F5344CB8AC3E}">
        <p14:creationId xmlns:p14="http://schemas.microsoft.com/office/powerpoint/2010/main" val="1790430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2530AC64-50D4-FE72-79D4-B171850D068A}"/>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D76424E6-F8E4-7DF9-D869-1269A8DFC5BE}"/>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9F3DB5D3-B850-A7F5-65A1-5D0AE2E111F2}"/>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FFFFFF"/>
                </a:solidFill>
              </a:defRPr>
            </a:lvl1pPr>
          </a:lstStyle>
          <a:p>
            <a:fld id="{4940CF44-DD09-4F32-A400-4904F0C5FE81}" type="datetimeFigureOut">
              <a:rPr lang="en-US" altLang="en-US"/>
              <a:pPr/>
              <a:t>7/10/2026</a:t>
            </a:fld>
            <a:endParaRPr lang="en-US" altLang="en-US"/>
          </a:p>
        </p:txBody>
      </p:sp>
      <p:sp>
        <p:nvSpPr>
          <p:cNvPr id="5" name="Footer Placeholder 4">
            <a:extLst>
              <a:ext uri="{FF2B5EF4-FFF2-40B4-BE49-F238E27FC236}">
                <a16:creationId xmlns:a16="http://schemas.microsoft.com/office/drawing/2014/main" id="{8B7FDA12-566C-D393-73B4-1BDC1D8F828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369CBDAD-C398-5767-F8A2-7EF2ECCB3D08}"/>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defRPr>
            </a:lvl1pPr>
          </a:lstStyle>
          <a:p>
            <a:fld id="{99B87919-1953-4EDB-99DA-2FD25290ECC7}" type="slidenum">
              <a:rPr lang="en-US" altLang="en-US"/>
              <a:pPr/>
              <a:t>‹#›</a:t>
            </a:fld>
            <a:endParaRPr lang="en-US" alt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rtl="0" eaLnBrk="0" fontAlgn="base" hangingPunct="0">
        <a:spcBef>
          <a:spcPct val="0"/>
        </a:spcBef>
        <a:spcAft>
          <a:spcPct val="0"/>
        </a:spcAft>
        <a:defRPr sz="4400">
          <a:solidFill>
            <a:schemeClr val="tx1"/>
          </a:solidFill>
          <a:latin typeface="Calibri" charset="0"/>
          <a:ea typeface="MS PGothic" pitchFamily="34" charset="-128"/>
          <a:cs typeface="MS PGothic" charset="0"/>
        </a:defRPr>
      </a:lvl2pPr>
      <a:lvl3pPr algn="ctr" rtl="0" eaLnBrk="0" fontAlgn="base" hangingPunct="0">
        <a:spcBef>
          <a:spcPct val="0"/>
        </a:spcBef>
        <a:spcAft>
          <a:spcPct val="0"/>
        </a:spcAft>
        <a:defRPr sz="4400">
          <a:solidFill>
            <a:schemeClr val="tx1"/>
          </a:solidFill>
          <a:latin typeface="Calibri" charset="0"/>
          <a:ea typeface="MS PGothic" pitchFamily="34" charset="-128"/>
          <a:cs typeface="MS PGothic" charset="0"/>
        </a:defRPr>
      </a:lvl3pPr>
      <a:lvl4pPr algn="ctr" rtl="0" eaLnBrk="0" fontAlgn="base" hangingPunct="0">
        <a:spcBef>
          <a:spcPct val="0"/>
        </a:spcBef>
        <a:spcAft>
          <a:spcPct val="0"/>
        </a:spcAft>
        <a:defRPr sz="4400">
          <a:solidFill>
            <a:schemeClr val="tx1"/>
          </a:solidFill>
          <a:latin typeface="Calibri" charset="0"/>
          <a:ea typeface="MS PGothic" pitchFamily="34" charset="-128"/>
          <a:cs typeface="MS PGothic" charset="0"/>
        </a:defRPr>
      </a:lvl4pPr>
      <a:lvl5pPr algn="ctr" rtl="0" eaLnBrk="0" fontAlgn="base" hangingPunct="0">
        <a:spcBef>
          <a:spcPct val="0"/>
        </a:spcBef>
        <a:spcAft>
          <a:spcPct val="0"/>
        </a:spcAft>
        <a:defRPr sz="4400">
          <a:solidFill>
            <a:schemeClr val="tx1"/>
          </a:solidFill>
          <a:latin typeface="Calibri" charset="0"/>
          <a:ea typeface="MS PGothic" pitchFamily="34" charset="-128"/>
          <a:cs typeface="MS PGothic"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7D8C7DA-ED20-7126-26B6-03063D1D97C5}"/>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27E45B2A-2015-3FDB-11BD-75D71F808657}"/>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EDB9B2F9-FE4A-7558-B77A-A58F68F54FC9}"/>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defRPr>
            </a:lvl1pPr>
          </a:lstStyle>
          <a:p>
            <a:pPr>
              <a:defRPr/>
            </a:pPr>
            <a:fld id="{89F51AC0-895F-4833-B324-CD29B50A6C04}" type="datetimeFigureOut">
              <a:rPr lang="en-US"/>
              <a:pPr>
                <a:defRPr/>
              </a:pPr>
              <a:t>7/10/2026</a:t>
            </a:fld>
            <a:endParaRPr lang="en-US"/>
          </a:p>
        </p:txBody>
      </p:sp>
      <p:sp>
        <p:nvSpPr>
          <p:cNvPr id="5" name="Footer Placeholder 4">
            <a:extLst>
              <a:ext uri="{FF2B5EF4-FFF2-40B4-BE49-F238E27FC236}">
                <a16:creationId xmlns:a16="http://schemas.microsoft.com/office/drawing/2014/main" id="{2A72888D-838A-2110-B936-B13D37A7506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78DB6A55-2D91-034E-F48F-E5F4D3C3BCDC}"/>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16183E93-FE81-40B6-8BE8-39A7A0C4672A}" type="slidenum">
              <a:rPr lang="en-US" altLang="en-US"/>
              <a:pPr>
                <a:defRPr/>
              </a:pPr>
              <a:t>‹#›</a:t>
            </a:fld>
            <a:endParaRPr lang="en-US" altLang="en-US"/>
          </a:p>
        </p:txBody>
      </p:sp>
    </p:spTree>
    <p:extLst>
      <p:ext uri="{BB962C8B-B14F-4D97-AF65-F5344CB8AC3E}">
        <p14:creationId xmlns:p14="http://schemas.microsoft.com/office/powerpoint/2010/main" val="32722299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A7753-FEE8-9D48-C50E-B1CFCE68153F}"/>
            </a:ext>
          </a:extLst>
        </p:cNvPr>
        <p:cNvGrpSpPr/>
        <p:nvPr/>
      </p:nvGrpSpPr>
      <p:grpSpPr>
        <a:xfrm>
          <a:off x="0" y="0"/>
          <a:ext cx="0" cy="0"/>
          <a:chOff x="0" y="0"/>
          <a:chExt cx="0" cy="0"/>
        </a:xfrm>
      </p:grpSpPr>
      <p:pic>
        <p:nvPicPr>
          <p:cNvPr id="22530" name="Picture 2" descr="A close up of a logo&#10;&#10;Description automatically generated">
            <a:extLst>
              <a:ext uri="{FF2B5EF4-FFF2-40B4-BE49-F238E27FC236}">
                <a16:creationId xmlns:a16="http://schemas.microsoft.com/office/drawing/2014/main" id="{32E0C84A-609E-2C0F-CC1E-8065C57137E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9031288" cy="602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7987F643-0E14-DEA3-1E93-EE72A084F93A}"/>
              </a:ext>
            </a:extLst>
          </p:cNvPr>
          <p:cNvSpPr/>
          <p:nvPr/>
        </p:nvSpPr>
        <p:spPr>
          <a:xfrm>
            <a:off x="255588" y="5300663"/>
            <a:ext cx="8632825" cy="1108075"/>
          </a:xfrm>
          <a:prstGeom prst="rect">
            <a:avLst/>
          </a:prstGeom>
          <a:noFill/>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6600" b="1" i="0" u="none" strike="noStrike" kern="1200" cap="none" spc="0" normalizeH="0" baseline="0" noProof="0" dirty="0">
                <a:ln w="12700">
                  <a:noFill/>
                  <a:prstDash val="solid"/>
                </a:ln>
                <a:solidFill>
                  <a:srgbClr val="EEECE1">
                    <a:tint val="85000"/>
                    <a:satMod val="155000"/>
                  </a:srgbClr>
                </a:solidFill>
                <a:effectLst>
                  <a:glow rad="228600">
                    <a:srgbClr val="FF0000">
                      <a:alpha val="40000"/>
                    </a:srgbClr>
                  </a:glow>
                  <a:outerShdw blurRad="38100" dist="38100" dir="2700000" algn="tl">
                    <a:srgbClr val="000000">
                      <a:alpha val="43137"/>
                    </a:srgbClr>
                  </a:outerShdw>
                </a:effectLst>
                <a:uLnTx/>
                <a:uFillTx/>
                <a:latin typeface="Century Gothic"/>
                <a:ea typeface="MS PGothic" panose="020B0600070205080204" pitchFamily="34" charset="-128"/>
                <a:cs typeface="Century Gothic"/>
              </a:rPr>
              <a:t>Count your blessings</a:t>
            </a:r>
          </a:p>
        </p:txBody>
      </p:sp>
      <p:sp>
        <p:nvSpPr>
          <p:cNvPr id="2" name="TextBox 1">
            <a:extLst>
              <a:ext uri="{FF2B5EF4-FFF2-40B4-BE49-F238E27FC236}">
                <a16:creationId xmlns:a16="http://schemas.microsoft.com/office/drawing/2014/main" id="{CA4F7AAC-55B9-D9BD-A806-D64BC0BA19F4}"/>
              </a:ext>
            </a:extLst>
          </p:cNvPr>
          <p:cNvSpPr txBox="1"/>
          <p:nvPr/>
        </p:nvSpPr>
        <p:spPr>
          <a:xfrm>
            <a:off x="5527255" y="6541036"/>
            <a:ext cx="3616962" cy="261610"/>
          </a:xfrm>
          <a:prstGeom prst="rect">
            <a:avLst/>
          </a:prstGeom>
          <a:noFill/>
        </p:spPr>
        <p:txBody>
          <a:bodyPr wrap="square" rtlCol="0">
            <a:spAutoFit/>
          </a:body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n-GB" sz="1100" b="0" i="1" u="none" strike="noStrike" kern="1200" cap="none" spc="0" normalizeH="0" baseline="0" noProof="0" dirty="0">
                <a:ln>
                  <a:noFill/>
                </a:ln>
                <a:solidFill>
                  <a:prstClr val="white"/>
                </a:solidFill>
                <a:effectLst/>
                <a:uLnTx/>
                <a:uFillTx/>
                <a:latin typeface="Century Gothic" panose="020B0502020202020204" pitchFamily="34" charset="0"/>
                <a:ea typeface="MS PGothic" panose="020B0600070205080204" pitchFamily="34" charset="-128"/>
                <a:cs typeface="+mn-cs"/>
              </a:rPr>
              <a:t>Images from </a:t>
            </a:r>
            <a:r>
              <a:rPr kumimoji="0" lang="en-GB" sz="1100" b="0" i="1" u="none" strike="noStrike" kern="1200" cap="none" spc="0" normalizeH="0" baseline="0" noProof="0" dirty="0" err="1">
                <a:ln>
                  <a:noFill/>
                </a:ln>
                <a:solidFill>
                  <a:prstClr val="white"/>
                </a:solidFill>
                <a:effectLst/>
                <a:uLnTx/>
                <a:uFillTx/>
                <a:latin typeface="Century Gothic" panose="020B0502020202020204" pitchFamily="34" charset="0"/>
                <a:ea typeface="MS PGothic" panose="020B0600070205080204" pitchFamily="34" charset="-128"/>
                <a:cs typeface="+mn-cs"/>
              </a:rPr>
              <a:t>pixabay</a:t>
            </a:r>
            <a:r>
              <a:rPr kumimoji="0" lang="en-GB" sz="1100" b="0" i="1" u="none" strike="noStrike" kern="1200" cap="none" spc="0" normalizeH="0" baseline="0" noProof="0" dirty="0">
                <a:ln>
                  <a:noFill/>
                </a:ln>
                <a:solidFill>
                  <a:prstClr val="white"/>
                </a:solidFill>
                <a:effectLst/>
                <a:uLnTx/>
                <a:uFillTx/>
                <a:latin typeface="Century Gothic" panose="020B0502020202020204" pitchFamily="34" charset="0"/>
                <a:ea typeface="MS PGothic" panose="020B0600070205080204" pitchFamily="34" charset="-128"/>
                <a:cs typeface="+mn-cs"/>
              </a:rPr>
              <a:t>, unless otherwise identified</a:t>
            </a:r>
          </a:p>
        </p:txBody>
      </p:sp>
      <p:sp>
        <p:nvSpPr>
          <p:cNvPr id="3" name="TextBox 2">
            <a:extLst>
              <a:ext uri="{FF2B5EF4-FFF2-40B4-BE49-F238E27FC236}">
                <a16:creationId xmlns:a16="http://schemas.microsoft.com/office/drawing/2014/main" id="{9BFEB3BB-95E8-FB9A-6F1F-CF1C24190620}"/>
              </a:ext>
            </a:extLst>
          </p:cNvPr>
          <p:cNvSpPr txBox="1"/>
          <p:nvPr/>
        </p:nvSpPr>
        <p:spPr>
          <a:xfrm>
            <a:off x="2899317" y="151434"/>
            <a:ext cx="6153245" cy="307777"/>
          </a:xfrm>
          <a:prstGeom prst="rect">
            <a:avLst/>
          </a:prstGeom>
          <a:noFill/>
        </p:spPr>
        <p:txBody>
          <a:bodyPr wrap="square">
            <a:spAutoFit/>
          </a:bodyPr>
          <a:lstStyle/>
          <a:p>
            <a:pPr marL="0" marR="0" lvl="0" indent="0" algn="r" defTabSz="457200" rtl="0" eaLnBrk="0" fontAlgn="base" latinLnBrk="0" hangingPunct="0">
              <a:lnSpc>
                <a:spcPct val="100000"/>
              </a:lnSpc>
              <a:spcBef>
                <a:spcPct val="0"/>
              </a:spcBef>
              <a:spcAft>
                <a:spcPct val="0"/>
              </a:spcAft>
              <a:buClrTx/>
              <a:buSzTx/>
              <a:buFontTx/>
              <a:buNone/>
              <a:tabLst/>
              <a:defRPr/>
            </a:pPr>
            <a:r>
              <a:rPr kumimoji="0" lang="en-GB" sz="1400" b="1" i="1" u="none" strike="noStrike" kern="1200" cap="none" spc="0" normalizeH="0" baseline="0" noProof="0" dirty="0">
                <a:ln>
                  <a:noFill/>
                </a:ln>
                <a:solidFill>
                  <a:prstClr val="white"/>
                </a:solidFill>
                <a:effectLst/>
                <a:uLnTx/>
                <a:uFillTx/>
                <a:latin typeface="Century Gothic" panose="020B0502020202020204" pitchFamily="34" charset="0"/>
                <a:ea typeface="MS PGothic" panose="020B0600070205080204" pitchFamily="34" charset="-128"/>
                <a:cs typeface="+mn-cs"/>
              </a:rPr>
              <a:t>Today’s words can be found in </a:t>
            </a:r>
            <a:r>
              <a:rPr lang="en-GB" sz="1400" b="1" i="1" dirty="0">
                <a:solidFill>
                  <a:prstClr val="white"/>
                </a:solidFill>
                <a:latin typeface="Century Gothic" panose="020B0502020202020204" pitchFamily="34" charset="0"/>
              </a:rPr>
              <a:t>Psalm 133:1 &amp; John 17:21</a:t>
            </a:r>
            <a:endParaRPr kumimoji="0" lang="en-GB" sz="1400" b="1" i="0" u="none" strike="noStrike" kern="1200" cap="none" spc="0" normalizeH="0" baseline="0" noProof="0" dirty="0">
              <a:ln>
                <a:noFill/>
              </a:ln>
              <a:solidFill>
                <a:prstClr val="white"/>
              </a:solidFill>
              <a:effectLst/>
              <a:uLnTx/>
              <a:uFillTx/>
              <a:latin typeface="Century Gothic" panose="020B0502020202020204" pitchFamily="34" charset="0"/>
              <a:ea typeface="MS PGothic" panose="020B0600070205080204" pitchFamily="34" charset="-128"/>
              <a:cs typeface="+mn-cs"/>
            </a:endParaRPr>
          </a:p>
        </p:txBody>
      </p:sp>
      <p:pic>
        <p:nvPicPr>
          <p:cNvPr id="5" name="Picture 4">
            <a:extLst>
              <a:ext uri="{FF2B5EF4-FFF2-40B4-BE49-F238E27FC236}">
                <a16:creationId xmlns:a16="http://schemas.microsoft.com/office/drawing/2014/main" id="{119135E0-62DB-12C2-F28B-15BCFBA8FCFF}"/>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12712" y="122388"/>
            <a:ext cx="777358" cy="365868"/>
          </a:xfrm>
          <a:prstGeom prst="rect">
            <a:avLst/>
          </a:prstGeom>
        </p:spPr>
      </p:pic>
    </p:spTree>
    <p:extLst>
      <p:ext uri="{BB962C8B-B14F-4D97-AF65-F5344CB8AC3E}">
        <p14:creationId xmlns:p14="http://schemas.microsoft.com/office/powerpoint/2010/main" val="153284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544B8-3939-8592-02A7-C3520A3DF995}"/>
            </a:ext>
          </a:extLst>
        </p:cNvPr>
        <p:cNvGrpSpPr/>
        <p:nvPr/>
      </p:nvGrpSpPr>
      <p:grpSpPr>
        <a:xfrm>
          <a:off x="0" y="0"/>
          <a:ext cx="0" cy="0"/>
          <a:chOff x="0" y="0"/>
          <a:chExt cx="0" cy="0"/>
        </a:xfrm>
      </p:grpSpPr>
      <p:pic>
        <p:nvPicPr>
          <p:cNvPr id="29697" name="Picture 4">
            <a:extLst>
              <a:ext uri="{FF2B5EF4-FFF2-40B4-BE49-F238E27FC236}">
                <a16:creationId xmlns:a16="http://schemas.microsoft.com/office/drawing/2014/main" id="{982E79D0-152D-CF3C-8EF0-B9D02D7FE83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8" name="Title 3">
            <a:extLst>
              <a:ext uri="{FF2B5EF4-FFF2-40B4-BE49-F238E27FC236}">
                <a16:creationId xmlns:a16="http://schemas.microsoft.com/office/drawing/2014/main" id="{12BA2789-D407-1845-9BE2-3D1C45E7911F}"/>
              </a:ext>
            </a:extLst>
          </p:cNvPr>
          <p:cNvSpPr txBox="1">
            <a:spLocks/>
          </p:cNvSpPr>
          <p:nvPr/>
        </p:nvSpPr>
        <p:spPr bwMode="auto">
          <a:xfrm>
            <a:off x="204788" y="498475"/>
            <a:ext cx="8758237"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11500" b="1">
                <a:solidFill>
                  <a:schemeClr val="bg1"/>
                </a:solidFill>
              </a:rPr>
              <a:t>COMMUNITY</a:t>
            </a:r>
          </a:p>
        </p:txBody>
      </p:sp>
      <p:sp>
        <p:nvSpPr>
          <p:cNvPr id="12291" name="Title 3">
            <a:extLst>
              <a:ext uri="{FF2B5EF4-FFF2-40B4-BE49-F238E27FC236}">
                <a16:creationId xmlns:a16="http://schemas.microsoft.com/office/drawing/2014/main" id="{E3F6F2D5-D46E-03D9-E75B-CC4266D6B461}"/>
              </a:ext>
            </a:extLst>
          </p:cNvPr>
          <p:cNvSpPr>
            <a:spLocks noGrp="1"/>
          </p:cNvSpPr>
          <p:nvPr>
            <p:ph type="ctrTitle"/>
          </p:nvPr>
        </p:nvSpPr>
        <p:spPr>
          <a:xfrm>
            <a:off x="204788" y="503238"/>
            <a:ext cx="8758237" cy="1470025"/>
          </a:xfrm>
        </p:spPr>
        <p:txBody>
          <a:bodyPr/>
          <a:lstStyle/>
          <a:p>
            <a:pPr eaLnBrk="1" hangingPunct="1"/>
            <a:r>
              <a:rPr lang="en-US" altLang="en-US" sz="11500" b="1">
                <a:solidFill>
                  <a:schemeClr val="bg1"/>
                </a:solidFill>
              </a:rPr>
              <a:t>COMM</a:t>
            </a:r>
            <a:r>
              <a:rPr lang="en-US" altLang="en-US" sz="11500" b="1"/>
              <a:t>UNITY</a:t>
            </a:r>
          </a:p>
        </p:txBody>
      </p:sp>
    </p:spTree>
    <p:extLst>
      <p:ext uri="{BB962C8B-B14F-4D97-AF65-F5344CB8AC3E}">
        <p14:creationId xmlns:p14="http://schemas.microsoft.com/office/powerpoint/2010/main" val="1470382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291"/>
                                        </p:tgtEl>
                                        <p:attrNameLst>
                                          <p:attrName>style.visibility</p:attrName>
                                        </p:attrNameLst>
                                      </p:cBhvr>
                                      <p:to>
                                        <p:strVal val="visible"/>
                                      </p:to>
                                    </p:set>
                                    <p:animEffect transition="in" filter="fade">
                                      <p:cBhvr>
                                        <p:cTn id="7" dur="500"/>
                                        <p:tgtEl>
                                          <p:spTgt spid="12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5638C30E-754B-945E-F24E-0188E251EE04}"/>
              </a:ext>
            </a:extLst>
          </p:cNvPr>
          <p:cNvSpPr>
            <a:spLocks noGrp="1"/>
          </p:cNvSpPr>
          <p:nvPr>
            <p:ph type="ctrTitle"/>
          </p:nvPr>
        </p:nvSpPr>
        <p:spPr>
          <a:xfrm>
            <a:off x="414677" y="4835222"/>
            <a:ext cx="3335390" cy="1470025"/>
          </a:xfrm>
        </p:spPr>
        <p:txBody>
          <a:bodyPr/>
          <a:lstStyle/>
          <a:p>
            <a:pPr eaLnBrk="1" hangingPunct="1"/>
            <a:r>
              <a:rPr lang="en-US" altLang="en-US" sz="5400" b="1" dirty="0">
                <a:latin typeface="Century Gothic" panose="020B0502020202020204" pitchFamily="34" charset="0"/>
              </a:rPr>
              <a:t>Aesop</a:t>
            </a:r>
            <a:br>
              <a:rPr lang="en-US" altLang="en-US" sz="5400" b="1" dirty="0">
                <a:latin typeface="Century Gothic" panose="020B0502020202020204" pitchFamily="34" charset="0"/>
              </a:rPr>
            </a:br>
            <a:r>
              <a:rPr lang="en-US" altLang="en-US" sz="2000" b="1" i="1" dirty="0">
                <a:latin typeface="Century Gothic" panose="020B0502020202020204" pitchFamily="34" charset="0"/>
              </a:rPr>
              <a:t>620-560 BC</a:t>
            </a:r>
            <a:endParaRPr lang="en-US" altLang="en-US" sz="4000" b="1" dirty="0">
              <a:latin typeface="Century Gothic" panose="020B0502020202020204" pitchFamily="34" charset="0"/>
            </a:endParaRPr>
          </a:p>
        </p:txBody>
      </p:sp>
      <p:pic>
        <p:nvPicPr>
          <p:cNvPr id="23554" name="Picture 2">
            <a:extLst>
              <a:ext uri="{FF2B5EF4-FFF2-40B4-BE49-F238E27FC236}">
                <a16:creationId xmlns:a16="http://schemas.microsoft.com/office/drawing/2014/main" id="{5F9E2A0E-2A9B-7F77-8692-B0358919B7A2}"/>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9916" y="248810"/>
            <a:ext cx="5224463" cy="4432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08FFC0E7-24E3-74B7-6607-048BC90AE50F}"/>
              </a:ext>
            </a:extLst>
          </p:cNvPr>
          <p:cNvGrpSpPr/>
          <p:nvPr/>
        </p:nvGrpSpPr>
        <p:grpSpPr>
          <a:xfrm>
            <a:off x="2518256" y="2732926"/>
            <a:ext cx="7772400" cy="4515598"/>
            <a:chOff x="2518256" y="2609636"/>
            <a:chExt cx="7772400" cy="4515598"/>
          </a:xfrm>
        </p:grpSpPr>
        <p:pic>
          <p:nvPicPr>
            <p:cNvPr id="3" name="Picture 2" descr="A brown cow standing on top of a grass covered field&#10;&#10;Description automatically generated">
              <a:extLst>
                <a:ext uri="{FF2B5EF4-FFF2-40B4-BE49-F238E27FC236}">
                  <a16:creationId xmlns:a16="http://schemas.microsoft.com/office/drawing/2014/main" id="{24342D77-9E05-B798-FA3B-162AF2C6F0F3}"/>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3914828" y="2609636"/>
              <a:ext cx="4979256" cy="38865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6A769EBC-B4B0-2F01-0C2E-9994263526A0}"/>
                </a:ext>
              </a:extLst>
            </p:cNvPr>
            <p:cNvSpPr txBox="1">
              <a:spLocks noChangeArrowheads="1"/>
            </p:cNvSpPr>
            <p:nvPr/>
          </p:nvSpPr>
          <p:spPr bwMode="auto">
            <a:xfrm>
              <a:off x="2518256" y="5655209"/>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5400" b="1" dirty="0">
                  <a:latin typeface="Century Gothic" panose="020B0502020202020204" pitchFamily="34" charset="0"/>
                </a:rPr>
                <a:t>The Four Oxen</a:t>
              </a:r>
              <a:endParaRPr lang="en-US" altLang="en-US" sz="4000" b="1" dirty="0">
                <a:latin typeface="Century Gothic" panose="020B0502020202020204" pitchFamily="34" charset="0"/>
              </a:endParaRPr>
            </a:p>
          </p:txBody>
        </p:sp>
      </p:grpSp>
      <p:sp>
        <p:nvSpPr>
          <p:cNvPr id="8" name="TextBox 7">
            <a:extLst>
              <a:ext uri="{FF2B5EF4-FFF2-40B4-BE49-F238E27FC236}">
                <a16:creationId xmlns:a16="http://schemas.microsoft.com/office/drawing/2014/main" id="{1718D92B-8FBE-2E42-5D55-481B65571925}"/>
              </a:ext>
            </a:extLst>
          </p:cNvPr>
          <p:cNvSpPr txBox="1"/>
          <p:nvPr/>
        </p:nvSpPr>
        <p:spPr>
          <a:xfrm>
            <a:off x="5513885" y="1038143"/>
            <a:ext cx="3380199" cy="954107"/>
          </a:xfrm>
          <a:prstGeom prst="rect">
            <a:avLst/>
          </a:prstGeom>
          <a:noFill/>
        </p:spPr>
        <p:txBody>
          <a:bodyPr wrap="square">
            <a:spAutoFit/>
          </a:bodyPr>
          <a:lstStyle/>
          <a:p>
            <a:pPr algn="ctr"/>
            <a:r>
              <a:rPr lang="en-US" altLang="en-US" sz="2800" b="1" dirty="0">
                <a:latin typeface="Century Gothic" panose="020B0502020202020204" pitchFamily="34" charset="0"/>
              </a:rPr>
              <a:t>What’s the moral of this tale?</a:t>
            </a:r>
            <a:endParaRPr lang="en-GB" sz="2800" dirty="0"/>
          </a:p>
        </p:txBody>
      </p:sp>
      <p:sp>
        <p:nvSpPr>
          <p:cNvPr id="2" name="TextBox 1">
            <a:extLst>
              <a:ext uri="{FF2B5EF4-FFF2-40B4-BE49-F238E27FC236}">
                <a16:creationId xmlns:a16="http://schemas.microsoft.com/office/drawing/2014/main" id="{310D86C3-521B-C0C9-0AC3-46332ED817B6}"/>
              </a:ext>
            </a:extLst>
          </p:cNvPr>
          <p:cNvSpPr txBox="1"/>
          <p:nvPr/>
        </p:nvSpPr>
        <p:spPr>
          <a:xfrm>
            <a:off x="5574845" y="1013815"/>
            <a:ext cx="3380199" cy="954107"/>
          </a:xfrm>
          <a:prstGeom prst="rect">
            <a:avLst/>
          </a:prstGeom>
          <a:noFill/>
        </p:spPr>
        <p:txBody>
          <a:bodyPr wrap="square">
            <a:spAutoFit/>
          </a:bodyPr>
          <a:lstStyle/>
          <a:p>
            <a:pPr algn="ctr"/>
            <a:r>
              <a:rPr lang="en-US" altLang="en-US" sz="2800" b="1" dirty="0">
                <a:latin typeface="Century Gothic" panose="020B0502020202020204" pitchFamily="34" charset="0"/>
              </a:rPr>
              <a:t>‘United we stand;</a:t>
            </a:r>
          </a:p>
          <a:p>
            <a:pPr algn="ctr"/>
            <a:r>
              <a:rPr lang="en-US" altLang="en-US" sz="2800" b="1" dirty="0">
                <a:latin typeface="Century Gothic" panose="020B0502020202020204" pitchFamily="34" charset="0"/>
              </a:rPr>
              <a:t>divided we fall.’</a:t>
            </a:r>
            <a:endParaRPr lang="en-GB" sz="28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3" descr="A picture containing drawing, table&#10;&#10;Description automatically generated">
            <a:extLst>
              <a:ext uri="{FF2B5EF4-FFF2-40B4-BE49-F238E27FC236}">
                <a16:creationId xmlns:a16="http://schemas.microsoft.com/office/drawing/2014/main" id="{7429C753-657F-439E-5C1D-D74760E7B46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688" y="165100"/>
            <a:ext cx="9144000" cy="645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6" name="Title 3">
            <a:extLst>
              <a:ext uri="{FF2B5EF4-FFF2-40B4-BE49-F238E27FC236}">
                <a16:creationId xmlns:a16="http://schemas.microsoft.com/office/drawing/2014/main" id="{E2608881-94BD-F895-95E6-0954EAE05E47}"/>
              </a:ext>
            </a:extLst>
          </p:cNvPr>
          <p:cNvSpPr>
            <a:spLocks noGrp="1"/>
          </p:cNvSpPr>
          <p:nvPr>
            <p:ph type="ctrTitle"/>
          </p:nvPr>
        </p:nvSpPr>
        <p:spPr>
          <a:xfrm>
            <a:off x="573088" y="823913"/>
            <a:ext cx="7772400" cy="2332037"/>
          </a:xfrm>
        </p:spPr>
        <p:txBody>
          <a:bodyPr/>
          <a:lstStyle/>
          <a:p>
            <a:pPr eaLnBrk="1" hangingPunct="1"/>
            <a:r>
              <a:rPr lang="en-US" altLang="en-US" b="1" dirty="0">
                <a:solidFill>
                  <a:schemeClr val="bg1"/>
                </a:solidFill>
                <a:latin typeface="Century Gothic" panose="020B0502020202020204" pitchFamily="34" charset="0"/>
              </a:rPr>
              <a:t>‘United we stand;                 divided we fall’</a:t>
            </a:r>
            <a:br>
              <a:rPr lang="en-US" altLang="en-US" b="1" dirty="0">
                <a:solidFill>
                  <a:schemeClr val="bg1"/>
                </a:solidFill>
                <a:latin typeface="Century Gothic" panose="020B0502020202020204" pitchFamily="34" charset="0"/>
              </a:rPr>
            </a:br>
            <a:r>
              <a:rPr lang="en-US" altLang="en-US" sz="2400" b="1" i="1" dirty="0">
                <a:solidFill>
                  <a:schemeClr val="bg1"/>
                </a:solidFill>
                <a:latin typeface="Century Gothic" panose="020B0502020202020204" pitchFamily="34" charset="0"/>
              </a:rPr>
              <a:t>Aesop (620-560BC)</a:t>
            </a:r>
            <a:endParaRPr lang="en-US" altLang="en-US" b="1" i="1" dirty="0">
              <a:solidFill>
                <a:schemeClr val="bg1"/>
              </a:solidFill>
              <a:latin typeface="Century Gothic" panose="020B0502020202020204" pitchFamily="34" charset="0"/>
            </a:endParaRPr>
          </a:p>
        </p:txBody>
      </p:sp>
      <p:sp>
        <p:nvSpPr>
          <p:cNvPr id="21507" name="Title 3">
            <a:extLst>
              <a:ext uri="{FF2B5EF4-FFF2-40B4-BE49-F238E27FC236}">
                <a16:creationId xmlns:a16="http://schemas.microsoft.com/office/drawing/2014/main" id="{F253B673-C3F3-0D9C-3244-35A829E1ECB1}"/>
              </a:ext>
            </a:extLst>
          </p:cNvPr>
          <p:cNvSpPr txBox="1">
            <a:spLocks/>
          </p:cNvSpPr>
          <p:nvPr/>
        </p:nvSpPr>
        <p:spPr bwMode="auto">
          <a:xfrm>
            <a:off x="573088" y="3203592"/>
            <a:ext cx="7656512" cy="287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3200" b="1" dirty="0">
                <a:solidFill>
                  <a:schemeClr val="bg1"/>
                </a:solidFill>
                <a:latin typeface="Century Gothic" panose="020B0502020202020204" pitchFamily="34" charset="0"/>
              </a:rPr>
              <a:t> </a:t>
            </a:r>
            <a:r>
              <a:rPr lang="en-GB" altLang="en-US" sz="4400" b="1" dirty="0">
                <a:solidFill>
                  <a:schemeClr val="bg1"/>
                </a:solidFill>
                <a:latin typeface="Century Gothic" panose="020B0502020202020204" pitchFamily="34" charset="0"/>
              </a:rPr>
              <a:t>‘How good and pleasant it is when God’s people live together in unity!’</a:t>
            </a:r>
          </a:p>
          <a:p>
            <a:pPr algn="ctr" eaLnBrk="1" hangingPunct="1"/>
            <a:r>
              <a:rPr lang="en-US" altLang="en-US" b="1" i="1" dirty="0">
                <a:solidFill>
                  <a:schemeClr val="bg1"/>
                </a:solidFill>
                <a:latin typeface="Century Gothic" panose="020B0502020202020204" pitchFamily="34" charset="0"/>
              </a:rPr>
              <a:t>Psalm 133:1 (c.900BCE)</a:t>
            </a:r>
            <a:endParaRPr lang="en-US" altLang="en-US" sz="2000" b="1" i="1" dirty="0">
              <a:solidFill>
                <a:schemeClr val="bg1"/>
              </a:solidFill>
              <a:latin typeface="Century Gothic" panose="020B0502020202020204" pitchFamily="34" charset="0"/>
            </a:endParaRPr>
          </a:p>
          <a:p>
            <a:pPr algn="ctr" eaLnBrk="1" hangingPunct="1">
              <a:buFont typeface="Arial" panose="020B0604020202020204" pitchFamily="34" charset="0"/>
              <a:buNone/>
            </a:pPr>
            <a:endParaRPr lang="en-US" altLang="en-US" sz="1200" b="1" i="1" dirty="0">
              <a:solidFill>
                <a:schemeClr val="bg1"/>
              </a:solidFill>
              <a:latin typeface="Century Gothic" panose="020B0502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507"/>
                                        </p:tgtEl>
                                        <p:attrNameLst>
                                          <p:attrName>style.visibility</p:attrName>
                                        </p:attrNameLst>
                                      </p:cBhvr>
                                      <p:to>
                                        <p:strVal val="visible"/>
                                      </p:to>
                                    </p:set>
                                    <p:animEffect transition="in" filter="fade">
                                      <p:cBhvr>
                                        <p:cTn id="7" dur="500"/>
                                        <p:tgtEl>
                                          <p:spTgt spid="21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4">
            <a:extLst>
              <a:ext uri="{FF2B5EF4-FFF2-40B4-BE49-F238E27FC236}">
                <a16:creationId xmlns:a16="http://schemas.microsoft.com/office/drawing/2014/main" id="{C3418809-CACB-2F5A-E0D7-60A5D0F09767}"/>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8" name="Title 3">
            <a:extLst>
              <a:ext uri="{FF2B5EF4-FFF2-40B4-BE49-F238E27FC236}">
                <a16:creationId xmlns:a16="http://schemas.microsoft.com/office/drawing/2014/main" id="{302DBC25-119E-9C3B-3EC7-A31459E545B9}"/>
              </a:ext>
            </a:extLst>
          </p:cNvPr>
          <p:cNvSpPr txBox="1">
            <a:spLocks/>
          </p:cNvSpPr>
          <p:nvPr/>
        </p:nvSpPr>
        <p:spPr bwMode="auto">
          <a:xfrm>
            <a:off x="204788" y="498475"/>
            <a:ext cx="8758237"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n-US" sz="11500" b="1">
                <a:solidFill>
                  <a:schemeClr val="bg1"/>
                </a:solidFill>
              </a:rPr>
              <a:t>COMMUNITY</a:t>
            </a:r>
          </a:p>
        </p:txBody>
      </p:sp>
      <p:sp>
        <p:nvSpPr>
          <p:cNvPr id="12291" name="Title 3">
            <a:extLst>
              <a:ext uri="{FF2B5EF4-FFF2-40B4-BE49-F238E27FC236}">
                <a16:creationId xmlns:a16="http://schemas.microsoft.com/office/drawing/2014/main" id="{CDEBA1A1-8584-C508-D23B-72FF9EC92B50}"/>
              </a:ext>
            </a:extLst>
          </p:cNvPr>
          <p:cNvSpPr>
            <a:spLocks noGrp="1"/>
          </p:cNvSpPr>
          <p:nvPr>
            <p:ph type="ctrTitle"/>
          </p:nvPr>
        </p:nvSpPr>
        <p:spPr>
          <a:xfrm>
            <a:off x="204788" y="503238"/>
            <a:ext cx="8758237" cy="1470025"/>
          </a:xfrm>
        </p:spPr>
        <p:txBody>
          <a:bodyPr/>
          <a:lstStyle/>
          <a:p>
            <a:pPr eaLnBrk="1" hangingPunct="1"/>
            <a:r>
              <a:rPr lang="en-US" altLang="en-US" sz="11500" b="1">
                <a:solidFill>
                  <a:schemeClr val="bg1"/>
                </a:solidFill>
              </a:rPr>
              <a:t>COMM</a:t>
            </a:r>
            <a:r>
              <a:rPr lang="en-US" altLang="en-US" sz="11500" b="1"/>
              <a:t>UNITY</a:t>
            </a:r>
          </a:p>
        </p:txBody>
      </p:sp>
      <p:pic>
        <p:nvPicPr>
          <p:cNvPr id="6" name="Picture 5">
            <a:extLst>
              <a:ext uri="{FF2B5EF4-FFF2-40B4-BE49-F238E27FC236}">
                <a16:creationId xmlns:a16="http://schemas.microsoft.com/office/drawing/2014/main" id="{D6554407-1021-C6C0-9D40-29C55193A71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35029" y="4128933"/>
            <a:ext cx="3842534" cy="25504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9AB1304-2F91-393B-D857-8684E717677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289226"/>
            <a:ext cx="9114530" cy="4272500"/>
          </a:xfrm>
          <a:prstGeom prst="rect">
            <a:avLst/>
          </a:prstGeom>
          <a:ln>
            <a:solidFill>
              <a:schemeClr val="tx1"/>
            </a:solidFill>
          </a:ln>
        </p:spPr>
      </p:pic>
      <p:sp>
        <p:nvSpPr>
          <p:cNvPr id="12" name="Text Box 8">
            <a:extLst>
              <a:ext uri="{FF2B5EF4-FFF2-40B4-BE49-F238E27FC236}">
                <a16:creationId xmlns:a16="http://schemas.microsoft.com/office/drawing/2014/main" id="{4C1ACE00-D1A2-49C6-DD5D-7ABCB16DB0E9}"/>
              </a:ext>
            </a:extLst>
          </p:cNvPr>
          <p:cNvSpPr txBox="1">
            <a:spLocks/>
          </p:cNvSpPr>
          <p:nvPr/>
        </p:nvSpPr>
        <p:spPr>
          <a:xfrm>
            <a:off x="169415" y="4756919"/>
            <a:ext cx="8775700" cy="1741487"/>
          </a:xfrm>
          <a:prstGeom prst="rect">
            <a:avLst/>
          </a:prstGeom>
          <a:solidFill>
            <a:schemeClr val="bg1"/>
          </a:solidFill>
          <a:ln w="38100" cmpd="dbl">
            <a:noFill/>
          </a:ln>
          <a:effectLst/>
        </p:spPr>
        <p:style>
          <a:lnRef idx="0">
            <a:schemeClr val="accent1"/>
          </a:lnRef>
          <a:fillRef idx="0">
            <a:schemeClr val="accent1"/>
          </a:fillRef>
          <a:effectRef idx="0">
            <a:schemeClr val="accent1"/>
          </a:effectRef>
          <a:fontRef idx="minor">
            <a:schemeClr val="dk1"/>
          </a:fontRef>
        </p:style>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GB" altLang="en-US" sz="3600" b="1" dirty="0">
                <a:latin typeface="Century Gothic" panose="020B0502020202020204" pitchFamily="34" charset="0"/>
                <a:ea typeface="MS Mincho" panose="02020609040205080304" pitchFamily="49" charset="-128"/>
              </a:rPr>
              <a:t>Father, I want all of them to be one with each other, just as I am one with you and you are one with me…..</a:t>
            </a:r>
            <a:endParaRPr lang="en-GB" altLang="en-US" b="1" dirty="0">
              <a:latin typeface="Century Gothic" panose="020B0502020202020204" pitchFamily="34" charset="0"/>
              <a:ea typeface="MS Mincho" panose="02020609040205080304" pitchFamily="49" charset="-128"/>
            </a:endParaRPr>
          </a:p>
        </p:txBody>
      </p:sp>
    </p:spTree>
    <p:extLst>
      <p:ext uri="{BB962C8B-B14F-4D97-AF65-F5344CB8AC3E}">
        <p14:creationId xmlns:p14="http://schemas.microsoft.com/office/powerpoint/2010/main" val="2464520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Black .thmx</Template>
  <TotalTime>1744</TotalTime>
  <Words>1118</Words>
  <Application>Microsoft Office PowerPoint</Application>
  <PresentationFormat>On-screen Show (4:3)</PresentationFormat>
  <Paragraphs>72</Paragraphs>
  <Slides>6</Slides>
  <Notes>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MS Mincho</vt:lpstr>
      <vt:lpstr>Arial</vt:lpstr>
      <vt:lpstr>Avenir Next LT Pro</vt:lpstr>
      <vt:lpstr>Calibri</vt:lpstr>
      <vt:lpstr>Cambria</vt:lpstr>
      <vt:lpstr>Century Gothic</vt:lpstr>
      <vt:lpstr> Black </vt:lpstr>
      <vt:lpstr>Office Theme</vt:lpstr>
      <vt:lpstr>PowerPoint Presentation</vt:lpstr>
      <vt:lpstr>COMMUNITY</vt:lpstr>
      <vt:lpstr>Aesop 620-560 BC</vt:lpstr>
      <vt:lpstr>‘United we stand;                 divided we fall’ Aesop (620-560BC)</vt:lpstr>
      <vt:lpstr>COMMUNITY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Aesop 620-560 BC</dc:title>
  <dc:creator>Rachel Boxer</dc:creator>
  <cp:lastModifiedBy>Rachel Boxer</cp:lastModifiedBy>
  <cp:revision>39</cp:revision>
  <dcterms:created xsi:type="dcterms:W3CDTF">2011-10-03T13:17:18Z</dcterms:created>
  <dcterms:modified xsi:type="dcterms:W3CDTF">2026-07-10T09:50:55Z</dcterms:modified>
</cp:coreProperties>
</file>