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3"/>
  </p:notesMasterIdLst>
  <p:sldIdLst>
    <p:sldId id="263" r:id="rId2"/>
    <p:sldId id="264" r:id="rId3"/>
    <p:sldId id="256" r:id="rId4"/>
    <p:sldId id="274" r:id="rId5"/>
    <p:sldId id="257" r:id="rId6"/>
    <p:sldId id="261" r:id="rId7"/>
    <p:sldId id="258" r:id="rId8"/>
    <p:sldId id="259" r:id="rId9"/>
    <p:sldId id="260" r:id="rId10"/>
    <p:sldId id="269" r:id="rId11"/>
    <p:sldId id="27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66"/>
    <a:srgbClr val="12086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446" autoAdjust="0"/>
  </p:normalViewPr>
  <p:slideViewPr>
    <p:cSldViewPr snapToGrid="0">
      <p:cViewPr varScale="1">
        <p:scale>
          <a:sx n="84" d="100"/>
          <a:sy n="84" d="100"/>
        </p:scale>
        <p:origin x="13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B5EFB1-5659-4EE0-A304-8C48AE505A6F}" type="datetimeFigureOut">
              <a:rPr lang="en-GB" smtClean="0"/>
              <a:t>19/07/2024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89ECC1-836B-4A42-B321-DDB08FFA1845}" type="slidenum">
              <a:rPr lang="en-GB" smtClean="0"/>
              <a:t>‹#›</a:t>
            </a:fld>
            <a:endParaRPr lang="en-GB"/>
          </a:p>
        </p:txBody>
      </p:sp>
    </p:spTree>
    <p:extLst>
      <p:ext uri="{BB962C8B-B14F-4D97-AF65-F5344CB8AC3E}">
        <p14:creationId xmlns:p14="http://schemas.microsoft.com/office/powerpoint/2010/main" val="4283830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r>
              <a:rPr lang="en-GB" dirty="0"/>
              <a:t>In this PowerPoint is a presentation about Christian charity The Garden Route Trust, as a response to an additional question for session 4 ‘</a:t>
            </a:r>
            <a:r>
              <a:rPr lang="en-US" sz="1200" b="1" dirty="0">
                <a:solidFill>
                  <a:srgbClr val="00B050"/>
                </a:solidFill>
                <a:effectLst/>
                <a:latin typeface="Century Gothic" panose="020B0502020202020204" pitchFamily="34" charset="0"/>
                <a:ea typeface="Calibri" panose="020F0502020204030204" pitchFamily="34" charset="0"/>
              </a:rPr>
              <a:t>How does giving by </a:t>
            </a:r>
            <a:r>
              <a:rPr lang="en-US" sz="1200" b="1" dirty="0">
                <a:solidFill>
                  <a:srgbClr val="00B050"/>
                </a:solidFill>
                <a:latin typeface="Century Gothic" panose="020B0502020202020204" pitchFamily="34" charset="0"/>
                <a:ea typeface="Calibri" panose="020F0502020204030204" pitchFamily="34" charset="0"/>
              </a:rPr>
              <a:t>Christians </a:t>
            </a:r>
            <a:r>
              <a:rPr lang="en-US" sz="1200" b="1" dirty="0">
                <a:solidFill>
                  <a:srgbClr val="00B050"/>
                </a:solidFill>
                <a:effectLst/>
                <a:latin typeface="Century Gothic" panose="020B0502020202020204" pitchFamily="34" charset="0"/>
                <a:ea typeface="Calibri" panose="020F0502020204030204" pitchFamily="34" charset="0"/>
              </a:rPr>
              <a:t>make a difference to others across the world?</a:t>
            </a:r>
            <a:endParaRPr lang="en-GB" sz="2800" dirty="0">
              <a:latin typeface="Century Gothic" panose="020B0502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C8B2C1E-6DA6-48E1-88EB-330AD4850B61}" type="slidenum">
              <a:rPr lang="en-GB" smtClean="0"/>
              <a:t>1</a:t>
            </a:fld>
            <a:endParaRPr lang="en-GB"/>
          </a:p>
        </p:txBody>
      </p:sp>
    </p:spTree>
    <p:extLst>
      <p:ext uri="{BB962C8B-B14F-4D97-AF65-F5344CB8AC3E}">
        <p14:creationId xmlns:p14="http://schemas.microsoft.com/office/powerpoint/2010/main" val="1707418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75132-37BC-4C32-90C4-F58927D597F6}" type="slidenum">
              <a:rPr lang="en-GB" smtClean="0"/>
              <a:t>2</a:t>
            </a:fld>
            <a:endParaRPr lang="en-GB"/>
          </a:p>
        </p:txBody>
      </p:sp>
    </p:spTree>
    <p:extLst>
      <p:ext uri="{BB962C8B-B14F-4D97-AF65-F5344CB8AC3E}">
        <p14:creationId xmlns:p14="http://schemas.microsoft.com/office/powerpoint/2010/main" val="375646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GB" sz="1200" b="1" dirty="0">
                <a:latin typeface="Century Gothic" panose="020B0502020202020204" pitchFamily="34" charset="0"/>
                <a:cs typeface="Aharoni" panose="02010803020104030203" pitchFamily="2" charset="-79"/>
              </a:rPr>
              <a:t>Talk about the words in the picture. What do you think about them? </a:t>
            </a:r>
            <a:r>
              <a:rPr lang="en-US" sz="1200" b="1" dirty="0">
                <a:latin typeface="Century Gothic" panose="020B0502020202020204" pitchFamily="34" charset="0"/>
                <a:cs typeface="Aharoni" panose="02010803020104030203" pitchFamily="2" charset="-79"/>
              </a:rPr>
              <a:t>H</a:t>
            </a:r>
            <a:r>
              <a:rPr lang="en-GB" sz="1200" b="1" dirty="0">
                <a:latin typeface="Century Gothic" panose="020B0502020202020204" pitchFamily="34" charset="0"/>
                <a:cs typeface="Aharoni" panose="02010803020104030203" pitchFamily="2" charset="-79"/>
              </a:rPr>
              <a:t>ow might </a:t>
            </a:r>
            <a:r>
              <a:rPr lang="en-GB" sz="1200" b="1" i="1" dirty="0">
                <a:latin typeface="Century Gothic" panose="020B0502020202020204" pitchFamily="34" charset="0"/>
                <a:cs typeface="Aharoni" panose="02010803020104030203" pitchFamily="2" charset="-79"/>
              </a:rPr>
              <a:t>we</a:t>
            </a:r>
            <a:r>
              <a:rPr lang="en-GB" sz="1200" b="1" dirty="0">
                <a:latin typeface="Century Gothic" panose="020B0502020202020204" pitchFamily="34" charset="0"/>
                <a:cs typeface="Aharoni" panose="02010803020104030203" pitchFamily="2" charset="-79"/>
              </a:rPr>
              <a:t> be a person who makes a difference?</a:t>
            </a:r>
          </a:p>
          <a:p>
            <a:endParaRPr lang="en-GB" dirty="0"/>
          </a:p>
        </p:txBody>
      </p:sp>
      <p:sp>
        <p:nvSpPr>
          <p:cNvPr id="4" name="Slide Number Placeholder 3"/>
          <p:cNvSpPr>
            <a:spLocks noGrp="1"/>
          </p:cNvSpPr>
          <p:nvPr>
            <p:ph type="sldNum" sz="quarter" idx="5"/>
          </p:nvPr>
        </p:nvSpPr>
        <p:spPr/>
        <p:txBody>
          <a:bodyPr/>
          <a:lstStyle/>
          <a:p>
            <a:fld id="{AA89ECC1-836B-4A42-B321-DDB08FFA1845}" type="slidenum">
              <a:rPr lang="en-GB" smtClean="0"/>
              <a:t>3</a:t>
            </a:fld>
            <a:endParaRPr lang="en-GB"/>
          </a:p>
        </p:txBody>
      </p:sp>
    </p:spTree>
    <p:extLst>
      <p:ext uri="{BB962C8B-B14F-4D97-AF65-F5344CB8AC3E}">
        <p14:creationId xmlns:p14="http://schemas.microsoft.com/office/powerpoint/2010/main" val="527979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wonder if these were any of the things you talked about?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Century Gothic" panose="020B0502020202020204" pitchFamily="34" charset="0"/>
              </a:rPr>
              <a:t>Here is the story of someone making a small difference, which inspired lots of people to make a big difference. </a:t>
            </a:r>
          </a:p>
          <a:p>
            <a:endParaRPr lang="en-GB" dirty="0"/>
          </a:p>
        </p:txBody>
      </p:sp>
      <p:sp>
        <p:nvSpPr>
          <p:cNvPr id="4" name="Slide Number Placeholder 3"/>
          <p:cNvSpPr>
            <a:spLocks noGrp="1"/>
          </p:cNvSpPr>
          <p:nvPr>
            <p:ph type="sldNum" sz="quarter" idx="5"/>
          </p:nvPr>
        </p:nvSpPr>
        <p:spPr/>
        <p:txBody>
          <a:bodyPr/>
          <a:lstStyle/>
          <a:p>
            <a:fld id="{AA89ECC1-836B-4A42-B321-DDB08FFA1845}" type="slidenum">
              <a:rPr lang="en-GB" smtClean="0"/>
              <a:t>4</a:t>
            </a:fld>
            <a:endParaRPr lang="en-GB"/>
          </a:p>
        </p:txBody>
      </p:sp>
    </p:spTree>
    <p:extLst>
      <p:ext uri="{BB962C8B-B14F-4D97-AF65-F5344CB8AC3E}">
        <p14:creationId xmlns:p14="http://schemas.microsoft.com/office/powerpoint/2010/main" val="551799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‘Sister’ is the name given to some Christian women who live and work together as part of a Christian community. </a:t>
            </a:r>
          </a:p>
        </p:txBody>
      </p:sp>
      <p:sp>
        <p:nvSpPr>
          <p:cNvPr id="4" name="Slide Number Placeholder 3"/>
          <p:cNvSpPr>
            <a:spLocks noGrp="1"/>
          </p:cNvSpPr>
          <p:nvPr>
            <p:ph type="sldNum" sz="quarter" idx="5"/>
          </p:nvPr>
        </p:nvSpPr>
        <p:spPr/>
        <p:txBody>
          <a:bodyPr/>
          <a:lstStyle/>
          <a:p>
            <a:fld id="{AA89ECC1-836B-4A42-B321-DDB08FFA1845}" type="slidenum">
              <a:rPr lang="en-GB" smtClean="0"/>
              <a:t>5</a:t>
            </a:fld>
            <a:endParaRPr lang="en-GB"/>
          </a:p>
        </p:txBody>
      </p:sp>
    </p:spTree>
    <p:extLst>
      <p:ext uri="{BB962C8B-B14F-4D97-AF65-F5344CB8AC3E}">
        <p14:creationId xmlns:p14="http://schemas.microsoft.com/office/powerpoint/2010/main" val="3163312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89ECC1-836B-4A42-B321-DDB08FFA1845}" type="slidenum">
              <a:rPr lang="en-GB" smtClean="0"/>
              <a:t>7</a:t>
            </a:fld>
            <a:endParaRPr lang="en-GB"/>
          </a:p>
        </p:txBody>
      </p:sp>
    </p:spTree>
    <p:extLst>
      <p:ext uri="{BB962C8B-B14F-4D97-AF65-F5344CB8AC3E}">
        <p14:creationId xmlns:p14="http://schemas.microsoft.com/office/powerpoint/2010/main" val="3312734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89ECC1-836B-4A42-B321-DDB08FFA1845}" type="slidenum">
              <a:rPr lang="en-GB" smtClean="0"/>
              <a:t>8</a:t>
            </a:fld>
            <a:endParaRPr lang="en-GB"/>
          </a:p>
        </p:txBody>
      </p:sp>
    </p:spTree>
    <p:extLst>
      <p:ext uri="{BB962C8B-B14F-4D97-AF65-F5344CB8AC3E}">
        <p14:creationId xmlns:p14="http://schemas.microsoft.com/office/powerpoint/2010/main" val="2261034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2">
                    <a:lumMod val="75000"/>
                  </a:schemeClr>
                </a:solidFill>
                <a:latin typeface="Century Gothic" panose="020B0502020202020204" pitchFamily="34" charset="0"/>
              </a:rPr>
              <a:t>The Garden Route Children’s Trust is a Christian charity which helps to carry on the work that Sister Ethel started.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2">
                  <a:lumMod val="75000"/>
                </a:schemeClr>
              </a:solidFill>
              <a:latin typeface="Century Gothic" panose="020B0502020202020204" pitchFamily="34" charset="0"/>
              <a:cs typeface="Aharoni" panose="02010803020104030203"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Century Gothic" panose="020B0502020202020204" pitchFamily="34" charset="0"/>
                <a:cs typeface="Aharoni" panose="02010803020104030203" pitchFamily="2" charset="-79"/>
              </a:rPr>
              <a:t>As Christians, they believe that God loves them and that they can love others in all sorts of ways that make a difference.</a:t>
            </a:r>
          </a:p>
          <a:p>
            <a:endParaRPr lang="en-GB" dirty="0"/>
          </a:p>
        </p:txBody>
      </p:sp>
      <p:sp>
        <p:nvSpPr>
          <p:cNvPr id="4" name="Slide Number Placeholder 3"/>
          <p:cNvSpPr>
            <a:spLocks noGrp="1"/>
          </p:cNvSpPr>
          <p:nvPr>
            <p:ph type="sldNum" sz="quarter" idx="5"/>
          </p:nvPr>
        </p:nvSpPr>
        <p:spPr/>
        <p:txBody>
          <a:bodyPr/>
          <a:lstStyle/>
          <a:p>
            <a:fld id="{AA89ECC1-836B-4A42-B321-DDB08FFA1845}" type="slidenum">
              <a:rPr lang="en-GB" smtClean="0"/>
              <a:t>9</a:t>
            </a:fld>
            <a:endParaRPr lang="en-GB"/>
          </a:p>
        </p:txBody>
      </p:sp>
    </p:spTree>
    <p:extLst>
      <p:ext uri="{BB962C8B-B14F-4D97-AF65-F5344CB8AC3E}">
        <p14:creationId xmlns:p14="http://schemas.microsoft.com/office/powerpoint/2010/main" val="537973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dirty="0">
                <a:solidFill>
                  <a:schemeClr val="tx2">
                    <a:lumMod val="75000"/>
                  </a:schemeClr>
                </a:solidFill>
                <a:latin typeface="Century Gothic" panose="020B0502020202020204" pitchFamily="34" charset="0"/>
              </a:rPr>
              <a:t>How does Sister Ethel’s story and the work of GRCT help us to answer the question ‘</a:t>
            </a:r>
            <a:r>
              <a:rPr lang="en-US" sz="1200" b="1" dirty="0">
                <a:solidFill>
                  <a:srgbClr val="00B050"/>
                </a:solidFill>
                <a:effectLst/>
                <a:latin typeface="Century Gothic" panose="020B0502020202020204" pitchFamily="34" charset="0"/>
                <a:ea typeface="Calibri" panose="020F0502020204030204" pitchFamily="34" charset="0"/>
              </a:rPr>
              <a:t>How does giving by </a:t>
            </a:r>
            <a:r>
              <a:rPr lang="en-US" sz="1200" b="1" dirty="0">
                <a:solidFill>
                  <a:srgbClr val="00B050"/>
                </a:solidFill>
                <a:latin typeface="Century Gothic" panose="020B0502020202020204" pitchFamily="34" charset="0"/>
                <a:ea typeface="Calibri" panose="020F0502020204030204" pitchFamily="34" charset="0"/>
              </a:rPr>
              <a:t>Christians </a:t>
            </a:r>
            <a:r>
              <a:rPr lang="en-US" sz="1200" b="1" dirty="0">
                <a:solidFill>
                  <a:srgbClr val="00B050"/>
                </a:solidFill>
                <a:effectLst/>
                <a:latin typeface="Century Gothic" panose="020B0502020202020204" pitchFamily="34" charset="0"/>
                <a:ea typeface="Calibri" panose="020F0502020204030204" pitchFamily="34" charset="0"/>
              </a:rPr>
              <a:t>make a difference </a:t>
            </a:r>
            <a:r>
              <a:rPr lang="en-US" sz="1200" b="1" dirty="0">
                <a:solidFill>
                  <a:srgbClr val="00B050"/>
                </a:solidFill>
                <a:latin typeface="Century Gothic" panose="020B0502020202020204" pitchFamily="34" charset="0"/>
                <a:ea typeface="Calibri" panose="020F0502020204030204" pitchFamily="34" charset="0"/>
              </a:rPr>
              <a:t>across the world</a:t>
            </a:r>
            <a:r>
              <a:rPr lang="en-US" sz="1200" b="1" dirty="0">
                <a:solidFill>
                  <a:srgbClr val="00B050"/>
                </a:solidFill>
                <a:effectLst/>
                <a:latin typeface="Century Gothic" panose="020B0502020202020204" pitchFamily="34" charset="0"/>
                <a:ea typeface="Calibri" panose="020F0502020204030204" pitchFamily="34" charset="0"/>
              </a:rPr>
              <a:t>?’</a:t>
            </a:r>
            <a:endParaRPr lang="en-GB" sz="2800" dirty="0">
              <a:latin typeface="Century Gothic" panose="020B0502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AA89ECC1-836B-4A42-B321-DDB08FFA1845}" type="slidenum">
              <a:rPr lang="en-GB" smtClean="0"/>
              <a:t>11</a:t>
            </a:fld>
            <a:endParaRPr lang="en-GB"/>
          </a:p>
        </p:txBody>
      </p:sp>
    </p:spTree>
    <p:extLst>
      <p:ext uri="{BB962C8B-B14F-4D97-AF65-F5344CB8AC3E}">
        <p14:creationId xmlns:p14="http://schemas.microsoft.com/office/powerpoint/2010/main" val="3859493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7C8BE2-6D39-440C-A478-0A47F3677978}" type="datetimeFigureOut">
              <a:rPr lang="en-GB" smtClean="0"/>
              <a:t>19/07/2024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5A854-02FE-45E4-B20A-51D6E79F5980}" type="slidenum">
              <a:rPr lang="en-GB" smtClean="0"/>
              <a:t>‹#›</a:t>
            </a:fld>
            <a:endParaRPr lang="en-GB"/>
          </a:p>
        </p:txBody>
      </p:sp>
    </p:spTree>
    <p:extLst>
      <p:ext uri="{BB962C8B-B14F-4D97-AF65-F5344CB8AC3E}">
        <p14:creationId xmlns:p14="http://schemas.microsoft.com/office/powerpoint/2010/main" val="36038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7C8BE2-6D39-440C-A478-0A47F3677978}" type="datetimeFigureOut">
              <a:rPr lang="en-GB" smtClean="0"/>
              <a:t>19/07/2024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5A854-02FE-45E4-B20A-51D6E79F5980}" type="slidenum">
              <a:rPr lang="en-GB" smtClean="0"/>
              <a:t>‹#›</a:t>
            </a:fld>
            <a:endParaRPr lang="en-GB"/>
          </a:p>
        </p:txBody>
      </p:sp>
    </p:spTree>
    <p:extLst>
      <p:ext uri="{BB962C8B-B14F-4D97-AF65-F5344CB8AC3E}">
        <p14:creationId xmlns:p14="http://schemas.microsoft.com/office/powerpoint/2010/main" val="310552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7C8BE2-6D39-440C-A478-0A47F3677978}" type="datetimeFigureOut">
              <a:rPr lang="en-GB" smtClean="0"/>
              <a:t>19/07/2024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5A854-02FE-45E4-B20A-51D6E79F5980}" type="slidenum">
              <a:rPr lang="en-GB" smtClean="0"/>
              <a:t>‹#›</a:t>
            </a:fld>
            <a:endParaRPr lang="en-GB"/>
          </a:p>
        </p:txBody>
      </p:sp>
    </p:spTree>
    <p:extLst>
      <p:ext uri="{BB962C8B-B14F-4D97-AF65-F5344CB8AC3E}">
        <p14:creationId xmlns:p14="http://schemas.microsoft.com/office/powerpoint/2010/main" val="340429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grpSp>
        <p:nvGrpSpPr>
          <p:cNvPr id="52" name="Group 51">
            <a:extLst>
              <a:ext uri="{FF2B5EF4-FFF2-40B4-BE49-F238E27FC236}">
                <a16:creationId xmlns:a16="http://schemas.microsoft.com/office/drawing/2014/main" id="{BC00DB74-5F38-090A-3345-780BBACA38E3}"/>
              </a:ext>
            </a:extLst>
          </p:cNvPr>
          <p:cNvGrpSpPr/>
          <p:nvPr userDrawn="1"/>
        </p:nvGrpSpPr>
        <p:grpSpPr>
          <a:xfrm>
            <a:off x="1283116" y="6151961"/>
            <a:ext cx="850752" cy="577759"/>
            <a:chOff x="1423220" y="6255117"/>
            <a:chExt cx="718372" cy="487858"/>
          </a:xfrm>
        </p:grpSpPr>
        <p:sp>
          <p:nvSpPr>
            <p:cNvPr id="44" name="Text Box 29">
              <a:extLst>
                <a:ext uri="{FF2B5EF4-FFF2-40B4-BE49-F238E27FC236}">
                  <a16:creationId xmlns:a16="http://schemas.microsoft.com/office/drawing/2014/main" id="{B2287A83-0C81-BA73-B054-0D88B3285CF8}"/>
                </a:ext>
              </a:extLst>
            </p:cNvPr>
            <p:cNvSpPr txBox="1">
              <a:spLocks noChangeArrowheads="1"/>
            </p:cNvSpPr>
            <p:nvPr/>
          </p:nvSpPr>
          <p:spPr bwMode="auto">
            <a:xfrm>
              <a:off x="1423220" y="6255117"/>
              <a:ext cx="718372" cy="487858"/>
            </a:xfrm>
            <a:prstGeom prst="rect">
              <a:avLst/>
            </a:prstGeom>
            <a:solidFill>
              <a:srgbClr val="92D050"/>
            </a:solidFill>
            <a:ln w="28575">
              <a:solidFill>
                <a:srgbClr val="000000"/>
              </a:solidFill>
              <a:miter lim="800000"/>
              <a:headEnd/>
              <a:tailEnd/>
            </a:ln>
          </p:spPr>
          <p:txBody>
            <a:bodyPr rot="0" vert="horz" wrap="square" lIns="91440" tIns="45720" rIns="91440" bIns="45720" anchor="t" anchorCtr="0">
              <a:noAutofit/>
            </a:bodyPr>
            <a:lstStyle/>
            <a:p>
              <a:pPr marL="0" marR="0" lvl="0" indent="0" algn="ctr" defTabSz="457200" rtl="0" eaLnBrk="1" fontAlgn="auto" latinLnBrk="0" hangingPunct="1">
                <a:lnSpc>
                  <a:spcPct val="106000"/>
                </a:lnSpc>
                <a:spcBef>
                  <a:spcPts val="0"/>
                </a:spcBef>
                <a:spcAft>
                  <a:spcPts val="800"/>
                </a:spcAft>
                <a:buClrTx/>
                <a:buSzTx/>
                <a:buFontTx/>
                <a:buNone/>
                <a:tabLst/>
                <a:defRPr/>
              </a:pPr>
              <a:r>
                <a:rPr kumimoji="0" lang="en-GB" sz="105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Creation</a:t>
              </a: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5" name="Graphic 36" descr="Tree With Roots">
              <a:extLst>
                <a:ext uri="{FF2B5EF4-FFF2-40B4-BE49-F238E27FC236}">
                  <a16:creationId xmlns:a16="http://schemas.microsoft.com/office/drawing/2014/main" id="{A5EAF68C-E2F5-0E8F-C6EC-C5E457AE675F}"/>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4569" y="6423674"/>
              <a:ext cx="319414" cy="310079"/>
            </a:xfrm>
            <a:prstGeom prst="rect">
              <a:avLst/>
            </a:prstGeom>
          </p:spPr>
        </p:pic>
      </p:grpSp>
      <p:grpSp>
        <p:nvGrpSpPr>
          <p:cNvPr id="53" name="Group 52">
            <a:extLst>
              <a:ext uri="{FF2B5EF4-FFF2-40B4-BE49-F238E27FC236}">
                <a16:creationId xmlns:a16="http://schemas.microsoft.com/office/drawing/2014/main" id="{DDD63CE7-DA81-9B19-6317-153B0B5498F5}"/>
              </a:ext>
            </a:extLst>
          </p:cNvPr>
          <p:cNvGrpSpPr/>
          <p:nvPr userDrawn="1"/>
        </p:nvGrpSpPr>
        <p:grpSpPr>
          <a:xfrm>
            <a:off x="2373865" y="6148202"/>
            <a:ext cx="850752" cy="577759"/>
            <a:chOff x="2513969" y="6269556"/>
            <a:chExt cx="718372" cy="487858"/>
          </a:xfrm>
        </p:grpSpPr>
        <p:sp>
          <p:nvSpPr>
            <p:cNvPr id="45" name="Text Box 30">
              <a:extLst>
                <a:ext uri="{FF2B5EF4-FFF2-40B4-BE49-F238E27FC236}">
                  <a16:creationId xmlns:a16="http://schemas.microsoft.com/office/drawing/2014/main" id="{85317518-CE7C-AB82-5D6B-3270C6F3FFBA}"/>
                </a:ext>
              </a:extLst>
            </p:cNvPr>
            <p:cNvSpPr txBox="1">
              <a:spLocks noChangeArrowheads="1"/>
            </p:cNvSpPr>
            <p:nvPr/>
          </p:nvSpPr>
          <p:spPr bwMode="auto">
            <a:xfrm>
              <a:off x="2513969" y="6269556"/>
              <a:ext cx="718372" cy="487858"/>
            </a:xfrm>
            <a:prstGeom prst="rect">
              <a:avLst/>
            </a:prstGeom>
            <a:solidFill>
              <a:schemeClr val="bg1">
                <a:lumMod val="75000"/>
              </a:schemeClr>
            </a:solidFill>
            <a:ln w="28575">
              <a:solidFill>
                <a:srgbClr val="000000"/>
              </a:solidFill>
              <a:miter lim="800000"/>
              <a:headEnd/>
              <a:tailEnd/>
            </a:ln>
          </p:spPr>
          <p:txBody>
            <a:bodyPr rot="0" vert="horz" wrap="square" lIns="91440" tIns="45720" rIns="91440" bIns="45720" anchor="t" anchorCtr="0">
              <a:noAutofit/>
            </a:bodyPr>
            <a:lstStyle/>
            <a:p>
              <a:pPr marL="0" marR="0" lvl="0" indent="0" algn="ctr" defTabSz="457200" rtl="0" eaLnBrk="1" fontAlgn="auto" latinLnBrk="0" hangingPunct="1">
                <a:lnSpc>
                  <a:spcPct val="106000"/>
                </a:lnSpc>
                <a:spcBef>
                  <a:spcPts val="0"/>
                </a:spcBef>
                <a:spcAft>
                  <a:spcPts val="80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Free will</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7" name="Graphic 38" descr="Snake">
              <a:extLst>
                <a:ext uri="{FF2B5EF4-FFF2-40B4-BE49-F238E27FC236}">
                  <a16:creationId xmlns:a16="http://schemas.microsoft.com/office/drawing/2014/main" id="{FC4C63BD-900C-3BEA-9D4D-26F161669670}"/>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08037" y="6426327"/>
              <a:ext cx="330234" cy="320583"/>
            </a:xfrm>
            <a:prstGeom prst="rect">
              <a:avLst/>
            </a:prstGeom>
          </p:spPr>
        </p:pic>
      </p:grpSp>
      <p:grpSp>
        <p:nvGrpSpPr>
          <p:cNvPr id="56" name="Group 55">
            <a:extLst>
              <a:ext uri="{FF2B5EF4-FFF2-40B4-BE49-F238E27FC236}">
                <a16:creationId xmlns:a16="http://schemas.microsoft.com/office/drawing/2014/main" id="{930D010C-029A-411C-DB95-73F17D7EB234}"/>
              </a:ext>
            </a:extLst>
          </p:cNvPr>
          <p:cNvGrpSpPr/>
          <p:nvPr userDrawn="1"/>
        </p:nvGrpSpPr>
        <p:grpSpPr>
          <a:xfrm>
            <a:off x="5810000" y="6167902"/>
            <a:ext cx="836692" cy="598103"/>
            <a:chOff x="6013952" y="6259052"/>
            <a:chExt cx="706500" cy="505036"/>
          </a:xfrm>
        </p:grpSpPr>
        <p:sp>
          <p:nvSpPr>
            <p:cNvPr id="48" name="Text Box 33">
              <a:extLst>
                <a:ext uri="{FF2B5EF4-FFF2-40B4-BE49-F238E27FC236}">
                  <a16:creationId xmlns:a16="http://schemas.microsoft.com/office/drawing/2014/main" id="{BDDFE2B7-7629-308A-A294-F5BAE8498992}"/>
                </a:ext>
              </a:extLst>
            </p:cNvPr>
            <p:cNvSpPr txBox="1">
              <a:spLocks noChangeArrowheads="1"/>
            </p:cNvSpPr>
            <p:nvPr/>
          </p:nvSpPr>
          <p:spPr bwMode="auto">
            <a:xfrm>
              <a:off x="6013952" y="6259052"/>
              <a:ext cx="706500" cy="487858"/>
            </a:xfrm>
            <a:prstGeom prst="rect">
              <a:avLst/>
            </a:prstGeom>
            <a:solidFill>
              <a:srgbClr val="00FFFF"/>
            </a:solidFill>
            <a:ln w="28575">
              <a:solidFill>
                <a:srgbClr val="000000"/>
              </a:solidFill>
              <a:miter lim="800000"/>
              <a:headEnd/>
              <a:tailEnd/>
            </a:ln>
          </p:spPr>
          <p:txBody>
            <a:bodyPr rot="0" vert="horz" wrap="square" lIns="91440" tIns="45720" rIns="91440" bIns="45720" anchor="t" anchorCtr="0">
              <a:noAutofit/>
            </a:bodyPr>
            <a:lstStyle/>
            <a:p>
              <a:pPr marL="0" marR="0" lvl="0" indent="0" algn="ctr" defTabSz="457200" rtl="0" eaLnBrk="1" fontAlgn="auto" latinLnBrk="0" hangingPunct="1">
                <a:lnSpc>
                  <a:spcPct val="106000"/>
                </a:lnSpc>
                <a:spcBef>
                  <a:spcPts val="0"/>
                </a:spcBef>
                <a:spcAft>
                  <a:spcPts val="80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Gospel</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9" name="Graphic 41" descr="Thumbs up sign">
              <a:extLst>
                <a:ext uri="{FF2B5EF4-FFF2-40B4-BE49-F238E27FC236}">
                  <a16:creationId xmlns:a16="http://schemas.microsoft.com/office/drawing/2014/main" id="{0D7CB403-1749-5088-3EED-CF53F9137F4B}"/>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68083" y="6385523"/>
              <a:ext cx="389962" cy="378565"/>
            </a:xfrm>
            <a:prstGeom prst="rect">
              <a:avLst/>
            </a:prstGeom>
          </p:spPr>
        </p:pic>
      </p:grpSp>
      <p:grpSp>
        <p:nvGrpSpPr>
          <p:cNvPr id="58" name="Group 57">
            <a:extLst>
              <a:ext uri="{FF2B5EF4-FFF2-40B4-BE49-F238E27FC236}">
                <a16:creationId xmlns:a16="http://schemas.microsoft.com/office/drawing/2014/main" id="{DE255E6B-D90A-6C07-9EE2-254A533F8571}"/>
              </a:ext>
            </a:extLst>
          </p:cNvPr>
          <p:cNvGrpSpPr/>
          <p:nvPr userDrawn="1"/>
        </p:nvGrpSpPr>
        <p:grpSpPr>
          <a:xfrm>
            <a:off x="8098100" y="6167902"/>
            <a:ext cx="891923" cy="577759"/>
            <a:chOff x="2747721" y="5124271"/>
            <a:chExt cx="753137" cy="487858"/>
          </a:xfrm>
        </p:grpSpPr>
        <p:sp>
          <p:nvSpPr>
            <p:cNvPr id="50" name="Text Box 35">
              <a:extLst>
                <a:ext uri="{FF2B5EF4-FFF2-40B4-BE49-F238E27FC236}">
                  <a16:creationId xmlns:a16="http://schemas.microsoft.com/office/drawing/2014/main" id="{376482CA-9D33-8864-E06B-052B04BB44C9}"/>
                </a:ext>
              </a:extLst>
            </p:cNvPr>
            <p:cNvSpPr txBox="1">
              <a:spLocks noChangeArrowheads="1"/>
            </p:cNvSpPr>
            <p:nvPr/>
          </p:nvSpPr>
          <p:spPr bwMode="auto">
            <a:xfrm>
              <a:off x="2747721" y="5124271"/>
              <a:ext cx="753137" cy="487858"/>
            </a:xfrm>
            <a:prstGeom prst="rect">
              <a:avLst/>
            </a:prstGeom>
            <a:solidFill>
              <a:srgbClr val="FFC000"/>
            </a:solidFill>
            <a:ln w="28575">
              <a:solidFill>
                <a:srgbClr val="000000"/>
              </a:solidFill>
              <a:miter lim="800000"/>
              <a:headEnd/>
              <a:tailEnd/>
            </a:ln>
          </p:spPr>
          <p:txBody>
            <a:bodyPr rot="0" vert="horz" wrap="square" lIns="91440" tIns="45720" rIns="91440" bIns="45720" anchor="t" anchorCtr="0">
              <a:noAutofit/>
            </a:bodyPr>
            <a:lstStyle/>
            <a:p>
              <a:pPr marL="0" marR="0" lvl="0" indent="0" algn="l" defTabSz="457200" rtl="0" eaLnBrk="1" fontAlgn="auto" latinLnBrk="0" hangingPunct="1">
                <a:lnSpc>
                  <a:spcPct val="106000"/>
                </a:lnSpc>
                <a:spcBef>
                  <a:spcPts val="0"/>
                </a:spcBef>
                <a:spcAft>
                  <a:spcPts val="80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Kingdom of God</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0" name="Graphic 42" descr="Crown">
              <a:extLst>
                <a:ext uri="{FF2B5EF4-FFF2-40B4-BE49-F238E27FC236}">
                  <a16:creationId xmlns:a16="http://schemas.microsoft.com/office/drawing/2014/main" id="{2944B401-9ED7-BC39-9148-9619B3079AAE}"/>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73810" y="5291497"/>
              <a:ext cx="315951" cy="306717"/>
            </a:xfrm>
            <a:prstGeom prst="rect">
              <a:avLst/>
            </a:prstGeom>
          </p:spPr>
        </p:pic>
      </p:grpSp>
      <p:grpSp>
        <p:nvGrpSpPr>
          <p:cNvPr id="54" name="Group 53">
            <a:extLst>
              <a:ext uri="{FF2B5EF4-FFF2-40B4-BE49-F238E27FC236}">
                <a16:creationId xmlns:a16="http://schemas.microsoft.com/office/drawing/2014/main" id="{37579E83-72FA-BBAB-C103-BFAE45C28B36}"/>
              </a:ext>
            </a:extLst>
          </p:cNvPr>
          <p:cNvGrpSpPr/>
          <p:nvPr userDrawn="1"/>
        </p:nvGrpSpPr>
        <p:grpSpPr>
          <a:xfrm>
            <a:off x="3477007" y="6158957"/>
            <a:ext cx="873091" cy="577759"/>
            <a:chOff x="3604718" y="6261759"/>
            <a:chExt cx="737235" cy="487858"/>
          </a:xfrm>
        </p:grpSpPr>
        <p:sp>
          <p:nvSpPr>
            <p:cNvPr id="46" name="Text Box 31">
              <a:extLst>
                <a:ext uri="{FF2B5EF4-FFF2-40B4-BE49-F238E27FC236}">
                  <a16:creationId xmlns:a16="http://schemas.microsoft.com/office/drawing/2014/main" id="{E307F7B2-DF17-7123-5020-2F08836749D0}"/>
                </a:ext>
              </a:extLst>
            </p:cNvPr>
            <p:cNvSpPr txBox="1">
              <a:spLocks noChangeArrowheads="1"/>
            </p:cNvSpPr>
            <p:nvPr/>
          </p:nvSpPr>
          <p:spPr bwMode="auto">
            <a:xfrm>
              <a:off x="3604718" y="6261759"/>
              <a:ext cx="736131" cy="487858"/>
            </a:xfrm>
            <a:prstGeom prst="rect">
              <a:avLst/>
            </a:prstGeom>
            <a:solidFill>
              <a:srgbClr val="0070C0">
                <a:alpha val="87000"/>
              </a:srgbClr>
            </a:solidFill>
            <a:ln w="28575">
              <a:solidFill>
                <a:srgbClr val="000000"/>
              </a:solidFill>
              <a:miter lim="800000"/>
              <a:headEnd/>
              <a:tailEnd/>
            </a:ln>
          </p:spPr>
          <p:txBody>
            <a:bodyPr rot="0" vert="horz" wrap="square" lIns="91440" tIns="45720" rIns="91440" bIns="45720" anchor="t" anchorCtr="0">
              <a:noAutofit/>
            </a:bodyPr>
            <a:lstStyle/>
            <a:p>
              <a:pPr marL="0" marR="0" lvl="0" indent="0" algn="l" defTabSz="457200" rtl="0" eaLnBrk="1" fontAlgn="auto" latinLnBrk="0" hangingPunct="1">
                <a:lnSpc>
                  <a:spcPct val="106000"/>
                </a:lnSpc>
                <a:spcBef>
                  <a:spcPts val="0"/>
                </a:spcBef>
                <a:spcAft>
                  <a:spcPts val="80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Covenant People </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2" name="Graphic 39" descr="Hanukkah Menorah">
              <a:extLst>
                <a:ext uri="{FF2B5EF4-FFF2-40B4-BE49-F238E27FC236}">
                  <a16:creationId xmlns:a16="http://schemas.microsoft.com/office/drawing/2014/main" id="{A6783D3C-751F-81FC-2E19-D537744D3EFE}"/>
                </a:ext>
              </a:extLst>
            </p:cNvPr>
            <p:cNvPicPr>
              <a:picLocks noChangeAspect="1"/>
            </p:cNvPicPr>
            <p:nvPr/>
          </p:nvPicPr>
          <p:blipFill>
            <a:blip r:embed="rId10" cstate="email">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990252" y="6397472"/>
              <a:ext cx="351701" cy="341424"/>
            </a:xfrm>
            <a:prstGeom prst="rect">
              <a:avLst/>
            </a:prstGeom>
          </p:spPr>
        </p:pic>
      </p:grpSp>
      <p:grpSp>
        <p:nvGrpSpPr>
          <p:cNvPr id="55" name="Group 54">
            <a:extLst>
              <a:ext uri="{FF2B5EF4-FFF2-40B4-BE49-F238E27FC236}">
                <a16:creationId xmlns:a16="http://schemas.microsoft.com/office/drawing/2014/main" id="{5E42631E-8003-2497-9C27-4E2D19738D6D}"/>
              </a:ext>
            </a:extLst>
          </p:cNvPr>
          <p:cNvGrpSpPr/>
          <p:nvPr userDrawn="1"/>
        </p:nvGrpSpPr>
        <p:grpSpPr>
          <a:xfrm>
            <a:off x="4647898" y="6161166"/>
            <a:ext cx="850752" cy="581161"/>
            <a:chOff x="339872" y="5131429"/>
            <a:chExt cx="718372" cy="490730"/>
          </a:xfrm>
        </p:grpSpPr>
        <p:sp>
          <p:nvSpPr>
            <p:cNvPr id="47" name="Text Box 32">
              <a:extLst>
                <a:ext uri="{FF2B5EF4-FFF2-40B4-BE49-F238E27FC236}">
                  <a16:creationId xmlns:a16="http://schemas.microsoft.com/office/drawing/2014/main" id="{8141B716-13AD-43A9-0EB0-F011F7F3365D}"/>
                </a:ext>
              </a:extLst>
            </p:cNvPr>
            <p:cNvSpPr txBox="1">
              <a:spLocks noChangeArrowheads="1"/>
            </p:cNvSpPr>
            <p:nvPr/>
          </p:nvSpPr>
          <p:spPr bwMode="auto">
            <a:xfrm>
              <a:off x="339872" y="5131429"/>
              <a:ext cx="718372" cy="487860"/>
            </a:xfrm>
            <a:prstGeom prst="rect">
              <a:avLst/>
            </a:prstGeom>
            <a:solidFill>
              <a:srgbClr val="FFFF00"/>
            </a:solidFill>
            <a:ln w="28575">
              <a:solidFill>
                <a:schemeClr val="tx1"/>
              </a:solidFill>
              <a:miter lim="800000"/>
              <a:headEnd/>
              <a:tailEnd/>
            </a:ln>
          </p:spPr>
          <p:txBody>
            <a:bodyPr rot="0" vert="horz" wrap="square" lIns="91440" tIns="45720" rIns="91440" bIns="45720" anchor="t" anchorCtr="0">
              <a:noAutofit/>
            </a:bodyPr>
            <a:lstStyle/>
            <a:p>
              <a:pPr marL="0" marR="0" lvl="0" indent="0" algn="ctr" defTabSz="457200" rtl="0" eaLnBrk="1" fontAlgn="auto" latinLnBrk="0" hangingPunct="1">
                <a:lnSpc>
                  <a:spcPct val="106000"/>
                </a:lnSpc>
                <a:spcBef>
                  <a:spcPts val="0"/>
                </a:spcBef>
                <a:spcAft>
                  <a:spcPts val="800"/>
                </a:spcAft>
                <a:buClrTx/>
                <a:buSzTx/>
                <a:buFontTx/>
                <a:buNone/>
                <a:tabLst/>
                <a:defRPr/>
              </a:pPr>
              <a:r>
                <a:rPr kumimoji="0" lang="en-GB" sz="105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Incarnation</a:t>
              </a: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8" name="Graphic 40" descr="Man">
              <a:extLst>
                <a:ext uri="{FF2B5EF4-FFF2-40B4-BE49-F238E27FC236}">
                  <a16:creationId xmlns:a16="http://schemas.microsoft.com/office/drawing/2014/main" id="{246EC96C-2222-3CC2-C155-44BBC0D4E8F8}"/>
                </a:ext>
              </a:extLst>
            </p:cNvPr>
            <p:cNvPicPr>
              <a:picLocks noChangeAspect="1"/>
            </p:cNvPicPr>
            <p:nvPr/>
          </p:nvPicPr>
          <p:blipFill>
            <a:blip r:embed="rId12" cstate="email">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29947" y="5285610"/>
              <a:ext cx="346680" cy="336549"/>
            </a:xfrm>
            <a:prstGeom prst="rect">
              <a:avLst/>
            </a:prstGeom>
          </p:spPr>
        </p:pic>
        <p:pic>
          <p:nvPicPr>
            <p:cNvPr id="33" name="Graphic 6" descr="Heart with solid fill">
              <a:extLst>
                <a:ext uri="{FF2B5EF4-FFF2-40B4-BE49-F238E27FC236}">
                  <a16:creationId xmlns:a16="http://schemas.microsoft.com/office/drawing/2014/main" id="{FFC37D4A-0291-02FE-0556-DD5B250EBD60}"/>
                </a:ext>
              </a:extLst>
            </p:cNvPr>
            <p:cNvPicPr>
              <a:picLocks noChangeAspect="1"/>
            </p:cNvPicPr>
            <p:nvPr/>
          </p:nvPicPr>
          <p:blipFill>
            <a:blip r:embed="rId14" cstate="email">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65576" y="5363811"/>
              <a:ext cx="83272" cy="81038"/>
            </a:xfrm>
            <a:prstGeom prst="rect">
              <a:avLst/>
            </a:prstGeom>
          </p:spPr>
        </p:pic>
      </p:grpSp>
      <p:grpSp>
        <p:nvGrpSpPr>
          <p:cNvPr id="51" name="Group 50">
            <a:extLst>
              <a:ext uri="{FF2B5EF4-FFF2-40B4-BE49-F238E27FC236}">
                <a16:creationId xmlns:a16="http://schemas.microsoft.com/office/drawing/2014/main" id="{9912C62D-2F29-6D9E-9237-9E1484DC5F3F}"/>
              </a:ext>
            </a:extLst>
          </p:cNvPr>
          <p:cNvGrpSpPr/>
          <p:nvPr userDrawn="1"/>
        </p:nvGrpSpPr>
        <p:grpSpPr>
          <a:xfrm>
            <a:off x="167342" y="6145541"/>
            <a:ext cx="814927" cy="594859"/>
            <a:chOff x="234807" y="6176271"/>
            <a:chExt cx="688122" cy="502297"/>
          </a:xfrm>
        </p:grpSpPr>
        <p:sp>
          <p:nvSpPr>
            <p:cNvPr id="43" name="Text Box 28">
              <a:extLst>
                <a:ext uri="{FF2B5EF4-FFF2-40B4-BE49-F238E27FC236}">
                  <a16:creationId xmlns:a16="http://schemas.microsoft.com/office/drawing/2014/main" id="{674AFF8E-781D-4FAE-92E4-FDF3F17B8B5C}"/>
                </a:ext>
              </a:extLst>
            </p:cNvPr>
            <p:cNvSpPr txBox="1">
              <a:spLocks noChangeArrowheads="1"/>
            </p:cNvSpPr>
            <p:nvPr/>
          </p:nvSpPr>
          <p:spPr bwMode="auto">
            <a:xfrm>
              <a:off x="234807" y="6176271"/>
              <a:ext cx="688122" cy="487858"/>
            </a:xfrm>
            <a:prstGeom prst="rect">
              <a:avLst/>
            </a:prstGeom>
            <a:solidFill>
              <a:srgbClr val="CC66FF"/>
            </a:solidFill>
            <a:ln w="28575">
              <a:solidFill>
                <a:srgbClr val="000000"/>
              </a:solidFill>
              <a:miter lim="800000"/>
              <a:headEnd/>
              <a:tailEnd/>
            </a:ln>
          </p:spPr>
          <p:txBody>
            <a:bodyPr rot="0" vert="horz" wrap="square" lIns="91440" tIns="45720" rIns="91440" bIns="45720" anchor="t" anchorCtr="0">
              <a:noAutofit/>
            </a:bodyPr>
            <a:lstStyle/>
            <a:p>
              <a:pPr marL="0" marR="0" lvl="0" indent="0" algn="ctr" defTabSz="457200" rtl="0" eaLnBrk="1" fontAlgn="auto" latinLnBrk="0" hangingPunct="1">
                <a:lnSpc>
                  <a:spcPct val="106000"/>
                </a:lnSpc>
                <a:spcBef>
                  <a:spcPts val="0"/>
                </a:spcBef>
                <a:spcAft>
                  <a:spcPts val="800"/>
                </a:spcAft>
                <a:buClrTx/>
                <a:buSzTx/>
                <a:buFontTx/>
                <a:buNone/>
                <a:tabLst/>
                <a:defRPr/>
              </a:pPr>
              <a:r>
                <a:rPr kumimoji="0" lang="en-GB" sz="105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God</a:t>
              </a:r>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6" name="Graphic 37" descr="Circles with arrows">
              <a:extLst>
                <a:ext uri="{FF2B5EF4-FFF2-40B4-BE49-F238E27FC236}">
                  <a16:creationId xmlns:a16="http://schemas.microsoft.com/office/drawing/2014/main" id="{CE19AB11-DC9E-39A9-CA67-DA4C0743E445}"/>
                </a:ext>
              </a:extLst>
            </p:cNvPr>
            <p:cNvPicPr>
              <a:picLocks noChangeAspect="1"/>
            </p:cNvPicPr>
            <p:nvPr/>
          </p:nvPicPr>
          <p:blipFill>
            <a:blip r:embed="rId16" cstate="email">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81845" y="6278995"/>
              <a:ext cx="411601" cy="399573"/>
            </a:xfrm>
            <a:prstGeom prst="rect">
              <a:avLst/>
            </a:prstGeom>
          </p:spPr>
        </p:pic>
        <p:pic>
          <p:nvPicPr>
            <p:cNvPr id="31" name="Graphic 6" descr="Heart with solid fill">
              <a:extLst>
                <a:ext uri="{FF2B5EF4-FFF2-40B4-BE49-F238E27FC236}">
                  <a16:creationId xmlns:a16="http://schemas.microsoft.com/office/drawing/2014/main" id="{DB97A312-E9CE-4CEE-BB8F-9FCD9B427A80}"/>
                </a:ext>
              </a:extLst>
            </p:cNvPr>
            <p:cNvPicPr>
              <a:picLocks noChangeAspect="1"/>
            </p:cNvPicPr>
            <p:nvPr/>
          </p:nvPicPr>
          <p:blipFill>
            <a:blip r:embed="rId14" cstate="email">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87023" y="6400536"/>
              <a:ext cx="190483" cy="185370"/>
            </a:xfrm>
            <a:prstGeom prst="rect">
              <a:avLst/>
            </a:prstGeom>
          </p:spPr>
        </p:pic>
      </p:grpSp>
      <p:grpSp>
        <p:nvGrpSpPr>
          <p:cNvPr id="6" name="Group 5">
            <a:extLst>
              <a:ext uri="{FF2B5EF4-FFF2-40B4-BE49-F238E27FC236}">
                <a16:creationId xmlns:a16="http://schemas.microsoft.com/office/drawing/2014/main" id="{5C134ADC-52ED-F889-94EA-9D0B4A67C571}"/>
              </a:ext>
            </a:extLst>
          </p:cNvPr>
          <p:cNvGrpSpPr/>
          <p:nvPr userDrawn="1"/>
        </p:nvGrpSpPr>
        <p:grpSpPr>
          <a:xfrm>
            <a:off x="6955852" y="6152637"/>
            <a:ext cx="850752" cy="577759"/>
            <a:chOff x="6955852" y="6171858"/>
            <a:chExt cx="850752" cy="577759"/>
          </a:xfrm>
        </p:grpSpPr>
        <p:sp>
          <p:nvSpPr>
            <p:cNvPr id="49" name="Text Box 34">
              <a:extLst>
                <a:ext uri="{FF2B5EF4-FFF2-40B4-BE49-F238E27FC236}">
                  <a16:creationId xmlns:a16="http://schemas.microsoft.com/office/drawing/2014/main" id="{3D779705-EEC6-BB29-2F7E-2504ECF9BB43}"/>
                </a:ext>
              </a:extLst>
            </p:cNvPr>
            <p:cNvSpPr txBox="1">
              <a:spLocks noChangeArrowheads="1"/>
            </p:cNvSpPr>
            <p:nvPr/>
          </p:nvSpPr>
          <p:spPr bwMode="auto">
            <a:xfrm>
              <a:off x="6955852" y="6171858"/>
              <a:ext cx="850752" cy="577759"/>
            </a:xfrm>
            <a:prstGeom prst="rect">
              <a:avLst/>
            </a:prstGeom>
            <a:solidFill>
              <a:srgbClr val="FF0000"/>
            </a:solidFill>
            <a:ln w="28575">
              <a:solidFill>
                <a:schemeClr val="tx1"/>
              </a:solidFill>
              <a:miter lim="800000"/>
              <a:headEnd/>
              <a:tailEnd/>
            </a:ln>
          </p:spPr>
          <p:txBody>
            <a:bodyPr rot="0" vert="horz" wrap="square" lIns="91440" tIns="45720" rIns="91440" bIns="45720" anchor="t" anchorCtr="0">
              <a:noAutofit/>
            </a:bodyPr>
            <a:lstStyle/>
            <a:p>
              <a:pPr marL="0" marR="0" lvl="0" indent="0" algn="ctr" defTabSz="457200" rtl="0" eaLnBrk="1" fontAlgn="auto" latinLnBrk="0" hangingPunct="1">
                <a:lnSpc>
                  <a:spcPct val="106000"/>
                </a:lnSpc>
                <a:spcBef>
                  <a:spcPts val="0"/>
                </a:spcBef>
                <a:spcAft>
                  <a:spcPts val="800"/>
                </a:spcAft>
                <a:buClrTx/>
                <a:buSzTx/>
                <a:buFontTx/>
                <a:buNone/>
                <a:tabLst/>
                <a:defRPr/>
              </a:pPr>
              <a:r>
                <a:rPr kumimoji="0" lang="en-GB"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Salvation</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A3510D35-8E80-34C6-13EF-DF1A38726901}"/>
                </a:ext>
              </a:extLst>
            </p:cNvPr>
            <p:cNvGrpSpPr/>
            <p:nvPr userDrawn="1"/>
          </p:nvGrpSpPr>
          <p:grpSpPr>
            <a:xfrm>
              <a:off x="7433189" y="6371927"/>
              <a:ext cx="320994" cy="320994"/>
              <a:chOff x="4162109" y="3007365"/>
              <a:chExt cx="803063" cy="803063"/>
            </a:xfrm>
          </p:grpSpPr>
          <p:sp>
            <p:nvSpPr>
              <p:cNvPr id="3" name="Freeform: Shape 2">
                <a:extLst>
                  <a:ext uri="{FF2B5EF4-FFF2-40B4-BE49-F238E27FC236}">
                    <a16:creationId xmlns:a16="http://schemas.microsoft.com/office/drawing/2014/main" id="{6A8F2DA4-1A79-176C-01AE-A6FED626DACB}"/>
                  </a:ext>
                </a:extLst>
              </p:cNvPr>
              <p:cNvSpPr/>
              <p:nvPr userDrawn="1"/>
            </p:nvSpPr>
            <p:spPr>
              <a:xfrm>
                <a:off x="4162109" y="3007365"/>
                <a:ext cx="803063" cy="803063"/>
              </a:xfrm>
              <a:custGeom>
                <a:avLst/>
                <a:gdLst>
                  <a:gd name="connsiteX0" fmla="*/ 263339 w 526677"/>
                  <a:gd name="connsiteY0" fmla="*/ 41580 h 526677"/>
                  <a:gd name="connsiteX1" fmla="*/ 41580 w 526677"/>
                  <a:gd name="connsiteY1" fmla="*/ 263339 h 526677"/>
                  <a:gd name="connsiteX2" fmla="*/ 263339 w 526677"/>
                  <a:gd name="connsiteY2" fmla="*/ 485098 h 526677"/>
                  <a:gd name="connsiteX3" fmla="*/ 485098 w 526677"/>
                  <a:gd name="connsiteY3" fmla="*/ 263339 h 526677"/>
                  <a:gd name="connsiteX4" fmla="*/ 263339 w 526677"/>
                  <a:gd name="connsiteY4" fmla="*/ 41580 h 526677"/>
                  <a:gd name="connsiteX5" fmla="*/ 263339 w 526677"/>
                  <a:gd name="connsiteY5" fmla="*/ 526678 h 526677"/>
                  <a:gd name="connsiteX6" fmla="*/ 0 w 526677"/>
                  <a:gd name="connsiteY6" fmla="*/ 263339 h 526677"/>
                  <a:gd name="connsiteX7" fmla="*/ 263339 w 526677"/>
                  <a:gd name="connsiteY7" fmla="*/ 0 h 526677"/>
                  <a:gd name="connsiteX8" fmla="*/ 526678 w 526677"/>
                  <a:gd name="connsiteY8" fmla="*/ 263339 h 526677"/>
                  <a:gd name="connsiteX9" fmla="*/ 263339 w 526677"/>
                  <a:gd name="connsiteY9" fmla="*/ 526678 h 52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677" h="526677">
                    <a:moveTo>
                      <a:pt x="263339" y="41580"/>
                    </a:moveTo>
                    <a:cubicBezTo>
                      <a:pt x="140678" y="41580"/>
                      <a:pt x="41580" y="140678"/>
                      <a:pt x="41580" y="263339"/>
                    </a:cubicBezTo>
                    <a:cubicBezTo>
                      <a:pt x="41580" y="385999"/>
                      <a:pt x="140678" y="485098"/>
                      <a:pt x="263339" y="485098"/>
                    </a:cubicBezTo>
                    <a:cubicBezTo>
                      <a:pt x="385999" y="485098"/>
                      <a:pt x="485098" y="385999"/>
                      <a:pt x="485098" y="263339"/>
                    </a:cubicBezTo>
                    <a:cubicBezTo>
                      <a:pt x="485098" y="140678"/>
                      <a:pt x="385999" y="41580"/>
                      <a:pt x="263339" y="41580"/>
                    </a:cubicBezTo>
                    <a:close/>
                    <a:moveTo>
                      <a:pt x="263339" y="526678"/>
                    </a:moveTo>
                    <a:cubicBezTo>
                      <a:pt x="117809" y="526678"/>
                      <a:pt x="0" y="408868"/>
                      <a:pt x="0" y="263339"/>
                    </a:cubicBezTo>
                    <a:cubicBezTo>
                      <a:pt x="0" y="117809"/>
                      <a:pt x="117809" y="0"/>
                      <a:pt x="263339" y="0"/>
                    </a:cubicBezTo>
                    <a:cubicBezTo>
                      <a:pt x="408868" y="0"/>
                      <a:pt x="526678" y="117809"/>
                      <a:pt x="526678" y="263339"/>
                    </a:cubicBezTo>
                    <a:cubicBezTo>
                      <a:pt x="526678" y="408868"/>
                      <a:pt x="408868" y="526678"/>
                      <a:pt x="263339" y="526678"/>
                    </a:cubicBezTo>
                    <a:close/>
                  </a:path>
                </a:pathLst>
              </a:custGeom>
              <a:solidFill>
                <a:srgbClr val="000000"/>
              </a:solidFill>
              <a:ln w="6846"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800"/>
              </a:p>
            </p:txBody>
          </p:sp>
          <p:sp>
            <p:nvSpPr>
              <p:cNvPr id="4" name="Freeform: Shape 3">
                <a:extLst>
                  <a:ext uri="{FF2B5EF4-FFF2-40B4-BE49-F238E27FC236}">
                    <a16:creationId xmlns:a16="http://schemas.microsoft.com/office/drawing/2014/main" id="{41EB1EF1-43C9-C4B4-63A6-1E0C1E636E44}"/>
                  </a:ext>
                </a:extLst>
              </p:cNvPr>
              <p:cNvSpPr/>
              <p:nvPr userDrawn="1"/>
            </p:nvSpPr>
            <p:spPr>
              <a:xfrm>
                <a:off x="4298505" y="3158914"/>
                <a:ext cx="507198" cy="507198"/>
              </a:xfrm>
              <a:custGeom>
                <a:avLst/>
                <a:gdLst>
                  <a:gd name="connsiteX0" fmla="*/ 304919 w 332638"/>
                  <a:gd name="connsiteY0" fmla="*/ 110880 h 332638"/>
                  <a:gd name="connsiteX1" fmla="*/ 221759 w 332638"/>
                  <a:gd name="connsiteY1" fmla="*/ 110880 h 332638"/>
                  <a:gd name="connsiteX2" fmla="*/ 221759 w 332638"/>
                  <a:gd name="connsiteY2" fmla="*/ 27720 h 332638"/>
                  <a:gd name="connsiteX3" fmla="*/ 194039 w 332638"/>
                  <a:gd name="connsiteY3" fmla="*/ 0 h 332638"/>
                  <a:gd name="connsiteX4" fmla="*/ 138599 w 332638"/>
                  <a:gd name="connsiteY4" fmla="*/ 0 h 332638"/>
                  <a:gd name="connsiteX5" fmla="*/ 110880 w 332638"/>
                  <a:gd name="connsiteY5" fmla="*/ 27720 h 332638"/>
                  <a:gd name="connsiteX6" fmla="*/ 110880 w 332638"/>
                  <a:gd name="connsiteY6" fmla="*/ 110880 h 332638"/>
                  <a:gd name="connsiteX7" fmla="*/ 27720 w 332638"/>
                  <a:gd name="connsiteY7" fmla="*/ 110880 h 332638"/>
                  <a:gd name="connsiteX8" fmla="*/ 0 w 332638"/>
                  <a:gd name="connsiteY8" fmla="*/ 138599 h 332638"/>
                  <a:gd name="connsiteX9" fmla="*/ 0 w 332638"/>
                  <a:gd name="connsiteY9" fmla="*/ 194039 h 332638"/>
                  <a:gd name="connsiteX10" fmla="*/ 27720 w 332638"/>
                  <a:gd name="connsiteY10" fmla="*/ 221759 h 332638"/>
                  <a:gd name="connsiteX11" fmla="*/ 110880 w 332638"/>
                  <a:gd name="connsiteY11" fmla="*/ 221759 h 332638"/>
                  <a:gd name="connsiteX12" fmla="*/ 110880 w 332638"/>
                  <a:gd name="connsiteY12" fmla="*/ 304919 h 332638"/>
                  <a:gd name="connsiteX13" fmla="*/ 138599 w 332638"/>
                  <a:gd name="connsiteY13" fmla="*/ 332639 h 332638"/>
                  <a:gd name="connsiteX14" fmla="*/ 194039 w 332638"/>
                  <a:gd name="connsiteY14" fmla="*/ 332639 h 332638"/>
                  <a:gd name="connsiteX15" fmla="*/ 221759 w 332638"/>
                  <a:gd name="connsiteY15" fmla="*/ 304919 h 332638"/>
                  <a:gd name="connsiteX16" fmla="*/ 221759 w 332638"/>
                  <a:gd name="connsiteY16" fmla="*/ 221759 h 332638"/>
                  <a:gd name="connsiteX17" fmla="*/ 304919 w 332638"/>
                  <a:gd name="connsiteY17" fmla="*/ 221759 h 332638"/>
                  <a:gd name="connsiteX18" fmla="*/ 332639 w 332638"/>
                  <a:gd name="connsiteY18" fmla="*/ 194039 h 332638"/>
                  <a:gd name="connsiteX19" fmla="*/ 332639 w 332638"/>
                  <a:gd name="connsiteY19" fmla="*/ 138599 h 332638"/>
                  <a:gd name="connsiteX20" fmla="*/ 304919 w 332638"/>
                  <a:gd name="connsiteY20" fmla="*/ 110880 h 33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638" h="332638">
                    <a:moveTo>
                      <a:pt x="304919" y="110880"/>
                    </a:moveTo>
                    <a:lnTo>
                      <a:pt x="221759" y="110880"/>
                    </a:lnTo>
                    <a:lnTo>
                      <a:pt x="221759" y="27720"/>
                    </a:lnTo>
                    <a:cubicBezTo>
                      <a:pt x="221759" y="12474"/>
                      <a:pt x="209285" y="0"/>
                      <a:pt x="194039" y="0"/>
                    </a:cubicBezTo>
                    <a:lnTo>
                      <a:pt x="138599" y="0"/>
                    </a:lnTo>
                    <a:cubicBezTo>
                      <a:pt x="123353" y="0"/>
                      <a:pt x="110880" y="12474"/>
                      <a:pt x="110880" y="27720"/>
                    </a:cubicBezTo>
                    <a:lnTo>
                      <a:pt x="110880" y="110880"/>
                    </a:lnTo>
                    <a:lnTo>
                      <a:pt x="27720" y="110880"/>
                    </a:lnTo>
                    <a:cubicBezTo>
                      <a:pt x="12474" y="110880"/>
                      <a:pt x="0" y="123353"/>
                      <a:pt x="0" y="138599"/>
                    </a:cubicBezTo>
                    <a:lnTo>
                      <a:pt x="0" y="194039"/>
                    </a:lnTo>
                    <a:cubicBezTo>
                      <a:pt x="0" y="209285"/>
                      <a:pt x="12474" y="221759"/>
                      <a:pt x="27720" y="221759"/>
                    </a:cubicBezTo>
                    <a:lnTo>
                      <a:pt x="110880" y="221759"/>
                    </a:lnTo>
                    <a:lnTo>
                      <a:pt x="110880" y="304919"/>
                    </a:lnTo>
                    <a:cubicBezTo>
                      <a:pt x="110880" y="320165"/>
                      <a:pt x="123353" y="332639"/>
                      <a:pt x="138599" y="332639"/>
                    </a:cubicBezTo>
                    <a:lnTo>
                      <a:pt x="194039" y="332639"/>
                    </a:lnTo>
                    <a:cubicBezTo>
                      <a:pt x="209285" y="332639"/>
                      <a:pt x="221759" y="320165"/>
                      <a:pt x="221759" y="304919"/>
                    </a:cubicBezTo>
                    <a:lnTo>
                      <a:pt x="221759" y="221759"/>
                    </a:lnTo>
                    <a:lnTo>
                      <a:pt x="304919" y="221759"/>
                    </a:lnTo>
                    <a:cubicBezTo>
                      <a:pt x="320165" y="221759"/>
                      <a:pt x="332639" y="209285"/>
                      <a:pt x="332639" y="194039"/>
                    </a:cubicBezTo>
                    <a:lnTo>
                      <a:pt x="332639" y="138599"/>
                    </a:lnTo>
                    <a:cubicBezTo>
                      <a:pt x="332639" y="123353"/>
                      <a:pt x="320165" y="110880"/>
                      <a:pt x="304919" y="110880"/>
                    </a:cubicBezTo>
                    <a:close/>
                  </a:path>
                </a:pathLst>
              </a:custGeom>
              <a:solidFill>
                <a:schemeClr val="tx1"/>
              </a:solidFill>
              <a:ln w="6846" cap="flat">
                <a:solidFill>
                  <a:schemeClr val="tx1"/>
                </a:solid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1800"/>
              </a:p>
            </p:txBody>
          </p:sp>
        </p:grpSp>
      </p:grpSp>
    </p:spTree>
    <p:extLst>
      <p:ext uri="{BB962C8B-B14F-4D97-AF65-F5344CB8AC3E}">
        <p14:creationId xmlns:p14="http://schemas.microsoft.com/office/powerpoint/2010/main" val="195993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7C8BE2-6D39-440C-A478-0A47F3677978}" type="datetimeFigureOut">
              <a:rPr lang="en-GB" smtClean="0"/>
              <a:t>19/07/2024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5A854-02FE-45E4-B20A-51D6E79F5980}" type="slidenum">
              <a:rPr lang="en-GB" smtClean="0"/>
              <a:t>‹#›</a:t>
            </a:fld>
            <a:endParaRPr lang="en-GB"/>
          </a:p>
        </p:txBody>
      </p:sp>
    </p:spTree>
    <p:extLst>
      <p:ext uri="{BB962C8B-B14F-4D97-AF65-F5344CB8AC3E}">
        <p14:creationId xmlns:p14="http://schemas.microsoft.com/office/powerpoint/2010/main" val="403753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7C8BE2-6D39-440C-A478-0A47F3677978}" type="datetimeFigureOut">
              <a:rPr lang="en-GB" smtClean="0"/>
              <a:t>19/07/2024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5A854-02FE-45E4-B20A-51D6E79F5980}" type="slidenum">
              <a:rPr lang="en-GB" smtClean="0"/>
              <a:t>‹#›</a:t>
            </a:fld>
            <a:endParaRPr lang="en-GB"/>
          </a:p>
        </p:txBody>
      </p:sp>
    </p:spTree>
    <p:extLst>
      <p:ext uri="{BB962C8B-B14F-4D97-AF65-F5344CB8AC3E}">
        <p14:creationId xmlns:p14="http://schemas.microsoft.com/office/powerpoint/2010/main" val="37835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7C8BE2-6D39-440C-A478-0A47F3677978}" type="datetimeFigureOut">
              <a:rPr lang="en-GB" smtClean="0"/>
              <a:t>19/07/2024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5A854-02FE-45E4-B20A-51D6E79F5980}" type="slidenum">
              <a:rPr lang="en-GB" smtClean="0"/>
              <a:t>‹#›</a:t>
            </a:fld>
            <a:endParaRPr lang="en-GB"/>
          </a:p>
        </p:txBody>
      </p:sp>
    </p:spTree>
    <p:extLst>
      <p:ext uri="{BB962C8B-B14F-4D97-AF65-F5344CB8AC3E}">
        <p14:creationId xmlns:p14="http://schemas.microsoft.com/office/powerpoint/2010/main" val="101082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7C8BE2-6D39-440C-A478-0A47F3677978}" type="datetimeFigureOut">
              <a:rPr lang="en-GB" smtClean="0"/>
              <a:t>19/07/2024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A5A854-02FE-45E4-B20A-51D6E79F5980}" type="slidenum">
              <a:rPr lang="en-GB" smtClean="0"/>
              <a:t>‹#›</a:t>
            </a:fld>
            <a:endParaRPr lang="en-GB"/>
          </a:p>
        </p:txBody>
      </p:sp>
    </p:spTree>
    <p:extLst>
      <p:ext uri="{BB962C8B-B14F-4D97-AF65-F5344CB8AC3E}">
        <p14:creationId xmlns:p14="http://schemas.microsoft.com/office/powerpoint/2010/main" val="280761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7C8BE2-6D39-440C-A478-0A47F3677978}" type="datetimeFigureOut">
              <a:rPr lang="en-GB" smtClean="0"/>
              <a:t>19/07/2024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5A854-02FE-45E4-B20A-51D6E79F5980}" type="slidenum">
              <a:rPr lang="en-GB" smtClean="0"/>
              <a:t>‹#›</a:t>
            </a:fld>
            <a:endParaRPr lang="en-GB"/>
          </a:p>
        </p:txBody>
      </p:sp>
    </p:spTree>
    <p:extLst>
      <p:ext uri="{BB962C8B-B14F-4D97-AF65-F5344CB8AC3E}">
        <p14:creationId xmlns:p14="http://schemas.microsoft.com/office/powerpoint/2010/main" val="44530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C8BE2-6D39-440C-A478-0A47F3677978}" type="datetimeFigureOut">
              <a:rPr lang="en-GB" smtClean="0"/>
              <a:t>19/07/2024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A5A854-02FE-45E4-B20A-51D6E79F5980}" type="slidenum">
              <a:rPr lang="en-GB" smtClean="0"/>
              <a:t>‹#›</a:t>
            </a:fld>
            <a:endParaRPr lang="en-GB"/>
          </a:p>
        </p:txBody>
      </p:sp>
    </p:spTree>
    <p:extLst>
      <p:ext uri="{BB962C8B-B14F-4D97-AF65-F5344CB8AC3E}">
        <p14:creationId xmlns:p14="http://schemas.microsoft.com/office/powerpoint/2010/main" val="415310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7C8BE2-6D39-440C-A478-0A47F3677978}" type="datetimeFigureOut">
              <a:rPr lang="en-GB" smtClean="0"/>
              <a:t>19/07/2024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5A854-02FE-45E4-B20A-51D6E79F5980}" type="slidenum">
              <a:rPr lang="en-GB" smtClean="0"/>
              <a:t>‹#›</a:t>
            </a:fld>
            <a:endParaRPr lang="en-GB"/>
          </a:p>
        </p:txBody>
      </p:sp>
    </p:spTree>
    <p:extLst>
      <p:ext uri="{BB962C8B-B14F-4D97-AF65-F5344CB8AC3E}">
        <p14:creationId xmlns:p14="http://schemas.microsoft.com/office/powerpoint/2010/main" val="847388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7C8BE2-6D39-440C-A478-0A47F3677978}" type="datetimeFigureOut">
              <a:rPr lang="en-GB" smtClean="0"/>
              <a:t>19/07/2024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5A854-02FE-45E4-B20A-51D6E79F5980}" type="slidenum">
              <a:rPr lang="en-GB" smtClean="0"/>
              <a:t>‹#›</a:t>
            </a:fld>
            <a:endParaRPr lang="en-GB"/>
          </a:p>
        </p:txBody>
      </p:sp>
    </p:spTree>
    <p:extLst>
      <p:ext uri="{BB962C8B-B14F-4D97-AF65-F5344CB8AC3E}">
        <p14:creationId xmlns:p14="http://schemas.microsoft.com/office/powerpoint/2010/main" val="225889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C8BE2-6D39-440C-A478-0A47F3677978}" type="datetimeFigureOut">
              <a:rPr lang="en-GB" smtClean="0"/>
              <a:t>19/07/2024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5A854-02FE-45E4-B20A-51D6E79F5980}" type="slidenum">
              <a:rPr lang="en-GB" smtClean="0"/>
              <a:t>‹#›</a:t>
            </a:fld>
            <a:endParaRPr lang="en-GB"/>
          </a:p>
        </p:txBody>
      </p:sp>
      <p:pic>
        <p:nvPicPr>
          <p:cNvPr id="8" name="Picture 8">
            <a:extLst>
              <a:ext uri="{FF2B5EF4-FFF2-40B4-BE49-F238E27FC236}">
                <a16:creationId xmlns:a16="http://schemas.microsoft.com/office/drawing/2014/main" id="{F33766CE-7757-9354-FC85-EE1854F1381A}"/>
              </a:ext>
            </a:extLst>
          </p:cNvPr>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8546794" y="52373"/>
            <a:ext cx="597205" cy="22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ACRE logo.jpg">
            <a:extLst>
              <a:ext uri="{FF2B5EF4-FFF2-40B4-BE49-F238E27FC236}">
                <a16:creationId xmlns:a16="http://schemas.microsoft.com/office/drawing/2014/main" id="{82FA3B84-EE54-266B-21BD-CC3EF6FAD9D0}"/>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a:off x="41826" y="44939"/>
            <a:ext cx="389422" cy="291362"/>
          </a:xfrm>
          <a:prstGeom prst="rect">
            <a:avLst/>
          </a:prstGeom>
          <a:ln>
            <a:solidFill>
              <a:schemeClr val="tx1"/>
            </a:solidFill>
          </a:ln>
        </p:spPr>
      </p:pic>
      <p:sp>
        <p:nvSpPr>
          <p:cNvPr id="10" name="TextBox 9">
            <a:extLst>
              <a:ext uri="{FF2B5EF4-FFF2-40B4-BE49-F238E27FC236}">
                <a16:creationId xmlns:a16="http://schemas.microsoft.com/office/drawing/2014/main" id="{94F9C7B0-F2D3-4053-01DE-5A1626C9F651}"/>
              </a:ext>
            </a:extLst>
          </p:cNvPr>
          <p:cNvSpPr txBox="1"/>
          <p:nvPr userDrawn="1"/>
        </p:nvSpPr>
        <p:spPr>
          <a:xfrm>
            <a:off x="503274" y="52373"/>
            <a:ext cx="8043520" cy="246221"/>
          </a:xfrm>
          <a:prstGeom prst="rect">
            <a:avLst/>
          </a:prstGeom>
          <a:noFill/>
        </p:spPr>
        <p:txBody>
          <a:bodyPr wrap="square" rtlCol="0">
            <a:spAutoFit/>
          </a:bodyPr>
          <a:lstStyle/>
          <a:p>
            <a:pPr algn="ctr"/>
            <a:r>
              <a:rPr lang="en-US" sz="1000" b="1" dirty="0">
                <a:solidFill>
                  <a:srgbClr val="FF0000"/>
                </a:solidFill>
              </a:rPr>
              <a:t>These resources are for use with the Surrey Agreed Syllabus for RE (2023-2028) and are not to be shared outside of your school without permission.</a:t>
            </a:r>
          </a:p>
        </p:txBody>
      </p:sp>
    </p:spTree>
    <p:extLst>
      <p:ext uri="{BB962C8B-B14F-4D97-AF65-F5344CB8AC3E}">
        <p14:creationId xmlns:p14="http://schemas.microsoft.com/office/powerpoint/2010/main" val="4843856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0.sv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phic 19" descr="Present with solid fill">
            <a:extLst>
              <a:ext uri="{FF2B5EF4-FFF2-40B4-BE49-F238E27FC236}">
                <a16:creationId xmlns:a16="http://schemas.microsoft.com/office/drawing/2014/main" id="{096ABCE3-BF72-DC51-E354-4A74EFF64F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81317" y="2156054"/>
            <a:ext cx="1285206" cy="1285206"/>
          </a:xfrm>
          <a:prstGeom prst="rect">
            <a:avLst/>
          </a:prstGeom>
        </p:spPr>
      </p:pic>
      <p:sp>
        <p:nvSpPr>
          <p:cNvPr id="4" name="TextBox 3">
            <a:extLst>
              <a:ext uri="{FF2B5EF4-FFF2-40B4-BE49-F238E27FC236}">
                <a16:creationId xmlns:a16="http://schemas.microsoft.com/office/drawing/2014/main" id="{0C9D0F82-171A-7FB7-BCA3-BDC12F850107}"/>
              </a:ext>
            </a:extLst>
          </p:cNvPr>
          <p:cNvSpPr txBox="1"/>
          <p:nvPr/>
        </p:nvSpPr>
        <p:spPr>
          <a:xfrm>
            <a:off x="560294" y="737808"/>
            <a:ext cx="8023412" cy="1446550"/>
          </a:xfrm>
          <a:prstGeom prst="rect">
            <a:avLst/>
          </a:prstGeom>
          <a:noFill/>
        </p:spPr>
        <p:txBody>
          <a:bodyPr wrap="square" rtlCol="0">
            <a:spAutoFit/>
          </a:bodyPr>
          <a:lstStyle/>
          <a:p>
            <a:pPr algn="ctr" defTabSz="457200">
              <a:defRPr/>
            </a:pPr>
            <a:r>
              <a:rPr lang="en-GB" sz="4400" b="1">
                <a:solidFill>
                  <a:prstClr val="black"/>
                </a:solidFill>
                <a:latin typeface="Century Gothic" panose="020B0502020202020204" pitchFamily="34" charset="0"/>
              </a:rPr>
              <a:t>‘Y2: Why </a:t>
            </a:r>
            <a:r>
              <a:rPr lang="en-GB" sz="4400" b="1" dirty="0">
                <a:solidFill>
                  <a:prstClr val="black"/>
                </a:solidFill>
                <a:latin typeface="Century Gothic" panose="020B0502020202020204" pitchFamily="34" charset="0"/>
              </a:rPr>
              <a:t>is giving important to Christians?’</a:t>
            </a:r>
          </a:p>
        </p:txBody>
      </p:sp>
      <p:sp>
        <p:nvSpPr>
          <p:cNvPr id="5" name="Rectangle: Rounded Corners 4">
            <a:extLst>
              <a:ext uri="{FF2B5EF4-FFF2-40B4-BE49-F238E27FC236}">
                <a16:creationId xmlns:a16="http://schemas.microsoft.com/office/drawing/2014/main" id="{5A482247-B1C3-C40D-355D-4228B6EDCB1E}"/>
              </a:ext>
            </a:extLst>
          </p:cNvPr>
          <p:cNvSpPr/>
          <p:nvPr/>
        </p:nvSpPr>
        <p:spPr>
          <a:xfrm>
            <a:off x="407096" y="4103634"/>
            <a:ext cx="8329808" cy="1543833"/>
          </a:xfrm>
          <a:custGeom>
            <a:avLst/>
            <a:gdLst>
              <a:gd name="connsiteX0" fmla="*/ 0 w 8329808"/>
              <a:gd name="connsiteY0" fmla="*/ 257311 h 1543833"/>
              <a:gd name="connsiteX1" fmla="*/ 257311 w 8329808"/>
              <a:gd name="connsiteY1" fmla="*/ 0 h 1543833"/>
              <a:gd name="connsiteX2" fmla="*/ 986728 w 8329808"/>
              <a:gd name="connsiteY2" fmla="*/ 0 h 1543833"/>
              <a:gd name="connsiteX3" fmla="*/ 1481690 w 8329808"/>
              <a:gd name="connsiteY3" fmla="*/ 0 h 1543833"/>
              <a:gd name="connsiteX4" fmla="*/ 2054804 w 8329808"/>
              <a:gd name="connsiteY4" fmla="*/ 0 h 1543833"/>
              <a:gd name="connsiteX5" fmla="*/ 2862373 w 8329808"/>
              <a:gd name="connsiteY5" fmla="*/ 0 h 1543833"/>
              <a:gd name="connsiteX6" fmla="*/ 3513639 w 8329808"/>
              <a:gd name="connsiteY6" fmla="*/ 0 h 1543833"/>
              <a:gd name="connsiteX7" fmla="*/ 4321208 w 8329808"/>
              <a:gd name="connsiteY7" fmla="*/ 0 h 1543833"/>
              <a:gd name="connsiteX8" fmla="*/ 4738018 w 8329808"/>
              <a:gd name="connsiteY8" fmla="*/ 0 h 1543833"/>
              <a:gd name="connsiteX9" fmla="*/ 5545587 w 8329808"/>
              <a:gd name="connsiteY9" fmla="*/ 0 h 1543833"/>
              <a:gd name="connsiteX10" fmla="*/ 6040549 w 8329808"/>
              <a:gd name="connsiteY10" fmla="*/ 0 h 1543833"/>
              <a:gd name="connsiteX11" fmla="*/ 6457359 w 8329808"/>
              <a:gd name="connsiteY11" fmla="*/ 0 h 1543833"/>
              <a:gd name="connsiteX12" fmla="*/ 7264928 w 8329808"/>
              <a:gd name="connsiteY12" fmla="*/ 0 h 1543833"/>
              <a:gd name="connsiteX13" fmla="*/ 8072497 w 8329808"/>
              <a:gd name="connsiteY13" fmla="*/ 0 h 1543833"/>
              <a:gd name="connsiteX14" fmla="*/ 8329808 w 8329808"/>
              <a:gd name="connsiteY14" fmla="*/ 257311 h 1543833"/>
              <a:gd name="connsiteX15" fmla="*/ 8329808 w 8329808"/>
              <a:gd name="connsiteY15" fmla="*/ 751332 h 1543833"/>
              <a:gd name="connsiteX16" fmla="*/ 8329808 w 8329808"/>
              <a:gd name="connsiteY16" fmla="*/ 1286522 h 1543833"/>
              <a:gd name="connsiteX17" fmla="*/ 8072497 w 8329808"/>
              <a:gd name="connsiteY17" fmla="*/ 1543833 h 1543833"/>
              <a:gd name="connsiteX18" fmla="*/ 7264928 w 8329808"/>
              <a:gd name="connsiteY18" fmla="*/ 1543833 h 1543833"/>
              <a:gd name="connsiteX19" fmla="*/ 6457359 w 8329808"/>
              <a:gd name="connsiteY19" fmla="*/ 1543833 h 1543833"/>
              <a:gd name="connsiteX20" fmla="*/ 5884245 w 8329808"/>
              <a:gd name="connsiteY20" fmla="*/ 1543833 h 1543833"/>
              <a:gd name="connsiteX21" fmla="*/ 5154828 w 8329808"/>
              <a:gd name="connsiteY21" fmla="*/ 1543833 h 1543833"/>
              <a:gd name="connsiteX22" fmla="*/ 4347258 w 8329808"/>
              <a:gd name="connsiteY22" fmla="*/ 1543833 h 1543833"/>
              <a:gd name="connsiteX23" fmla="*/ 3539689 w 8329808"/>
              <a:gd name="connsiteY23" fmla="*/ 1543833 h 1543833"/>
              <a:gd name="connsiteX24" fmla="*/ 2810272 w 8329808"/>
              <a:gd name="connsiteY24" fmla="*/ 1543833 h 1543833"/>
              <a:gd name="connsiteX25" fmla="*/ 2080854 w 8329808"/>
              <a:gd name="connsiteY25" fmla="*/ 1543833 h 1543833"/>
              <a:gd name="connsiteX26" fmla="*/ 1507741 w 8329808"/>
              <a:gd name="connsiteY26" fmla="*/ 1543833 h 1543833"/>
              <a:gd name="connsiteX27" fmla="*/ 934627 w 8329808"/>
              <a:gd name="connsiteY27" fmla="*/ 1543833 h 1543833"/>
              <a:gd name="connsiteX28" fmla="*/ 257311 w 8329808"/>
              <a:gd name="connsiteY28" fmla="*/ 1543833 h 1543833"/>
              <a:gd name="connsiteX29" fmla="*/ 0 w 8329808"/>
              <a:gd name="connsiteY29" fmla="*/ 1286522 h 1543833"/>
              <a:gd name="connsiteX30" fmla="*/ 0 w 8329808"/>
              <a:gd name="connsiteY30" fmla="*/ 771917 h 1543833"/>
              <a:gd name="connsiteX31" fmla="*/ 0 w 8329808"/>
              <a:gd name="connsiteY31" fmla="*/ 257311 h 1543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29808" h="1543833" fill="none" extrusionOk="0">
                <a:moveTo>
                  <a:pt x="0" y="257311"/>
                </a:moveTo>
                <a:cubicBezTo>
                  <a:pt x="17254" y="107181"/>
                  <a:pt x="82992" y="4083"/>
                  <a:pt x="257311" y="0"/>
                </a:cubicBezTo>
                <a:cubicBezTo>
                  <a:pt x="553282" y="35036"/>
                  <a:pt x="672512" y="29649"/>
                  <a:pt x="986728" y="0"/>
                </a:cubicBezTo>
                <a:cubicBezTo>
                  <a:pt x="1300944" y="-29649"/>
                  <a:pt x="1370696" y="19438"/>
                  <a:pt x="1481690" y="0"/>
                </a:cubicBezTo>
                <a:cubicBezTo>
                  <a:pt x="1592684" y="-19438"/>
                  <a:pt x="1815034" y="-26014"/>
                  <a:pt x="2054804" y="0"/>
                </a:cubicBezTo>
                <a:cubicBezTo>
                  <a:pt x="2294574" y="26014"/>
                  <a:pt x="2500806" y="32803"/>
                  <a:pt x="2862373" y="0"/>
                </a:cubicBezTo>
                <a:cubicBezTo>
                  <a:pt x="3223940" y="-32803"/>
                  <a:pt x="3257989" y="-30308"/>
                  <a:pt x="3513639" y="0"/>
                </a:cubicBezTo>
                <a:cubicBezTo>
                  <a:pt x="3769289" y="30308"/>
                  <a:pt x="4078112" y="31265"/>
                  <a:pt x="4321208" y="0"/>
                </a:cubicBezTo>
                <a:cubicBezTo>
                  <a:pt x="4564304" y="-31265"/>
                  <a:pt x="4654349" y="-8332"/>
                  <a:pt x="4738018" y="0"/>
                </a:cubicBezTo>
                <a:cubicBezTo>
                  <a:pt x="4821687" y="8332"/>
                  <a:pt x="5309126" y="-16203"/>
                  <a:pt x="5545587" y="0"/>
                </a:cubicBezTo>
                <a:cubicBezTo>
                  <a:pt x="5782048" y="16203"/>
                  <a:pt x="5909193" y="-24643"/>
                  <a:pt x="6040549" y="0"/>
                </a:cubicBezTo>
                <a:cubicBezTo>
                  <a:pt x="6171905" y="24643"/>
                  <a:pt x="6312586" y="18156"/>
                  <a:pt x="6457359" y="0"/>
                </a:cubicBezTo>
                <a:cubicBezTo>
                  <a:pt x="6602132" y="-18156"/>
                  <a:pt x="6995141" y="10311"/>
                  <a:pt x="7264928" y="0"/>
                </a:cubicBezTo>
                <a:cubicBezTo>
                  <a:pt x="7534715" y="-10311"/>
                  <a:pt x="7683174" y="-13714"/>
                  <a:pt x="8072497" y="0"/>
                </a:cubicBezTo>
                <a:cubicBezTo>
                  <a:pt x="8191688" y="8968"/>
                  <a:pt x="8299654" y="113567"/>
                  <a:pt x="8329808" y="257311"/>
                </a:cubicBezTo>
                <a:cubicBezTo>
                  <a:pt x="8306274" y="387760"/>
                  <a:pt x="8313229" y="631514"/>
                  <a:pt x="8329808" y="751332"/>
                </a:cubicBezTo>
                <a:cubicBezTo>
                  <a:pt x="8346387" y="871150"/>
                  <a:pt x="8340725" y="1080078"/>
                  <a:pt x="8329808" y="1286522"/>
                </a:cubicBezTo>
                <a:cubicBezTo>
                  <a:pt x="8340593" y="1398606"/>
                  <a:pt x="8237383" y="1556263"/>
                  <a:pt x="8072497" y="1543833"/>
                </a:cubicBezTo>
                <a:cubicBezTo>
                  <a:pt x="7764541" y="1542188"/>
                  <a:pt x="7621509" y="1544431"/>
                  <a:pt x="7264928" y="1543833"/>
                </a:cubicBezTo>
                <a:cubicBezTo>
                  <a:pt x="6908347" y="1543235"/>
                  <a:pt x="6639581" y="1506809"/>
                  <a:pt x="6457359" y="1543833"/>
                </a:cubicBezTo>
                <a:cubicBezTo>
                  <a:pt x="6275137" y="1580857"/>
                  <a:pt x="6149796" y="1551842"/>
                  <a:pt x="5884245" y="1543833"/>
                </a:cubicBezTo>
                <a:cubicBezTo>
                  <a:pt x="5618694" y="1535824"/>
                  <a:pt x="5396603" y="1521251"/>
                  <a:pt x="5154828" y="1543833"/>
                </a:cubicBezTo>
                <a:cubicBezTo>
                  <a:pt x="4913053" y="1566415"/>
                  <a:pt x="4607616" y="1505038"/>
                  <a:pt x="4347258" y="1543833"/>
                </a:cubicBezTo>
                <a:cubicBezTo>
                  <a:pt x="4086900" y="1582629"/>
                  <a:pt x="3889198" y="1541934"/>
                  <a:pt x="3539689" y="1543833"/>
                </a:cubicBezTo>
                <a:cubicBezTo>
                  <a:pt x="3190180" y="1545732"/>
                  <a:pt x="2960341" y="1552949"/>
                  <a:pt x="2810272" y="1543833"/>
                </a:cubicBezTo>
                <a:cubicBezTo>
                  <a:pt x="2660203" y="1534717"/>
                  <a:pt x="2294624" y="1567105"/>
                  <a:pt x="2080854" y="1543833"/>
                </a:cubicBezTo>
                <a:cubicBezTo>
                  <a:pt x="1867084" y="1520561"/>
                  <a:pt x="1779016" y="1539776"/>
                  <a:pt x="1507741" y="1543833"/>
                </a:cubicBezTo>
                <a:cubicBezTo>
                  <a:pt x="1236466" y="1547890"/>
                  <a:pt x="1192691" y="1571554"/>
                  <a:pt x="934627" y="1543833"/>
                </a:cubicBezTo>
                <a:cubicBezTo>
                  <a:pt x="676563" y="1516112"/>
                  <a:pt x="416167" y="1513970"/>
                  <a:pt x="257311" y="1543833"/>
                </a:cubicBezTo>
                <a:cubicBezTo>
                  <a:pt x="113303" y="1523870"/>
                  <a:pt x="11730" y="1427718"/>
                  <a:pt x="0" y="1286522"/>
                </a:cubicBezTo>
                <a:cubicBezTo>
                  <a:pt x="-1535" y="1154067"/>
                  <a:pt x="-23350" y="991773"/>
                  <a:pt x="0" y="771917"/>
                </a:cubicBezTo>
                <a:cubicBezTo>
                  <a:pt x="23350" y="552062"/>
                  <a:pt x="25507" y="466922"/>
                  <a:pt x="0" y="257311"/>
                </a:cubicBezTo>
                <a:close/>
              </a:path>
              <a:path w="8329808" h="1543833" stroke="0" extrusionOk="0">
                <a:moveTo>
                  <a:pt x="0" y="257311"/>
                </a:moveTo>
                <a:cubicBezTo>
                  <a:pt x="10145" y="132437"/>
                  <a:pt x="112097" y="-5781"/>
                  <a:pt x="257311" y="0"/>
                </a:cubicBezTo>
                <a:cubicBezTo>
                  <a:pt x="436541" y="18319"/>
                  <a:pt x="565114" y="-16602"/>
                  <a:pt x="674121" y="0"/>
                </a:cubicBezTo>
                <a:cubicBezTo>
                  <a:pt x="783128" y="16602"/>
                  <a:pt x="1221648" y="-15833"/>
                  <a:pt x="1403538" y="0"/>
                </a:cubicBezTo>
                <a:cubicBezTo>
                  <a:pt x="1585428" y="15833"/>
                  <a:pt x="1844948" y="23964"/>
                  <a:pt x="2054804" y="0"/>
                </a:cubicBezTo>
                <a:cubicBezTo>
                  <a:pt x="2264660" y="-23964"/>
                  <a:pt x="2496626" y="10549"/>
                  <a:pt x="2862373" y="0"/>
                </a:cubicBezTo>
                <a:cubicBezTo>
                  <a:pt x="3228120" y="-10549"/>
                  <a:pt x="3262997" y="22415"/>
                  <a:pt x="3513639" y="0"/>
                </a:cubicBezTo>
                <a:cubicBezTo>
                  <a:pt x="3764281" y="-22415"/>
                  <a:pt x="3944212" y="13335"/>
                  <a:pt x="4243056" y="0"/>
                </a:cubicBezTo>
                <a:cubicBezTo>
                  <a:pt x="4541900" y="-13335"/>
                  <a:pt x="4537570" y="-19283"/>
                  <a:pt x="4738018" y="0"/>
                </a:cubicBezTo>
                <a:cubicBezTo>
                  <a:pt x="4938466" y="19283"/>
                  <a:pt x="5201876" y="33080"/>
                  <a:pt x="5467435" y="0"/>
                </a:cubicBezTo>
                <a:cubicBezTo>
                  <a:pt x="5732994" y="-33080"/>
                  <a:pt x="6085811" y="-31425"/>
                  <a:pt x="6275004" y="0"/>
                </a:cubicBezTo>
                <a:cubicBezTo>
                  <a:pt x="6464197" y="31425"/>
                  <a:pt x="6636879" y="10656"/>
                  <a:pt x="6769966" y="0"/>
                </a:cubicBezTo>
                <a:cubicBezTo>
                  <a:pt x="6903053" y="-10656"/>
                  <a:pt x="7100961" y="2233"/>
                  <a:pt x="7264928" y="0"/>
                </a:cubicBezTo>
                <a:cubicBezTo>
                  <a:pt x="7428895" y="-2233"/>
                  <a:pt x="7681756" y="-23181"/>
                  <a:pt x="8072497" y="0"/>
                </a:cubicBezTo>
                <a:cubicBezTo>
                  <a:pt x="8196960" y="28190"/>
                  <a:pt x="8331055" y="120975"/>
                  <a:pt x="8329808" y="257311"/>
                </a:cubicBezTo>
                <a:cubicBezTo>
                  <a:pt x="8351716" y="462922"/>
                  <a:pt x="8307807" y="599596"/>
                  <a:pt x="8329808" y="771917"/>
                </a:cubicBezTo>
                <a:cubicBezTo>
                  <a:pt x="8351809" y="944238"/>
                  <a:pt x="8331111" y="1153754"/>
                  <a:pt x="8329808" y="1286522"/>
                </a:cubicBezTo>
                <a:cubicBezTo>
                  <a:pt x="8316369" y="1428305"/>
                  <a:pt x="8213018" y="1517485"/>
                  <a:pt x="8072497" y="1543833"/>
                </a:cubicBezTo>
                <a:cubicBezTo>
                  <a:pt x="7912817" y="1550316"/>
                  <a:pt x="7726850" y="1532240"/>
                  <a:pt x="7577535" y="1543833"/>
                </a:cubicBezTo>
                <a:cubicBezTo>
                  <a:pt x="7428220" y="1555426"/>
                  <a:pt x="7144255" y="1525867"/>
                  <a:pt x="6848118" y="1543833"/>
                </a:cubicBezTo>
                <a:cubicBezTo>
                  <a:pt x="6551981" y="1561799"/>
                  <a:pt x="6562621" y="1561632"/>
                  <a:pt x="6431308" y="1543833"/>
                </a:cubicBezTo>
                <a:cubicBezTo>
                  <a:pt x="6299995" y="1526035"/>
                  <a:pt x="6134701" y="1567036"/>
                  <a:pt x="5858194" y="1543833"/>
                </a:cubicBezTo>
                <a:cubicBezTo>
                  <a:pt x="5581687" y="1520630"/>
                  <a:pt x="5411956" y="1567202"/>
                  <a:pt x="5206929" y="1543833"/>
                </a:cubicBezTo>
                <a:cubicBezTo>
                  <a:pt x="5001902" y="1520464"/>
                  <a:pt x="4851744" y="1547469"/>
                  <a:pt x="4633815" y="1543833"/>
                </a:cubicBezTo>
                <a:cubicBezTo>
                  <a:pt x="4415886" y="1540197"/>
                  <a:pt x="4303966" y="1548170"/>
                  <a:pt x="3982550" y="1543833"/>
                </a:cubicBezTo>
                <a:cubicBezTo>
                  <a:pt x="3661134" y="1539496"/>
                  <a:pt x="3704289" y="1559012"/>
                  <a:pt x="3487588" y="1543833"/>
                </a:cubicBezTo>
                <a:cubicBezTo>
                  <a:pt x="3270887" y="1528654"/>
                  <a:pt x="3185199" y="1526447"/>
                  <a:pt x="2914474" y="1543833"/>
                </a:cubicBezTo>
                <a:cubicBezTo>
                  <a:pt x="2643749" y="1561219"/>
                  <a:pt x="2639458" y="1544704"/>
                  <a:pt x="2497664" y="1543833"/>
                </a:cubicBezTo>
                <a:cubicBezTo>
                  <a:pt x="2355870" y="1542963"/>
                  <a:pt x="2042661" y="1565896"/>
                  <a:pt x="1690095" y="1543833"/>
                </a:cubicBezTo>
                <a:cubicBezTo>
                  <a:pt x="1337529" y="1521770"/>
                  <a:pt x="1253096" y="1523976"/>
                  <a:pt x="1116981" y="1543833"/>
                </a:cubicBezTo>
                <a:cubicBezTo>
                  <a:pt x="980866" y="1563690"/>
                  <a:pt x="683005" y="1556708"/>
                  <a:pt x="257311" y="1543833"/>
                </a:cubicBezTo>
                <a:cubicBezTo>
                  <a:pt x="115906" y="1530291"/>
                  <a:pt x="-20045" y="1431568"/>
                  <a:pt x="0" y="1286522"/>
                </a:cubicBezTo>
                <a:cubicBezTo>
                  <a:pt x="-12013" y="1083902"/>
                  <a:pt x="-7496" y="1008809"/>
                  <a:pt x="0" y="792501"/>
                </a:cubicBezTo>
                <a:cubicBezTo>
                  <a:pt x="7496" y="576193"/>
                  <a:pt x="-20099" y="505966"/>
                  <a:pt x="0" y="257311"/>
                </a:cubicBezTo>
                <a:close/>
              </a:path>
            </a:pathLst>
          </a:custGeom>
          <a:solidFill>
            <a:schemeClr val="bg1"/>
          </a:solidFill>
          <a:ln w="28575">
            <a:solidFill>
              <a:schemeClr val="tx1"/>
            </a:solidFill>
            <a:extLst>
              <a:ext uri="{C807C97D-BFC1-408E-A445-0C87EB9F89A2}">
                <ask:lineSketchStyleProps xmlns:ask="http://schemas.microsoft.com/office/drawing/2018/sketchyshapes" sd="1372144967">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GB" sz="2000" dirty="0">
                <a:solidFill>
                  <a:prstClr val="black"/>
                </a:solidFill>
                <a:latin typeface="Century Gothic" panose="020B0502020202020204" pitchFamily="34" charset="0"/>
              </a:rPr>
              <a:t>All the materials in this unit have been created to support the statutory content: you are free to use them or to adapt them to suit the needs, abilities and interests of your pupils. Where needed, there are notes for the teacher under the slides.</a:t>
            </a:r>
          </a:p>
        </p:txBody>
      </p:sp>
      <p:sp>
        <p:nvSpPr>
          <p:cNvPr id="8" name="Rectangle: Rounded Corners 7">
            <a:extLst>
              <a:ext uri="{FF2B5EF4-FFF2-40B4-BE49-F238E27FC236}">
                <a16:creationId xmlns:a16="http://schemas.microsoft.com/office/drawing/2014/main" id="{D29137F7-1FFD-BDD6-3954-45F21E244830}"/>
              </a:ext>
            </a:extLst>
          </p:cNvPr>
          <p:cNvSpPr/>
          <p:nvPr/>
        </p:nvSpPr>
        <p:spPr>
          <a:xfrm>
            <a:off x="4552104" y="6047801"/>
            <a:ext cx="1052186" cy="78572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aphic 9" descr="Philanthropy outline">
            <a:extLst>
              <a:ext uri="{FF2B5EF4-FFF2-40B4-BE49-F238E27FC236}">
                <a16:creationId xmlns:a16="http://schemas.microsoft.com/office/drawing/2014/main" id="{FE9A36E0-07F9-0F35-CC45-D6382453EABB}"/>
              </a:ext>
            </a:extLst>
          </p:cNvPr>
          <p:cNvGrpSpPr/>
          <p:nvPr/>
        </p:nvGrpSpPr>
        <p:grpSpPr>
          <a:xfrm>
            <a:off x="3604171" y="3093446"/>
            <a:ext cx="4922548" cy="985771"/>
            <a:chOff x="3604171" y="3093446"/>
            <a:chExt cx="4922548" cy="985771"/>
          </a:xfrm>
          <a:solidFill>
            <a:srgbClr val="000000"/>
          </a:solidFill>
        </p:grpSpPr>
        <p:sp>
          <p:nvSpPr>
            <p:cNvPr id="14" name="Freeform: Shape 13">
              <a:extLst>
                <a:ext uri="{FF2B5EF4-FFF2-40B4-BE49-F238E27FC236}">
                  <a16:creationId xmlns:a16="http://schemas.microsoft.com/office/drawing/2014/main" id="{E9C3A951-A19B-1A6A-E63E-AAE95D64F52A}"/>
                </a:ext>
              </a:extLst>
            </p:cNvPr>
            <p:cNvSpPr/>
            <p:nvPr/>
          </p:nvSpPr>
          <p:spPr>
            <a:xfrm>
              <a:off x="3604171" y="3298147"/>
              <a:ext cx="1591612" cy="427040"/>
            </a:xfrm>
            <a:custGeom>
              <a:avLst/>
              <a:gdLst>
                <a:gd name="connsiteX0" fmla="*/ 858950 w 1591612"/>
                <a:gd name="connsiteY0" fmla="*/ 50524 h 427040"/>
                <a:gd name="connsiteX1" fmla="*/ 1465273 w 1591612"/>
                <a:gd name="connsiteY1" fmla="*/ 50524 h 427040"/>
                <a:gd name="connsiteX2" fmla="*/ 1541089 w 1591612"/>
                <a:gd name="connsiteY2" fmla="*/ 126340 h 427040"/>
                <a:gd name="connsiteX3" fmla="*/ 1465273 w 1591612"/>
                <a:gd name="connsiteY3" fmla="*/ 202156 h 427040"/>
                <a:gd name="connsiteX4" fmla="*/ 1010535 w 1591612"/>
                <a:gd name="connsiteY4" fmla="*/ 202156 h 427040"/>
                <a:gd name="connsiteX5" fmla="*/ 985273 w 1591612"/>
                <a:gd name="connsiteY5" fmla="*/ 227418 h 427040"/>
                <a:gd name="connsiteX6" fmla="*/ 1010535 w 1591612"/>
                <a:gd name="connsiteY6" fmla="*/ 252680 h 427040"/>
                <a:gd name="connsiteX7" fmla="*/ 1465273 w 1591612"/>
                <a:gd name="connsiteY7" fmla="*/ 252680 h 427040"/>
                <a:gd name="connsiteX8" fmla="*/ 1591613 w 1591612"/>
                <a:gd name="connsiteY8" fmla="*/ 126340 h 427040"/>
                <a:gd name="connsiteX9" fmla="*/ 1465273 w 1591612"/>
                <a:gd name="connsiteY9" fmla="*/ 0 h 427040"/>
                <a:gd name="connsiteX10" fmla="*/ 858950 w 1591612"/>
                <a:gd name="connsiteY10" fmla="*/ 0 h 427040"/>
                <a:gd name="connsiteX11" fmla="*/ 729273 w 1591612"/>
                <a:gd name="connsiteY11" fmla="*/ 35352 h 427040"/>
                <a:gd name="connsiteX12" fmla="*/ 14327 w 1591612"/>
                <a:gd name="connsiteY12" fmla="*/ 379003 h 427040"/>
                <a:gd name="connsiteX13" fmla="*/ 2498 w 1591612"/>
                <a:gd name="connsiteY13" fmla="*/ 412715 h 427040"/>
                <a:gd name="connsiteX14" fmla="*/ 36209 w 1591612"/>
                <a:gd name="connsiteY14" fmla="*/ 424542 h 427040"/>
                <a:gd name="connsiteX15" fmla="*/ 752747 w 1591612"/>
                <a:gd name="connsiteY15" fmla="*/ 80053 h 427040"/>
                <a:gd name="connsiteX16" fmla="*/ 858950 w 1591612"/>
                <a:gd name="connsiteY16" fmla="*/ 50524 h 42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1612" h="427040">
                  <a:moveTo>
                    <a:pt x="858950" y="50524"/>
                  </a:moveTo>
                  <a:lnTo>
                    <a:pt x="1465273" y="50524"/>
                  </a:lnTo>
                  <a:cubicBezTo>
                    <a:pt x="1507144" y="50524"/>
                    <a:pt x="1541089" y="84468"/>
                    <a:pt x="1541089" y="126340"/>
                  </a:cubicBezTo>
                  <a:cubicBezTo>
                    <a:pt x="1541089" y="168212"/>
                    <a:pt x="1507144" y="202156"/>
                    <a:pt x="1465273" y="202156"/>
                  </a:cubicBezTo>
                  <a:lnTo>
                    <a:pt x="1010535" y="202156"/>
                  </a:lnTo>
                  <a:cubicBezTo>
                    <a:pt x="996583" y="202156"/>
                    <a:pt x="985273" y="213466"/>
                    <a:pt x="985273" y="227418"/>
                  </a:cubicBezTo>
                  <a:cubicBezTo>
                    <a:pt x="985273" y="241370"/>
                    <a:pt x="996583" y="252680"/>
                    <a:pt x="1010535" y="252680"/>
                  </a:cubicBezTo>
                  <a:lnTo>
                    <a:pt x="1465273" y="252680"/>
                  </a:lnTo>
                  <a:cubicBezTo>
                    <a:pt x="1535049" y="252680"/>
                    <a:pt x="1591613" y="196116"/>
                    <a:pt x="1591613" y="126340"/>
                  </a:cubicBezTo>
                  <a:cubicBezTo>
                    <a:pt x="1591613" y="56564"/>
                    <a:pt x="1535049" y="0"/>
                    <a:pt x="1465273" y="0"/>
                  </a:cubicBezTo>
                  <a:lnTo>
                    <a:pt x="858950" y="0"/>
                  </a:lnTo>
                  <a:cubicBezTo>
                    <a:pt x="813395" y="371"/>
                    <a:pt x="768715" y="12553"/>
                    <a:pt x="729273" y="35352"/>
                  </a:cubicBezTo>
                  <a:lnTo>
                    <a:pt x="14327" y="379003"/>
                  </a:lnTo>
                  <a:cubicBezTo>
                    <a:pt x="1751" y="385045"/>
                    <a:pt x="-3544" y="400139"/>
                    <a:pt x="2498" y="412715"/>
                  </a:cubicBezTo>
                  <a:cubicBezTo>
                    <a:pt x="8540" y="425290"/>
                    <a:pt x="23633" y="430585"/>
                    <a:pt x="36209" y="424542"/>
                  </a:cubicBezTo>
                  <a:lnTo>
                    <a:pt x="752747" y="80053"/>
                  </a:lnTo>
                  <a:cubicBezTo>
                    <a:pt x="784933" y="61035"/>
                    <a:pt x="821568" y="50850"/>
                    <a:pt x="858950" y="50524"/>
                  </a:cubicBezTo>
                  <a:close/>
                </a:path>
              </a:pathLst>
            </a:custGeom>
            <a:solidFill>
              <a:srgbClr val="000000"/>
            </a:solidFill>
            <a:ln w="25202"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DA96B61-DD5E-F124-CDAE-14DC89BC369F}"/>
                </a:ext>
              </a:extLst>
            </p:cNvPr>
            <p:cNvSpPr/>
            <p:nvPr/>
          </p:nvSpPr>
          <p:spPr>
            <a:xfrm>
              <a:off x="3957585" y="3093446"/>
              <a:ext cx="1920279" cy="985771"/>
            </a:xfrm>
            <a:custGeom>
              <a:avLst/>
              <a:gdLst>
                <a:gd name="connsiteX0" fmla="*/ 1793957 w 1920279"/>
                <a:gd name="connsiteY0" fmla="*/ 25 h 985771"/>
                <a:gd name="connsiteX1" fmla="*/ 1728336 w 1920279"/>
                <a:gd name="connsiteY1" fmla="*/ 18527 h 985771"/>
                <a:gd name="connsiteX2" fmla="*/ 1296342 w 1920279"/>
                <a:gd name="connsiteY2" fmla="*/ 266165 h 985771"/>
                <a:gd name="connsiteX3" fmla="*/ 1286992 w 1920279"/>
                <a:gd name="connsiteY3" fmla="*/ 300653 h 985771"/>
                <a:gd name="connsiteX4" fmla="*/ 1321480 w 1920279"/>
                <a:gd name="connsiteY4" fmla="*/ 310002 h 985771"/>
                <a:gd name="connsiteX5" fmla="*/ 1754917 w 1920279"/>
                <a:gd name="connsiteY5" fmla="*/ 61465 h 985771"/>
                <a:gd name="connsiteX6" fmla="*/ 1793957 w 1920279"/>
                <a:gd name="connsiteY6" fmla="*/ 50549 h 985771"/>
                <a:gd name="connsiteX7" fmla="*/ 1869755 w 1920279"/>
                <a:gd name="connsiteY7" fmla="*/ 126360 h 985771"/>
                <a:gd name="connsiteX8" fmla="*/ 1843073 w 1920279"/>
                <a:gd name="connsiteY8" fmla="*/ 185519 h 985771"/>
                <a:gd name="connsiteX9" fmla="*/ 1150234 w 1920279"/>
                <a:gd name="connsiteY9" fmla="*/ 692041 h 985771"/>
                <a:gd name="connsiteX10" fmla="*/ 1104272 w 1920279"/>
                <a:gd name="connsiteY10" fmla="*/ 707557 h 985771"/>
                <a:gd name="connsiteX11" fmla="*/ 631859 w 1920279"/>
                <a:gd name="connsiteY11" fmla="*/ 707557 h 985771"/>
                <a:gd name="connsiteX12" fmla="*/ 7673 w 1920279"/>
                <a:gd name="connsiteY12" fmla="*/ 942377 h 985771"/>
                <a:gd name="connsiteX13" fmla="*/ 7128 w 1920279"/>
                <a:gd name="connsiteY13" fmla="*/ 978098 h 985771"/>
                <a:gd name="connsiteX14" fmla="*/ 42851 w 1920279"/>
                <a:gd name="connsiteY14" fmla="*/ 978643 h 985771"/>
                <a:gd name="connsiteX15" fmla="*/ 43394 w 1920279"/>
                <a:gd name="connsiteY15" fmla="*/ 978100 h 985771"/>
                <a:gd name="connsiteX16" fmla="*/ 631859 w 1920279"/>
                <a:gd name="connsiteY16" fmla="*/ 758081 h 985771"/>
                <a:gd name="connsiteX17" fmla="*/ 1104272 w 1920279"/>
                <a:gd name="connsiteY17" fmla="*/ 758081 h 985771"/>
                <a:gd name="connsiteX18" fmla="*/ 1179826 w 1920279"/>
                <a:gd name="connsiteY18" fmla="*/ 732991 h 985771"/>
                <a:gd name="connsiteX19" fmla="*/ 1874552 w 1920279"/>
                <a:gd name="connsiteY19" fmla="*/ 225089 h 985771"/>
                <a:gd name="connsiteX20" fmla="*/ 1877500 w 1920279"/>
                <a:gd name="connsiteY20" fmla="*/ 222563 h 985771"/>
                <a:gd name="connsiteX21" fmla="*/ 1920279 w 1920279"/>
                <a:gd name="connsiteY21" fmla="*/ 126363 h 985771"/>
                <a:gd name="connsiteX22" fmla="*/ 1793957 w 1920279"/>
                <a:gd name="connsiteY22" fmla="*/ 25 h 98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20279" h="985771">
                  <a:moveTo>
                    <a:pt x="1793957" y="25"/>
                  </a:moveTo>
                  <a:cubicBezTo>
                    <a:pt x="1770731" y="-457"/>
                    <a:pt x="1747889" y="5982"/>
                    <a:pt x="1728336" y="18527"/>
                  </a:cubicBezTo>
                  <a:lnTo>
                    <a:pt x="1296342" y="266165"/>
                  </a:lnTo>
                  <a:cubicBezTo>
                    <a:pt x="1284236" y="273107"/>
                    <a:pt x="1280050" y="288547"/>
                    <a:pt x="1286992" y="300653"/>
                  </a:cubicBezTo>
                  <a:cubicBezTo>
                    <a:pt x="1293934" y="312758"/>
                    <a:pt x="1309374" y="316944"/>
                    <a:pt x="1321480" y="310002"/>
                  </a:cubicBezTo>
                  <a:lnTo>
                    <a:pt x="1754917" y="61465"/>
                  </a:lnTo>
                  <a:cubicBezTo>
                    <a:pt x="1766522" y="53954"/>
                    <a:pt x="1780138" y="50148"/>
                    <a:pt x="1793957" y="50549"/>
                  </a:cubicBezTo>
                  <a:cubicBezTo>
                    <a:pt x="1835803" y="50600"/>
                    <a:pt x="1869710" y="84514"/>
                    <a:pt x="1869755" y="126360"/>
                  </a:cubicBezTo>
                  <a:cubicBezTo>
                    <a:pt x="1868752" y="148765"/>
                    <a:pt x="1859203" y="169935"/>
                    <a:pt x="1843073" y="185519"/>
                  </a:cubicBezTo>
                  <a:lnTo>
                    <a:pt x="1150234" y="692041"/>
                  </a:lnTo>
                  <a:cubicBezTo>
                    <a:pt x="1136984" y="702027"/>
                    <a:pt x="1120864" y="707469"/>
                    <a:pt x="1104272" y="707557"/>
                  </a:cubicBezTo>
                  <a:lnTo>
                    <a:pt x="631859" y="707557"/>
                  </a:lnTo>
                  <a:cubicBezTo>
                    <a:pt x="373451" y="707557"/>
                    <a:pt x="163451" y="786564"/>
                    <a:pt x="7673" y="942377"/>
                  </a:cubicBezTo>
                  <a:cubicBezTo>
                    <a:pt x="-2340" y="952090"/>
                    <a:pt x="-2585" y="968084"/>
                    <a:pt x="7128" y="978098"/>
                  </a:cubicBezTo>
                  <a:cubicBezTo>
                    <a:pt x="16844" y="988114"/>
                    <a:pt x="32837" y="988356"/>
                    <a:pt x="42851" y="978643"/>
                  </a:cubicBezTo>
                  <a:cubicBezTo>
                    <a:pt x="43035" y="978466"/>
                    <a:pt x="43214" y="978285"/>
                    <a:pt x="43394" y="978100"/>
                  </a:cubicBezTo>
                  <a:cubicBezTo>
                    <a:pt x="189355" y="832104"/>
                    <a:pt x="387343" y="758081"/>
                    <a:pt x="631859" y="758081"/>
                  </a:cubicBezTo>
                  <a:lnTo>
                    <a:pt x="1104272" y="758081"/>
                  </a:lnTo>
                  <a:cubicBezTo>
                    <a:pt x="1131485" y="757967"/>
                    <a:pt x="1157952" y="749179"/>
                    <a:pt x="1179826" y="732991"/>
                  </a:cubicBezTo>
                  <a:lnTo>
                    <a:pt x="1874552" y="225089"/>
                  </a:lnTo>
                  <a:lnTo>
                    <a:pt x="1877500" y="222563"/>
                  </a:lnTo>
                  <a:cubicBezTo>
                    <a:pt x="1903995" y="197468"/>
                    <a:pt x="1919392" y="162846"/>
                    <a:pt x="1920279" y="126363"/>
                  </a:cubicBezTo>
                  <a:cubicBezTo>
                    <a:pt x="1920203" y="56627"/>
                    <a:pt x="1863692" y="111"/>
                    <a:pt x="1793957" y="25"/>
                  </a:cubicBezTo>
                  <a:close/>
                </a:path>
              </a:pathLst>
            </a:custGeom>
            <a:solidFill>
              <a:srgbClr val="000000"/>
            </a:solidFill>
            <a:ln w="25202"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35768DF2-BE0A-47AD-1C8D-E24FD94D9D71}"/>
                </a:ext>
              </a:extLst>
            </p:cNvPr>
            <p:cNvSpPr/>
            <p:nvPr/>
          </p:nvSpPr>
          <p:spPr>
            <a:xfrm>
              <a:off x="7528872" y="3227192"/>
              <a:ext cx="997847" cy="852025"/>
            </a:xfrm>
            <a:custGeom>
              <a:avLst/>
              <a:gdLst>
                <a:gd name="connsiteX0" fmla="*/ 662967 w 997847"/>
                <a:gd name="connsiteY0" fmla="*/ 852025 h 852025"/>
                <a:gd name="connsiteX1" fmla="*/ 997847 w 997847"/>
                <a:gd name="connsiteY1" fmla="*/ 723717 h 852025"/>
                <a:gd name="connsiteX2" fmla="*/ 997847 w 997847"/>
                <a:gd name="connsiteY2" fmla="*/ 626507 h 852025"/>
                <a:gd name="connsiteX3" fmla="*/ 937085 w 997847"/>
                <a:gd name="connsiteY3" fmla="*/ 550643 h 852025"/>
                <a:gd name="connsiteX4" fmla="*/ 937085 w 997847"/>
                <a:gd name="connsiteY4" fmla="*/ 468541 h 852025"/>
                <a:gd name="connsiteX5" fmla="*/ 730513 w 997847"/>
                <a:gd name="connsiteY5" fmla="*/ 349770 h 852025"/>
                <a:gd name="connsiteX6" fmla="*/ 730513 w 997847"/>
                <a:gd name="connsiteY6" fmla="*/ 286271 h 852025"/>
                <a:gd name="connsiteX7" fmla="*/ 669763 w 997847"/>
                <a:gd name="connsiteY7" fmla="*/ 210409 h 852025"/>
                <a:gd name="connsiteX8" fmla="*/ 669763 w 997847"/>
                <a:gd name="connsiteY8" fmla="*/ 128308 h 852025"/>
                <a:gd name="connsiteX9" fmla="*/ 334880 w 997847"/>
                <a:gd name="connsiteY9" fmla="*/ 0 h 852025"/>
                <a:gd name="connsiteX10" fmla="*/ 0 w 997847"/>
                <a:gd name="connsiteY10" fmla="*/ 128298 h 852025"/>
                <a:gd name="connsiteX11" fmla="*/ 0 w 997847"/>
                <a:gd name="connsiteY11" fmla="*/ 225508 h 852025"/>
                <a:gd name="connsiteX12" fmla="*/ 60763 w 997847"/>
                <a:gd name="connsiteY12" fmla="*/ 301342 h 852025"/>
                <a:gd name="connsiteX13" fmla="*/ 60763 w 997847"/>
                <a:gd name="connsiteY13" fmla="*/ 380531 h 852025"/>
                <a:gd name="connsiteX14" fmla="*/ 0 w 997847"/>
                <a:gd name="connsiteY14" fmla="*/ 456383 h 852025"/>
                <a:gd name="connsiteX15" fmla="*/ 0 w 997847"/>
                <a:gd name="connsiteY15" fmla="*/ 553596 h 852025"/>
                <a:gd name="connsiteX16" fmla="*/ 328085 w 997847"/>
                <a:gd name="connsiteY16" fmla="*/ 681785 h 852025"/>
                <a:gd name="connsiteX17" fmla="*/ 328085 w 997847"/>
                <a:gd name="connsiteY17" fmla="*/ 723720 h 852025"/>
                <a:gd name="connsiteX18" fmla="*/ 662967 w 997847"/>
                <a:gd name="connsiteY18" fmla="*/ 852025 h 852025"/>
                <a:gd name="connsiteX19" fmla="*/ 342775 w 997847"/>
                <a:gd name="connsiteY19" fmla="*/ 606598 h 852025"/>
                <a:gd name="connsiteX20" fmla="*/ 305228 w 997847"/>
                <a:gd name="connsiteY20" fmla="*/ 565744 h 852025"/>
                <a:gd name="connsiteX21" fmla="*/ 305228 w 997847"/>
                <a:gd name="connsiteY21" fmla="*/ 529968 h 852025"/>
                <a:gd name="connsiteX22" fmla="*/ 342775 w 997847"/>
                <a:gd name="connsiteY22" fmla="*/ 551461 h 852025"/>
                <a:gd name="connsiteX23" fmla="*/ 403537 w 997847"/>
                <a:gd name="connsiteY23" fmla="*/ 764576 h 852025"/>
                <a:gd name="connsiteX24" fmla="*/ 365978 w 997847"/>
                <a:gd name="connsiteY24" fmla="*/ 723717 h 852025"/>
                <a:gd name="connsiteX25" fmla="*/ 365978 w 997847"/>
                <a:gd name="connsiteY25" fmla="*/ 687941 h 852025"/>
                <a:gd name="connsiteX26" fmla="*/ 403537 w 997847"/>
                <a:gd name="connsiteY26" fmla="*/ 709437 h 852025"/>
                <a:gd name="connsiteX27" fmla="*/ 374352 w 997847"/>
                <a:gd name="connsiteY27" fmla="*/ 621161 h 852025"/>
                <a:gd name="connsiteX28" fmla="*/ 374352 w 997847"/>
                <a:gd name="connsiteY28" fmla="*/ 564090 h 852025"/>
                <a:gd name="connsiteX29" fmla="*/ 425295 w 997847"/>
                <a:gd name="connsiteY29" fmla="*/ 578304 h 852025"/>
                <a:gd name="connsiteX30" fmla="*/ 425295 w 997847"/>
                <a:gd name="connsiteY30" fmla="*/ 636965 h 852025"/>
                <a:gd name="connsiteX31" fmla="*/ 374352 w 997847"/>
                <a:gd name="connsiteY31" fmla="*/ 621161 h 852025"/>
                <a:gd name="connsiteX32" fmla="*/ 494076 w 997847"/>
                <a:gd name="connsiteY32" fmla="*/ 796767 h 852025"/>
                <a:gd name="connsiteX33" fmla="*/ 435114 w 997847"/>
                <a:gd name="connsiteY33" fmla="*/ 779137 h 852025"/>
                <a:gd name="connsiteX34" fmla="*/ 435114 w 997847"/>
                <a:gd name="connsiteY34" fmla="*/ 722045 h 852025"/>
                <a:gd name="connsiteX35" fmla="*/ 494076 w 997847"/>
                <a:gd name="connsiteY35" fmla="*/ 737897 h 852025"/>
                <a:gd name="connsiteX36" fmla="*/ 596134 w 997847"/>
                <a:gd name="connsiteY36" fmla="*/ 811684 h 852025"/>
                <a:gd name="connsiteX37" fmla="*/ 525653 w 997847"/>
                <a:gd name="connsiteY37" fmla="*/ 803025 h 852025"/>
                <a:gd name="connsiteX38" fmla="*/ 525653 w 997847"/>
                <a:gd name="connsiteY38" fmla="*/ 743823 h 852025"/>
                <a:gd name="connsiteX39" fmla="*/ 596134 w 997847"/>
                <a:gd name="connsiteY39" fmla="*/ 752215 h 852025"/>
                <a:gd name="connsiteX40" fmla="*/ 698208 w 997847"/>
                <a:gd name="connsiteY40" fmla="*/ 813453 h 852025"/>
                <a:gd name="connsiteX41" fmla="*/ 662955 w 997847"/>
                <a:gd name="connsiteY41" fmla="*/ 814140 h 852025"/>
                <a:gd name="connsiteX42" fmla="*/ 627712 w 997847"/>
                <a:gd name="connsiteY42" fmla="*/ 813453 h 852025"/>
                <a:gd name="connsiteX43" fmla="*/ 627712 w 997847"/>
                <a:gd name="connsiteY43" fmla="*/ 754044 h 852025"/>
                <a:gd name="connsiteX44" fmla="*/ 662955 w 997847"/>
                <a:gd name="connsiteY44" fmla="*/ 754802 h 852025"/>
                <a:gd name="connsiteX45" fmla="*/ 698208 w 997847"/>
                <a:gd name="connsiteY45" fmla="*/ 754044 h 852025"/>
                <a:gd name="connsiteX46" fmla="*/ 800266 w 997847"/>
                <a:gd name="connsiteY46" fmla="*/ 803032 h 852025"/>
                <a:gd name="connsiteX47" fmla="*/ 729785 w 997847"/>
                <a:gd name="connsiteY47" fmla="*/ 811690 h 852025"/>
                <a:gd name="connsiteX48" fmla="*/ 729785 w 997847"/>
                <a:gd name="connsiteY48" fmla="*/ 752215 h 852025"/>
                <a:gd name="connsiteX49" fmla="*/ 800266 w 997847"/>
                <a:gd name="connsiteY49" fmla="*/ 743823 h 852025"/>
                <a:gd name="connsiteX50" fmla="*/ 890199 w 997847"/>
                <a:gd name="connsiteY50" fmla="*/ 779379 h 852025"/>
                <a:gd name="connsiteX51" fmla="*/ 831843 w 997847"/>
                <a:gd name="connsiteY51" fmla="*/ 796775 h 852025"/>
                <a:gd name="connsiteX52" fmla="*/ 831843 w 997847"/>
                <a:gd name="connsiteY52" fmla="*/ 737914 h 852025"/>
                <a:gd name="connsiteX53" fmla="*/ 890199 w 997847"/>
                <a:gd name="connsiteY53" fmla="*/ 722252 h 852025"/>
                <a:gd name="connsiteX54" fmla="*/ 959954 w 997847"/>
                <a:gd name="connsiteY54" fmla="*/ 723717 h 852025"/>
                <a:gd name="connsiteX55" fmla="*/ 921779 w 997847"/>
                <a:gd name="connsiteY55" fmla="*/ 764914 h 852025"/>
                <a:gd name="connsiteX56" fmla="*/ 921779 w 997847"/>
                <a:gd name="connsiteY56" fmla="*/ 709725 h 852025"/>
                <a:gd name="connsiteX57" fmla="*/ 959954 w 997847"/>
                <a:gd name="connsiteY57" fmla="*/ 687941 h 852025"/>
                <a:gd name="connsiteX58" fmla="*/ 931156 w 997847"/>
                <a:gd name="connsiteY58" fmla="*/ 590708 h 852025"/>
                <a:gd name="connsiteX59" fmla="*/ 959954 w 997847"/>
                <a:gd name="connsiteY59" fmla="*/ 626507 h 852025"/>
                <a:gd name="connsiteX60" fmla="*/ 662967 w 997847"/>
                <a:gd name="connsiteY60" fmla="*/ 716922 h 852025"/>
                <a:gd name="connsiteX61" fmla="*/ 415147 w 997847"/>
                <a:gd name="connsiteY61" fmla="*/ 673471 h 852025"/>
                <a:gd name="connsiteX62" fmla="*/ 415322 w 997847"/>
                <a:gd name="connsiteY62" fmla="*/ 673004 h 852025"/>
                <a:gd name="connsiteX63" fmla="*/ 602205 w 997847"/>
                <a:gd name="connsiteY63" fmla="*/ 694060 h 852025"/>
                <a:gd name="connsiteX64" fmla="*/ 931156 w 997847"/>
                <a:gd name="connsiteY64" fmla="*/ 590708 h 852025"/>
                <a:gd name="connsiteX65" fmla="*/ 464891 w 997847"/>
                <a:gd name="connsiteY65" fmla="*/ 645052 h 852025"/>
                <a:gd name="connsiteX66" fmla="*/ 464891 w 997847"/>
                <a:gd name="connsiteY66" fmla="*/ 585850 h 852025"/>
                <a:gd name="connsiteX67" fmla="*/ 535387 w 997847"/>
                <a:gd name="connsiteY67" fmla="*/ 594242 h 852025"/>
                <a:gd name="connsiteX68" fmla="*/ 535387 w 997847"/>
                <a:gd name="connsiteY68" fmla="*/ 653711 h 852025"/>
                <a:gd name="connsiteX69" fmla="*/ 464891 w 997847"/>
                <a:gd name="connsiteY69" fmla="*/ 645052 h 852025"/>
                <a:gd name="connsiteX70" fmla="*/ 566964 w 997847"/>
                <a:gd name="connsiteY70" fmla="*/ 655472 h 852025"/>
                <a:gd name="connsiteX71" fmla="*/ 566964 w 997847"/>
                <a:gd name="connsiteY71" fmla="*/ 596071 h 852025"/>
                <a:gd name="connsiteX72" fmla="*/ 602205 w 997847"/>
                <a:gd name="connsiteY72" fmla="*/ 596842 h 852025"/>
                <a:gd name="connsiteX73" fmla="*/ 637458 w 997847"/>
                <a:gd name="connsiteY73" fmla="*/ 596071 h 852025"/>
                <a:gd name="connsiteX74" fmla="*/ 637458 w 997847"/>
                <a:gd name="connsiteY74" fmla="*/ 655472 h 852025"/>
                <a:gd name="connsiteX75" fmla="*/ 602205 w 997847"/>
                <a:gd name="connsiteY75" fmla="*/ 656159 h 852025"/>
                <a:gd name="connsiteX76" fmla="*/ 566964 w 997847"/>
                <a:gd name="connsiteY76" fmla="*/ 655472 h 852025"/>
                <a:gd name="connsiteX77" fmla="*/ 669035 w 997847"/>
                <a:gd name="connsiteY77" fmla="*/ 653704 h 852025"/>
                <a:gd name="connsiteX78" fmla="*/ 669035 w 997847"/>
                <a:gd name="connsiteY78" fmla="*/ 594237 h 852025"/>
                <a:gd name="connsiteX79" fmla="*/ 739529 w 997847"/>
                <a:gd name="connsiteY79" fmla="*/ 585843 h 852025"/>
                <a:gd name="connsiteX80" fmla="*/ 739529 w 997847"/>
                <a:gd name="connsiteY80" fmla="*/ 645046 h 852025"/>
                <a:gd name="connsiteX81" fmla="*/ 669035 w 997847"/>
                <a:gd name="connsiteY81" fmla="*/ 653709 h 852025"/>
                <a:gd name="connsiteX82" fmla="*/ 771106 w 997847"/>
                <a:gd name="connsiteY82" fmla="*/ 638784 h 852025"/>
                <a:gd name="connsiteX83" fmla="*/ 771106 w 997847"/>
                <a:gd name="connsiteY83" fmla="*/ 579924 h 852025"/>
                <a:gd name="connsiteX84" fmla="*/ 829461 w 997847"/>
                <a:gd name="connsiteY84" fmla="*/ 564261 h 852025"/>
                <a:gd name="connsiteX85" fmla="*/ 829461 w 997847"/>
                <a:gd name="connsiteY85" fmla="*/ 621386 h 852025"/>
                <a:gd name="connsiteX86" fmla="*/ 771106 w 997847"/>
                <a:gd name="connsiteY86" fmla="*/ 638789 h 852025"/>
                <a:gd name="connsiteX87" fmla="*/ 861039 w 997847"/>
                <a:gd name="connsiteY87" fmla="*/ 606931 h 852025"/>
                <a:gd name="connsiteX88" fmla="*/ 861039 w 997847"/>
                <a:gd name="connsiteY88" fmla="*/ 551744 h 852025"/>
                <a:gd name="connsiteX89" fmla="*/ 899202 w 997847"/>
                <a:gd name="connsiteY89" fmla="*/ 529966 h 852025"/>
                <a:gd name="connsiteX90" fmla="*/ 899202 w 997847"/>
                <a:gd name="connsiteY90" fmla="*/ 565744 h 852025"/>
                <a:gd name="connsiteX91" fmla="*/ 861029 w 997847"/>
                <a:gd name="connsiteY91" fmla="*/ 606936 h 852025"/>
                <a:gd name="connsiteX92" fmla="*/ 899202 w 997847"/>
                <a:gd name="connsiteY92" fmla="*/ 468528 h 852025"/>
                <a:gd name="connsiteX93" fmla="*/ 602215 w 997847"/>
                <a:gd name="connsiteY93" fmla="*/ 558944 h 852025"/>
                <a:gd name="connsiteX94" fmla="*/ 305228 w 997847"/>
                <a:gd name="connsiteY94" fmla="*/ 468534 h 852025"/>
                <a:gd name="connsiteX95" fmla="*/ 602205 w 997847"/>
                <a:gd name="connsiteY95" fmla="*/ 378118 h 852025"/>
                <a:gd name="connsiteX96" fmla="*/ 899192 w 997847"/>
                <a:gd name="connsiteY96" fmla="*/ 468534 h 852025"/>
                <a:gd name="connsiteX97" fmla="*/ 663834 w 997847"/>
                <a:gd name="connsiteY97" fmla="*/ 250477 h 852025"/>
                <a:gd name="connsiteX98" fmla="*/ 692620 w 997847"/>
                <a:gd name="connsiteY98" fmla="*/ 286271 h 852025"/>
                <a:gd name="connsiteX99" fmla="*/ 625597 w 997847"/>
                <a:gd name="connsiteY99" fmla="*/ 340627 h 852025"/>
                <a:gd name="connsiteX100" fmla="*/ 602205 w 997847"/>
                <a:gd name="connsiteY100" fmla="*/ 340226 h 852025"/>
                <a:gd name="connsiteX101" fmla="*/ 366195 w 997847"/>
                <a:gd name="connsiteY101" fmla="*/ 376037 h 852025"/>
                <a:gd name="connsiteX102" fmla="*/ 147833 w 997847"/>
                <a:gd name="connsiteY102" fmla="*/ 333231 h 852025"/>
                <a:gd name="connsiteX103" fmla="*/ 148010 w 997847"/>
                <a:gd name="connsiteY103" fmla="*/ 332766 h 852025"/>
                <a:gd name="connsiteX104" fmla="*/ 334880 w 997847"/>
                <a:gd name="connsiteY104" fmla="*/ 353816 h 852025"/>
                <a:gd name="connsiteX105" fmla="*/ 663834 w 997847"/>
                <a:gd name="connsiteY105" fmla="*/ 250477 h 852025"/>
                <a:gd name="connsiteX106" fmla="*/ 226741 w 997847"/>
                <a:gd name="connsiteY106" fmla="*/ 397669 h 852025"/>
                <a:gd name="connsiteX107" fmla="*/ 226741 w 997847"/>
                <a:gd name="connsiteY107" fmla="*/ 456516 h 852025"/>
                <a:gd name="connsiteX108" fmla="*/ 167780 w 997847"/>
                <a:gd name="connsiteY108" fmla="*/ 438886 h 852025"/>
                <a:gd name="connsiteX109" fmla="*/ 167780 w 997847"/>
                <a:gd name="connsiteY109" fmla="*/ 381817 h 852025"/>
                <a:gd name="connsiteX110" fmla="*/ 226741 w 997847"/>
                <a:gd name="connsiteY110" fmla="*/ 397669 h 852025"/>
                <a:gd name="connsiteX111" fmla="*/ 107030 w 997847"/>
                <a:gd name="connsiteY111" fmla="*/ 280928 h 852025"/>
                <a:gd name="connsiteX112" fmla="*/ 107030 w 997847"/>
                <a:gd name="connsiteY112" fmla="*/ 223849 h 852025"/>
                <a:gd name="connsiteX113" fmla="*/ 165991 w 997847"/>
                <a:gd name="connsiteY113" fmla="*/ 239698 h 852025"/>
                <a:gd name="connsiteX114" fmla="*/ 165991 w 997847"/>
                <a:gd name="connsiteY114" fmla="*/ 298558 h 852025"/>
                <a:gd name="connsiteX115" fmla="*/ 107030 w 997847"/>
                <a:gd name="connsiteY115" fmla="*/ 280928 h 852025"/>
                <a:gd name="connsiteX116" fmla="*/ 136202 w 997847"/>
                <a:gd name="connsiteY116" fmla="*/ 369198 h 852025"/>
                <a:gd name="connsiteX117" fmla="*/ 136202 w 997847"/>
                <a:gd name="connsiteY117" fmla="*/ 424323 h 852025"/>
                <a:gd name="connsiteX118" fmla="*/ 98656 w 997847"/>
                <a:gd name="connsiteY118" fmla="*/ 383472 h 852025"/>
                <a:gd name="connsiteX119" fmla="*/ 98656 w 997847"/>
                <a:gd name="connsiteY119" fmla="*/ 347706 h 852025"/>
                <a:gd name="connsiteX120" fmla="*/ 136202 w 997847"/>
                <a:gd name="connsiteY120" fmla="*/ 369198 h 852025"/>
                <a:gd name="connsiteX121" fmla="*/ 197569 w 997847"/>
                <a:gd name="connsiteY121" fmla="*/ 304818 h 852025"/>
                <a:gd name="connsiteX122" fmla="*/ 197569 w 997847"/>
                <a:gd name="connsiteY122" fmla="*/ 245614 h 852025"/>
                <a:gd name="connsiteX123" fmla="*/ 268050 w 997847"/>
                <a:gd name="connsiteY123" fmla="*/ 254009 h 852025"/>
                <a:gd name="connsiteX124" fmla="*/ 268050 w 997847"/>
                <a:gd name="connsiteY124" fmla="*/ 313476 h 852025"/>
                <a:gd name="connsiteX125" fmla="*/ 197569 w 997847"/>
                <a:gd name="connsiteY125" fmla="*/ 304818 h 852025"/>
                <a:gd name="connsiteX126" fmla="*/ 299627 w 997847"/>
                <a:gd name="connsiteY126" fmla="*/ 315236 h 852025"/>
                <a:gd name="connsiteX127" fmla="*/ 299627 w 997847"/>
                <a:gd name="connsiteY127" fmla="*/ 255835 h 852025"/>
                <a:gd name="connsiteX128" fmla="*/ 334880 w 997847"/>
                <a:gd name="connsiteY128" fmla="*/ 256593 h 852025"/>
                <a:gd name="connsiteX129" fmla="*/ 370123 w 997847"/>
                <a:gd name="connsiteY129" fmla="*/ 255835 h 852025"/>
                <a:gd name="connsiteX130" fmla="*/ 370123 w 997847"/>
                <a:gd name="connsiteY130" fmla="*/ 315236 h 852025"/>
                <a:gd name="connsiteX131" fmla="*/ 334880 w 997847"/>
                <a:gd name="connsiteY131" fmla="*/ 315924 h 852025"/>
                <a:gd name="connsiteX132" fmla="*/ 299627 w 997847"/>
                <a:gd name="connsiteY132" fmla="*/ 315236 h 852025"/>
                <a:gd name="connsiteX133" fmla="*/ 401701 w 997847"/>
                <a:gd name="connsiteY133" fmla="*/ 313468 h 852025"/>
                <a:gd name="connsiteX134" fmla="*/ 401701 w 997847"/>
                <a:gd name="connsiteY134" fmla="*/ 254001 h 852025"/>
                <a:gd name="connsiteX135" fmla="*/ 472181 w 997847"/>
                <a:gd name="connsiteY135" fmla="*/ 245607 h 852025"/>
                <a:gd name="connsiteX136" fmla="*/ 472181 w 997847"/>
                <a:gd name="connsiteY136" fmla="*/ 304811 h 852025"/>
                <a:gd name="connsiteX137" fmla="*/ 401701 w 997847"/>
                <a:gd name="connsiteY137" fmla="*/ 313476 h 852025"/>
                <a:gd name="connsiteX138" fmla="*/ 503759 w 997847"/>
                <a:gd name="connsiteY138" fmla="*/ 298551 h 852025"/>
                <a:gd name="connsiteX139" fmla="*/ 503759 w 997847"/>
                <a:gd name="connsiteY139" fmla="*/ 239691 h 852025"/>
                <a:gd name="connsiteX140" fmla="*/ 562114 w 997847"/>
                <a:gd name="connsiteY140" fmla="*/ 224028 h 852025"/>
                <a:gd name="connsiteX141" fmla="*/ 562114 w 997847"/>
                <a:gd name="connsiteY141" fmla="*/ 281155 h 852025"/>
                <a:gd name="connsiteX142" fmla="*/ 503771 w 997847"/>
                <a:gd name="connsiteY142" fmla="*/ 298558 h 852025"/>
                <a:gd name="connsiteX143" fmla="*/ 593691 w 997847"/>
                <a:gd name="connsiteY143" fmla="*/ 266698 h 852025"/>
                <a:gd name="connsiteX144" fmla="*/ 593691 w 997847"/>
                <a:gd name="connsiteY144" fmla="*/ 211516 h 852025"/>
                <a:gd name="connsiteX145" fmla="*/ 631867 w 997847"/>
                <a:gd name="connsiteY145" fmla="*/ 189732 h 852025"/>
                <a:gd name="connsiteX146" fmla="*/ 631867 w 997847"/>
                <a:gd name="connsiteY146" fmla="*/ 225508 h 852025"/>
                <a:gd name="connsiteX147" fmla="*/ 593694 w 997847"/>
                <a:gd name="connsiteY147" fmla="*/ 266706 h 852025"/>
                <a:gd name="connsiteX148" fmla="*/ 334880 w 997847"/>
                <a:gd name="connsiteY148" fmla="*/ 37883 h 852025"/>
                <a:gd name="connsiteX149" fmla="*/ 631870 w 997847"/>
                <a:gd name="connsiteY149" fmla="*/ 128298 h 852025"/>
                <a:gd name="connsiteX150" fmla="*/ 334880 w 997847"/>
                <a:gd name="connsiteY150" fmla="*/ 218713 h 852025"/>
                <a:gd name="connsiteX151" fmla="*/ 37893 w 997847"/>
                <a:gd name="connsiteY151" fmla="*/ 128298 h 852025"/>
                <a:gd name="connsiteX152" fmla="*/ 334880 w 997847"/>
                <a:gd name="connsiteY152" fmla="*/ 37883 h 852025"/>
                <a:gd name="connsiteX153" fmla="*/ 37893 w 997847"/>
                <a:gd name="connsiteY153" fmla="*/ 225508 h 852025"/>
                <a:gd name="connsiteX154" fmla="*/ 37893 w 997847"/>
                <a:gd name="connsiteY154" fmla="*/ 189732 h 852025"/>
                <a:gd name="connsiteX155" fmla="*/ 75452 w 997847"/>
                <a:gd name="connsiteY155" fmla="*/ 211228 h 852025"/>
                <a:gd name="connsiteX156" fmla="*/ 75452 w 997847"/>
                <a:gd name="connsiteY156" fmla="*/ 266367 h 852025"/>
                <a:gd name="connsiteX157" fmla="*/ 37893 w 997847"/>
                <a:gd name="connsiteY157" fmla="*/ 225508 h 852025"/>
                <a:gd name="connsiteX158" fmla="*/ 71744 w 997847"/>
                <a:gd name="connsiteY158" fmla="*/ 417595 h 852025"/>
                <a:gd name="connsiteX159" fmla="*/ 267335 w 997847"/>
                <a:gd name="connsiteY159" fmla="*/ 502016 h 852025"/>
                <a:gd name="connsiteX160" fmla="*/ 267335 w 997847"/>
                <a:gd name="connsiteY160" fmla="*/ 544057 h 852025"/>
                <a:gd name="connsiteX161" fmla="*/ 37893 w 997847"/>
                <a:gd name="connsiteY161" fmla="*/ 456383 h 852025"/>
                <a:gd name="connsiteX162" fmla="*/ 71744 w 997847"/>
                <a:gd name="connsiteY162" fmla="*/ 417595 h 852025"/>
                <a:gd name="connsiteX163" fmla="*/ 75452 w 997847"/>
                <a:gd name="connsiteY163" fmla="*/ 594452 h 852025"/>
                <a:gd name="connsiteX164" fmla="*/ 37893 w 997847"/>
                <a:gd name="connsiteY164" fmla="*/ 553596 h 852025"/>
                <a:gd name="connsiteX165" fmla="*/ 37893 w 997847"/>
                <a:gd name="connsiteY165" fmla="*/ 517817 h 852025"/>
                <a:gd name="connsiteX166" fmla="*/ 75452 w 997847"/>
                <a:gd name="connsiteY166" fmla="*/ 539313 h 852025"/>
                <a:gd name="connsiteX167" fmla="*/ 165991 w 997847"/>
                <a:gd name="connsiteY167" fmla="*/ 626643 h 852025"/>
                <a:gd name="connsiteX168" fmla="*/ 107030 w 997847"/>
                <a:gd name="connsiteY168" fmla="*/ 609013 h 852025"/>
                <a:gd name="connsiteX169" fmla="*/ 107030 w 997847"/>
                <a:gd name="connsiteY169" fmla="*/ 551921 h 852025"/>
                <a:gd name="connsiteX170" fmla="*/ 165991 w 997847"/>
                <a:gd name="connsiteY170" fmla="*/ 567770 h 852025"/>
                <a:gd name="connsiteX171" fmla="*/ 268050 w 997847"/>
                <a:gd name="connsiteY171" fmla="*/ 641560 h 852025"/>
                <a:gd name="connsiteX172" fmla="*/ 197569 w 997847"/>
                <a:gd name="connsiteY172" fmla="*/ 632903 h 852025"/>
                <a:gd name="connsiteX173" fmla="*/ 197569 w 997847"/>
                <a:gd name="connsiteY173" fmla="*/ 573689 h 852025"/>
                <a:gd name="connsiteX174" fmla="*/ 268050 w 997847"/>
                <a:gd name="connsiteY174" fmla="*/ 582084 h 852025"/>
                <a:gd name="connsiteX175" fmla="*/ 267898 w 997847"/>
                <a:gd name="connsiteY175" fmla="*/ 464221 h 852025"/>
                <a:gd name="connsiteX176" fmla="*/ 258319 w 997847"/>
                <a:gd name="connsiteY176" fmla="*/ 462786 h 852025"/>
                <a:gd name="connsiteX177" fmla="*/ 258319 w 997847"/>
                <a:gd name="connsiteY177" fmla="*/ 403598 h 852025"/>
                <a:gd name="connsiteX178" fmla="*/ 302274 w 997847"/>
                <a:gd name="connsiteY178" fmla="*/ 409292 h 852025"/>
                <a:gd name="connsiteX179" fmla="*/ 267898 w 997847"/>
                <a:gd name="connsiteY179" fmla="*/ 464211 h 852025"/>
                <a:gd name="connsiteX180" fmla="*/ 299627 w 997847"/>
                <a:gd name="connsiteY180" fmla="*/ 643329 h 852025"/>
                <a:gd name="connsiteX181" fmla="*/ 299627 w 997847"/>
                <a:gd name="connsiteY181" fmla="*/ 623026 h 852025"/>
                <a:gd name="connsiteX182" fmla="*/ 328085 w 997847"/>
                <a:gd name="connsiteY182" fmla="*/ 641573 h 852025"/>
                <a:gd name="connsiteX183" fmla="*/ 328085 w 997847"/>
                <a:gd name="connsiteY183" fmla="*/ 643877 h 852025"/>
                <a:gd name="connsiteX184" fmla="*/ 299627 w 997847"/>
                <a:gd name="connsiteY184" fmla="*/ 643321 h 85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997847" h="852025">
                  <a:moveTo>
                    <a:pt x="662967" y="852025"/>
                  </a:moveTo>
                  <a:cubicBezTo>
                    <a:pt x="825306" y="852025"/>
                    <a:pt x="997847" y="807059"/>
                    <a:pt x="997847" y="723717"/>
                  </a:cubicBezTo>
                  <a:lnTo>
                    <a:pt x="997847" y="626507"/>
                  </a:lnTo>
                  <a:cubicBezTo>
                    <a:pt x="997847" y="606194"/>
                    <a:pt x="986528" y="577175"/>
                    <a:pt x="937085" y="550643"/>
                  </a:cubicBezTo>
                  <a:lnTo>
                    <a:pt x="937085" y="468541"/>
                  </a:lnTo>
                  <a:cubicBezTo>
                    <a:pt x="937085" y="407395"/>
                    <a:pt x="844106" y="366988"/>
                    <a:pt x="730513" y="349770"/>
                  </a:cubicBezTo>
                  <a:lnTo>
                    <a:pt x="730513" y="286271"/>
                  </a:lnTo>
                  <a:cubicBezTo>
                    <a:pt x="730513" y="265971"/>
                    <a:pt x="719193" y="236942"/>
                    <a:pt x="669763" y="210409"/>
                  </a:cubicBezTo>
                  <a:lnTo>
                    <a:pt x="669763" y="128308"/>
                  </a:lnTo>
                  <a:cubicBezTo>
                    <a:pt x="669763" y="44974"/>
                    <a:pt x="497224" y="0"/>
                    <a:pt x="334880" y="0"/>
                  </a:cubicBezTo>
                  <a:cubicBezTo>
                    <a:pt x="172537" y="0"/>
                    <a:pt x="0" y="44956"/>
                    <a:pt x="0" y="128298"/>
                  </a:cubicBezTo>
                  <a:lnTo>
                    <a:pt x="0" y="225508"/>
                  </a:lnTo>
                  <a:cubicBezTo>
                    <a:pt x="0" y="256075"/>
                    <a:pt x="23357" y="281426"/>
                    <a:pt x="60763" y="301342"/>
                  </a:cubicBezTo>
                  <a:lnTo>
                    <a:pt x="60763" y="380531"/>
                  </a:lnTo>
                  <a:cubicBezTo>
                    <a:pt x="11320" y="407056"/>
                    <a:pt x="0" y="436082"/>
                    <a:pt x="0" y="456383"/>
                  </a:cubicBezTo>
                  <a:lnTo>
                    <a:pt x="0" y="553596"/>
                  </a:lnTo>
                  <a:cubicBezTo>
                    <a:pt x="0" y="635770"/>
                    <a:pt x="167760" y="680552"/>
                    <a:pt x="328085" y="681785"/>
                  </a:cubicBezTo>
                  <a:lnTo>
                    <a:pt x="328085" y="723720"/>
                  </a:lnTo>
                  <a:cubicBezTo>
                    <a:pt x="328085" y="807054"/>
                    <a:pt x="500626" y="852025"/>
                    <a:pt x="662967" y="852025"/>
                  </a:cubicBezTo>
                  <a:close/>
                  <a:moveTo>
                    <a:pt x="342775" y="606598"/>
                  </a:moveTo>
                  <a:cubicBezTo>
                    <a:pt x="318475" y="593014"/>
                    <a:pt x="305228" y="578537"/>
                    <a:pt x="305228" y="565744"/>
                  </a:cubicBezTo>
                  <a:lnTo>
                    <a:pt x="305228" y="529968"/>
                  </a:lnTo>
                  <a:cubicBezTo>
                    <a:pt x="316977" y="538393"/>
                    <a:pt x="329560" y="545595"/>
                    <a:pt x="342775" y="551461"/>
                  </a:cubicBezTo>
                  <a:close/>
                  <a:moveTo>
                    <a:pt x="403537" y="764576"/>
                  </a:moveTo>
                  <a:cubicBezTo>
                    <a:pt x="379230" y="750990"/>
                    <a:pt x="365978" y="736510"/>
                    <a:pt x="365978" y="723717"/>
                  </a:cubicBezTo>
                  <a:lnTo>
                    <a:pt x="365978" y="687941"/>
                  </a:lnTo>
                  <a:cubicBezTo>
                    <a:pt x="377732" y="696369"/>
                    <a:pt x="390318" y="703571"/>
                    <a:pt x="403537" y="709437"/>
                  </a:cubicBezTo>
                  <a:close/>
                  <a:moveTo>
                    <a:pt x="374352" y="621161"/>
                  </a:moveTo>
                  <a:lnTo>
                    <a:pt x="374352" y="564090"/>
                  </a:lnTo>
                  <a:cubicBezTo>
                    <a:pt x="391073" y="569713"/>
                    <a:pt x="408079" y="574457"/>
                    <a:pt x="425295" y="578304"/>
                  </a:cubicBezTo>
                  <a:lnTo>
                    <a:pt x="425295" y="636965"/>
                  </a:lnTo>
                  <a:cubicBezTo>
                    <a:pt x="407993" y="632794"/>
                    <a:pt x="390977" y="627515"/>
                    <a:pt x="374352" y="621161"/>
                  </a:cubicBezTo>
                  <a:close/>
                  <a:moveTo>
                    <a:pt x="494076" y="796767"/>
                  </a:moveTo>
                  <a:cubicBezTo>
                    <a:pt x="474028" y="792301"/>
                    <a:pt x="454324" y="786410"/>
                    <a:pt x="435114" y="779137"/>
                  </a:cubicBezTo>
                  <a:lnTo>
                    <a:pt x="435114" y="722045"/>
                  </a:lnTo>
                  <a:cubicBezTo>
                    <a:pt x="454442" y="728474"/>
                    <a:pt x="474129" y="733766"/>
                    <a:pt x="494076" y="737897"/>
                  </a:cubicBezTo>
                  <a:close/>
                  <a:moveTo>
                    <a:pt x="596134" y="811684"/>
                  </a:moveTo>
                  <a:cubicBezTo>
                    <a:pt x="570708" y="809787"/>
                    <a:pt x="547295" y="806763"/>
                    <a:pt x="525653" y="803025"/>
                  </a:cubicBezTo>
                  <a:lnTo>
                    <a:pt x="525653" y="743823"/>
                  </a:lnTo>
                  <a:cubicBezTo>
                    <a:pt x="548452" y="747567"/>
                    <a:pt x="572092" y="750391"/>
                    <a:pt x="596134" y="752215"/>
                  </a:cubicBezTo>
                  <a:close/>
                  <a:moveTo>
                    <a:pt x="698208" y="813453"/>
                  </a:moveTo>
                  <a:cubicBezTo>
                    <a:pt x="686756" y="813887"/>
                    <a:pt x="675027" y="814140"/>
                    <a:pt x="662955" y="814140"/>
                  </a:cubicBezTo>
                  <a:cubicBezTo>
                    <a:pt x="650882" y="814140"/>
                    <a:pt x="639160" y="813887"/>
                    <a:pt x="627712" y="813453"/>
                  </a:cubicBezTo>
                  <a:lnTo>
                    <a:pt x="627712" y="754044"/>
                  </a:lnTo>
                  <a:cubicBezTo>
                    <a:pt x="639469" y="754512"/>
                    <a:pt x="651233" y="754802"/>
                    <a:pt x="662955" y="754802"/>
                  </a:cubicBezTo>
                  <a:cubicBezTo>
                    <a:pt x="674676" y="754802"/>
                    <a:pt x="686448" y="754499"/>
                    <a:pt x="698208" y="754044"/>
                  </a:cubicBezTo>
                  <a:close/>
                  <a:moveTo>
                    <a:pt x="800266" y="803032"/>
                  </a:moveTo>
                  <a:cubicBezTo>
                    <a:pt x="778614" y="806771"/>
                    <a:pt x="755209" y="809792"/>
                    <a:pt x="729785" y="811690"/>
                  </a:cubicBezTo>
                  <a:lnTo>
                    <a:pt x="729785" y="752215"/>
                  </a:lnTo>
                  <a:cubicBezTo>
                    <a:pt x="753835" y="750399"/>
                    <a:pt x="777472" y="747567"/>
                    <a:pt x="800266" y="743823"/>
                  </a:cubicBezTo>
                  <a:close/>
                  <a:moveTo>
                    <a:pt x="890199" y="779379"/>
                  </a:moveTo>
                  <a:cubicBezTo>
                    <a:pt x="871179" y="786541"/>
                    <a:pt x="851679" y="792354"/>
                    <a:pt x="831843" y="796775"/>
                  </a:cubicBezTo>
                  <a:lnTo>
                    <a:pt x="831843" y="737914"/>
                  </a:lnTo>
                  <a:cubicBezTo>
                    <a:pt x="851581" y="733822"/>
                    <a:pt x="871065" y="728593"/>
                    <a:pt x="890199" y="722252"/>
                  </a:cubicBezTo>
                  <a:close/>
                  <a:moveTo>
                    <a:pt x="959954" y="723717"/>
                  </a:moveTo>
                  <a:cubicBezTo>
                    <a:pt x="959954" y="736616"/>
                    <a:pt x="946480" y="751230"/>
                    <a:pt x="921779" y="764914"/>
                  </a:cubicBezTo>
                  <a:lnTo>
                    <a:pt x="921779" y="709725"/>
                  </a:lnTo>
                  <a:cubicBezTo>
                    <a:pt x="935220" y="703798"/>
                    <a:pt x="948013" y="696497"/>
                    <a:pt x="959954" y="687941"/>
                  </a:cubicBezTo>
                  <a:close/>
                  <a:moveTo>
                    <a:pt x="931156" y="590708"/>
                  </a:moveTo>
                  <a:cubicBezTo>
                    <a:pt x="949690" y="602614"/>
                    <a:pt x="959954" y="615172"/>
                    <a:pt x="959954" y="626507"/>
                  </a:cubicBezTo>
                  <a:cubicBezTo>
                    <a:pt x="959954" y="664263"/>
                    <a:pt x="846965" y="716922"/>
                    <a:pt x="662967" y="716922"/>
                  </a:cubicBezTo>
                  <a:cubicBezTo>
                    <a:pt x="578229" y="719976"/>
                    <a:pt x="493793" y="705172"/>
                    <a:pt x="415147" y="673471"/>
                  </a:cubicBezTo>
                  <a:cubicBezTo>
                    <a:pt x="413953" y="672900"/>
                    <a:pt x="414038" y="672688"/>
                    <a:pt x="415322" y="673004"/>
                  </a:cubicBezTo>
                  <a:cubicBezTo>
                    <a:pt x="476582" y="687287"/>
                    <a:pt x="539302" y="694355"/>
                    <a:pt x="602205" y="694060"/>
                  </a:cubicBezTo>
                  <a:cubicBezTo>
                    <a:pt x="747436" y="694052"/>
                    <a:pt x="900442" y="657960"/>
                    <a:pt x="931156" y="590708"/>
                  </a:cubicBezTo>
                  <a:close/>
                  <a:moveTo>
                    <a:pt x="464891" y="645052"/>
                  </a:moveTo>
                  <a:lnTo>
                    <a:pt x="464891" y="585850"/>
                  </a:lnTo>
                  <a:cubicBezTo>
                    <a:pt x="487687" y="589594"/>
                    <a:pt x="511330" y="592418"/>
                    <a:pt x="535387" y="594242"/>
                  </a:cubicBezTo>
                  <a:lnTo>
                    <a:pt x="535387" y="653711"/>
                  </a:lnTo>
                  <a:cubicBezTo>
                    <a:pt x="509958" y="651814"/>
                    <a:pt x="486545" y="648790"/>
                    <a:pt x="464891" y="645052"/>
                  </a:cubicBezTo>
                  <a:close/>
                  <a:moveTo>
                    <a:pt x="566964" y="655472"/>
                  </a:moveTo>
                  <a:lnTo>
                    <a:pt x="566964" y="596071"/>
                  </a:lnTo>
                  <a:cubicBezTo>
                    <a:pt x="578721" y="596536"/>
                    <a:pt x="590486" y="596842"/>
                    <a:pt x="602205" y="596842"/>
                  </a:cubicBezTo>
                  <a:cubicBezTo>
                    <a:pt x="613924" y="596842"/>
                    <a:pt x="625698" y="596538"/>
                    <a:pt x="637458" y="596071"/>
                  </a:cubicBezTo>
                  <a:lnTo>
                    <a:pt x="637458" y="655472"/>
                  </a:lnTo>
                  <a:cubicBezTo>
                    <a:pt x="626007" y="655907"/>
                    <a:pt x="614277" y="656159"/>
                    <a:pt x="602205" y="656159"/>
                  </a:cubicBezTo>
                  <a:cubicBezTo>
                    <a:pt x="590132" y="656159"/>
                    <a:pt x="578410" y="655907"/>
                    <a:pt x="566964" y="655472"/>
                  </a:cubicBezTo>
                  <a:close/>
                  <a:moveTo>
                    <a:pt x="669035" y="653704"/>
                  </a:moveTo>
                  <a:lnTo>
                    <a:pt x="669035" y="594237"/>
                  </a:lnTo>
                  <a:cubicBezTo>
                    <a:pt x="693092" y="592421"/>
                    <a:pt x="716730" y="589586"/>
                    <a:pt x="739529" y="585843"/>
                  </a:cubicBezTo>
                  <a:lnTo>
                    <a:pt x="739529" y="645046"/>
                  </a:lnTo>
                  <a:cubicBezTo>
                    <a:pt x="717874" y="648790"/>
                    <a:pt x="694464" y="651812"/>
                    <a:pt x="669035" y="653709"/>
                  </a:cubicBezTo>
                  <a:close/>
                  <a:moveTo>
                    <a:pt x="771106" y="638784"/>
                  </a:moveTo>
                  <a:lnTo>
                    <a:pt x="771106" y="579924"/>
                  </a:lnTo>
                  <a:cubicBezTo>
                    <a:pt x="790843" y="575834"/>
                    <a:pt x="810328" y="570602"/>
                    <a:pt x="829461" y="564261"/>
                  </a:cubicBezTo>
                  <a:lnTo>
                    <a:pt x="829461" y="621386"/>
                  </a:lnTo>
                  <a:cubicBezTo>
                    <a:pt x="810444" y="628550"/>
                    <a:pt x="790942" y="634366"/>
                    <a:pt x="771106" y="638789"/>
                  </a:cubicBezTo>
                  <a:close/>
                  <a:moveTo>
                    <a:pt x="861039" y="606931"/>
                  </a:moveTo>
                  <a:lnTo>
                    <a:pt x="861039" y="551744"/>
                  </a:lnTo>
                  <a:cubicBezTo>
                    <a:pt x="874478" y="545820"/>
                    <a:pt x="887266" y="538522"/>
                    <a:pt x="899202" y="529966"/>
                  </a:cubicBezTo>
                  <a:lnTo>
                    <a:pt x="899202" y="565744"/>
                  </a:lnTo>
                  <a:cubicBezTo>
                    <a:pt x="899192" y="578643"/>
                    <a:pt x="885722" y="593252"/>
                    <a:pt x="861029" y="606936"/>
                  </a:cubicBezTo>
                  <a:close/>
                  <a:moveTo>
                    <a:pt x="899202" y="468528"/>
                  </a:moveTo>
                  <a:cubicBezTo>
                    <a:pt x="899202" y="506285"/>
                    <a:pt x="786215" y="558944"/>
                    <a:pt x="602215" y="558944"/>
                  </a:cubicBezTo>
                  <a:cubicBezTo>
                    <a:pt x="418214" y="558944"/>
                    <a:pt x="305228" y="506290"/>
                    <a:pt x="305228" y="468534"/>
                  </a:cubicBezTo>
                  <a:cubicBezTo>
                    <a:pt x="305228" y="430777"/>
                    <a:pt x="418204" y="378118"/>
                    <a:pt x="602205" y="378118"/>
                  </a:cubicBezTo>
                  <a:cubicBezTo>
                    <a:pt x="786205" y="378118"/>
                    <a:pt x="899192" y="430775"/>
                    <a:pt x="899192" y="468534"/>
                  </a:cubicBezTo>
                  <a:close/>
                  <a:moveTo>
                    <a:pt x="663834" y="250477"/>
                  </a:moveTo>
                  <a:cubicBezTo>
                    <a:pt x="682361" y="262388"/>
                    <a:pt x="692620" y="274939"/>
                    <a:pt x="692620" y="286271"/>
                  </a:cubicBezTo>
                  <a:cubicBezTo>
                    <a:pt x="692620" y="303472"/>
                    <a:pt x="668601" y="323659"/>
                    <a:pt x="625597" y="340627"/>
                  </a:cubicBezTo>
                  <a:cubicBezTo>
                    <a:pt x="617791" y="340423"/>
                    <a:pt x="609983" y="340226"/>
                    <a:pt x="602205" y="340226"/>
                  </a:cubicBezTo>
                  <a:cubicBezTo>
                    <a:pt x="522097" y="339058"/>
                    <a:pt x="442350" y="351159"/>
                    <a:pt x="366195" y="376037"/>
                  </a:cubicBezTo>
                  <a:cubicBezTo>
                    <a:pt x="291311" y="376161"/>
                    <a:pt x="217129" y="361617"/>
                    <a:pt x="147833" y="333231"/>
                  </a:cubicBezTo>
                  <a:cubicBezTo>
                    <a:pt x="146636" y="332660"/>
                    <a:pt x="146721" y="332450"/>
                    <a:pt x="148010" y="332766"/>
                  </a:cubicBezTo>
                  <a:cubicBezTo>
                    <a:pt x="209265" y="347046"/>
                    <a:pt x="271983" y="354110"/>
                    <a:pt x="334880" y="353816"/>
                  </a:cubicBezTo>
                  <a:cubicBezTo>
                    <a:pt x="480109" y="353816"/>
                    <a:pt x="633108" y="317727"/>
                    <a:pt x="663834" y="250477"/>
                  </a:cubicBezTo>
                  <a:close/>
                  <a:moveTo>
                    <a:pt x="226741" y="397669"/>
                  </a:moveTo>
                  <a:lnTo>
                    <a:pt x="226741" y="456516"/>
                  </a:lnTo>
                  <a:cubicBezTo>
                    <a:pt x="206693" y="452053"/>
                    <a:pt x="186989" y="446162"/>
                    <a:pt x="167780" y="438886"/>
                  </a:cubicBezTo>
                  <a:lnTo>
                    <a:pt x="167780" y="381817"/>
                  </a:lnTo>
                  <a:cubicBezTo>
                    <a:pt x="187108" y="388246"/>
                    <a:pt x="206794" y="393541"/>
                    <a:pt x="226741" y="397669"/>
                  </a:cubicBezTo>
                  <a:close/>
                  <a:moveTo>
                    <a:pt x="107030" y="280928"/>
                  </a:moveTo>
                  <a:lnTo>
                    <a:pt x="107030" y="223849"/>
                  </a:lnTo>
                  <a:cubicBezTo>
                    <a:pt x="126358" y="230275"/>
                    <a:pt x="146044" y="235568"/>
                    <a:pt x="165991" y="239698"/>
                  </a:cubicBezTo>
                  <a:lnTo>
                    <a:pt x="165991" y="298558"/>
                  </a:lnTo>
                  <a:cubicBezTo>
                    <a:pt x="145943" y="294095"/>
                    <a:pt x="126239" y="288201"/>
                    <a:pt x="107030" y="280928"/>
                  </a:cubicBezTo>
                  <a:close/>
                  <a:moveTo>
                    <a:pt x="136202" y="369198"/>
                  </a:moveTo>
                  <a:lnTo>
                    <a:pt x="136202" y="424323"/>
                  </a:lnTo>
                  <a:cubicBezTo>
                    <a:pt x="111903" y="410739"/>
                    <a:pt x="98656" y="396262"/>
                    <a:pt x="98656" y="383472"/>
                  </a:cubicBezTo>
                  <a:lnTo>
                    <a:pt x="98656" y="347706"/>
                  </a:lnTo>
                  <a:cubicBezTo>
                    <a:pt x="110405" y="356130"/>
                    <a:pt x="122988" y="363333"/>
                    <a:pt x="136202" y="369198"/>
                  </a:cubicBezTo>
                  <a:close/>
                  <a:moveTo>
                    <a:pt x="197569" y="304818"/>
                  </a:moveTo>
                  <a:lnTo>
                    <a:pt x="197569" y="245614"/>
                  </a:lnTo>
                  <a:cubicBezTo>
                    <a:pt x="220363" y="249358"/>
                    <a:pt x="244000" y="252183"/>
                    <a:pt x="268050" y="254009"/>
                  </a:cubicBezTo>
                  <a:lnTo>
                    <a:pt x="268050" y="313476"/>
                  </a:lnTo>
                  <a:cubicBezTo>
                    <a:pt x="242626" y="311576"/>
                    <a:pt x="219221" y="308555"/>
                    <a:pt x="197569" y="304818"/>
                  </a:cubicBezTo>
                  <a:close/>
                  <a:moveTo>
                    <a:pt x="299627" y="315236"/>
                  </a:moveTo>
                  <a:lnTo>
                    <a:pt x="299627" y="255835"/>
                  </a:lnTo>
                  <a:cubicBezTo>
                    <a:pt x="311389" y="256303"/>
                    <a:pt x="323156" y="256593"/>
                    <a:pt x="334880" y="256593"/>
                  </a:cubicBezTo>
                  <a:cubicBezTo>
                    <a:pt x="346604" y="256593"/>
                    <a:pt x="358374" y="256290"/>
                    <a:pt x="370123" y="255835"/>
                  </a:cubicBezTo>
                  <a:lnTo>
                    <a:pt x="370123" y="315236"/>
                  </a:lnTo>
                  <a:cubicBezTo>
                    <a:pt x="358674" y="315671"/>
                    <a:pt x="346950" y="315924"/>
                    <a:pt x="334880" y="315924"/>
                  </a:cubicBezTo>
                  <a:cubicBezTo>
                    <a:pt x="322810" y="315924"/>
                    <a:pt x="311078" y="315671"/>
                    <a:pt x="299627" y="315236"/>
                  </a:cubicBezTo>
                  <a:close/>
                  <a:moveTo>
                    <a:pt x="401701" y="313468"/>
                  </a:moveTo>
                  <a:lnTo>
                    <a:pt x="401701" y="254001"/>
                  </a:lnTo>
                  <a:cubicBezTo>
                    <a:pt x="425755" y="252185"/>
                    <a:pt x="449395" y="249351"/>
                    <a:pt x="472181" y="245607"/>
                  </a:cubicBezTo>
                  <a:lnTo>
                    <a:pt x="472181" y="304811"/>
                  </a:lnTo>
                  <a:cubicBezTo>
                    <a:pt x="450540" y="308557"/>
                    <a:pt x="427127" y="311578"/>
                    <a:pt x="401701" y="313476"/>
                  </a:cubicBezTo>
                  <a:close/>
                  <a:moveTo>
                    <a:pt x="503759" y="298551"/>
                  </a:moveTo>
                  <a:lnTo>
                    <a:pt x="503759" y="239691"/>
                  </a:lnTo>
                  <a:cubicBezTo>
                    <a:pt x="523496" y="235598"/>
                    <a:pt x="542981" y="230369"/>
                    <a:pt x="562114" y="224028"/>
                  </a:cubicBezTo>
                  <a:lnTo>
                    <a:pt x="562114" y="281155"/>
                  </a:lnTo>
                  <a:cubicBezTo>
                    <a:pt x="543099" y="288320"/>
                    <a:pt x="523602" y="294135"/>
                    <a:pt x="503771" y="298558"/>
                  </a:cubicBezTo>
                  <a:close/>
                  <a:moveTo>
                    <a:pt x="593691" y="266698"/>
                  </a:moveTo>
                  <a:lnTo>
                    <a:pt x="593691" y="211516"/>
                  </a:lnTo>
                  <a:cubicBezTo>
                    <a:pt x="607133" y="205592"/>
                    <a:pt x="619929" y="198291"/>
                    <a:pt x="631867" y="189732"/>
                  </a:cubicBezTo>
                  <a:lnTo>
                    <a:pt x="631867" y="225508"/>
                  </a:lnTo>
                  <a:cubicBezTo>
                    <a:pt x="631870" y="238410"/>
                    <a:pt x="618395" y="253024"/>
                    <a:pt x="593694" y="266706"/>
                  </a:cubicBezTo>
                  <a:close/>
                  <a:moveTo>
                    <a:pt x="334880" y="37883"/>
                  </a:moveTo>
                  <a:cubicBezTo>
                    <a:pt x="518881" y="37883"/>
                    <a:pt x="631870" y="90541"/>
                    <a:pt x="631870" y="128298"/>
                  </a:cubicBezTo>
                  <a:cubicBezTo>
                    <a:pt x="631870" y="166054"/>
                    <a:pt x="518881" y="218713"/>
                    <a:pt x="334880" y="218713"/>
                  </a:cubicBezTo>
                  <a:cubicBezTo>
                    <a:pt x="150880" y="218713"/>
                    <a:pt x="37893" y="166054"/>
                    <a:pt x="37893" y="128298"/>
                  </a:cubicBezTo>
                  <a:cubicBezTo>
                    <a:pt x="37893" y="90541"/>
                    <a:pt x="150882" y="37883"/>
                    <a:pt x="334880" y="37883"/>
                  </a:cubicBezTo>
                  <a:close/>
                  <a:moveTo>
                    <a:pt x="37893" y="225508"/>
                  </a:moveTo>
                  <a:lnTo>
                    <a:pt x="37893" y="189732"/>
                  </a:lnTo>
                  <a:cubicBezTo>
                    <a:pt x="49647" y="198160"/>
                    <a:pt x="62233" y="205362"/>
                    <a:pt x="75452" y="211228"/>
                  </a:cubicBezTo>
                  <a:lnTo>
                    <a:pt x="75452" y="266367"/>
                  </a:lnTo>
                  <a:cubicBezTo>
                    <a:pt x="51145" y="252781"/>
                    <a:pt x="37893" y="238304"/>
                    <a:pt x="37893" y="225508"/>
                  </a:cubicBezTo>
                  <a:close/>
                  <a:moveTo>
                    <a:pt x="71744" y="417595"/>
                  </a:moveTo>
                  <a:cubicBezTo>
                    <a:pt x="99163" y="459760"/>
                    <a:pt x="176697" y="488200"/>
                    <a:pt x="267335" y="502016"/>
                  </a:cubicBezTo>
                  <a:lnTo>
                    <a:pt x="267335" y="544057"/>
                  </a:lnTo>
                  <a:cubicBezTo>
                    <a:pt x="123834" y="533169"/>
                    <a:pt x="37893" y="489238"/>
                    <a:pt x="37893" y="456383"/>
                  </a:cubicBezTo>
                  <a:cubicBezTo>
                    <a:pt x="37893" y="444095"/>
                    <a:pt x="50130" y="430378"/>
                    <a:pt x="71744" y="417595"/>
                  </a:cubicBezTo>
                  <a:close/>
                  <a:moveTo>
                    <a:pt x="75452" y="594452"/>
                  </a:moveTo>
                  <a:cubicBezTo>
                    <a:pt x="51145" y="580866"/>
                    <a:pt x="37893" y="566388"/>
                    <a:pt x="37893" y="553596"/>
                  </a:cubicBezTo>
                  <a:lnTo>
                    <a:pt x="37893" y="517817"/>
                  </a:lnTo>
                  <a:cubicBezTo>
                    <a:pt x="49647" y="526245"/>
                    <a:pt x="62233" y="533447"/>
                    <a:pt x="75452" y="539313"/>
                  </a:cubicBezTo>
                  <a:close/>
                  <a:moveTo>
                    <a:pt x="165991" y="626643"/>
                  </a:moveTo>
                  <a:cubicBezTo>
                    <a:pt x="145943" y="622179"/>
                    <a:pt x="126239" y="616286"/>
                    <a:pt x="107030" y="609013"/>
                  </a:cubicBezTo>
                  <a:lnTo>
                    <a:pt x="107030" y="551921"/>
                  </a:lnTo>
                  <a:cubicBezTo>
                    <a:pt x="126358" y="558347"/>
                    <a:pt x="146044" y="563640"/>
                    <a:pt x="165991" y="567770"/>
                  </a:cubicBezTo>
                  <a:close/>
                  <a:moveTo>
                    <a:pt x="268050" y="641560"/>
                  </a:moveTo>
                  <a:cubicBezTo>
                    <a:pt x="242626" y="639661"/>
                    <a:pt x="219221" y="636639"/>
                    <a:pt x="197569" y="632903"/>
                  </a:cubicBezTo>
                  <a:lnTo>
                    <a:pt x="197569" y="573689"/>
                  </a:lnTo>
                  <a:cubicBezTo>
                    <a:pt x="220363" y="577433"/>
                    <a:pt x="244000" y="580257"/>
                    <a:pt x="268050" y="582084"/>
                  </a:cubicBezTo>
                  <a:close/>
                  <a:moveTo>
                    <a:pt x="267898" y="464221"/>
                  </a:moveTo>
                  <a:cubicBezTo>
                    <a:pt x="264738" y="463716"/>
                    <a:pt x="261391" y="463317"/>
                    <a:pt x="258319" y="462786"/>
                  </a:cubicBezTo>
                  <a:lnTo>
                    <a:pt x="258319" y="403598"/>
                  </a:lnTo>
                  <a:cubicBezTo>
                    <a:pt x="272637" y="405950"/>
                    <a:pt x="287385" y="407743"/>
                    <a:pt x="302274" y="409292"/>
                  </a:cubicBezTo>
                  <a:cubicBezTo>
                    <a:pt x="283401" y="421756"/>
                    <a:pt x="270861" y="441791"/>
                    <a:pt x="267898" y="464211"/>
                  </a:cubicBezTo>
                  <a:close/>
                  <a:moveTo>
                    <a:pt x="299627" y="643329"/>
                  </a:moveTo>
                  <a:lnTo>
                    <a:pt x="299627" y="623026"/>
                  </a:lnTo>
                  <a:cubicBezTo>
                    <a:pt x="308504" y="630096"/>
                    <a:pt x="318033" y="636306"/>
                    <a:pt x="328085" y="641573"/>
                  </a:cubicBezTo>
                  <a:lnTo>
                    <a:pt x="328085" y="643877"/>
                  </a:lnTo>
                  <a:cubicBezTo>
                    <a:pt x="318445" y="643801"/>
                    <a:pt x="308870" y="643665"/>
                    <a:pt x="299627" y="643321"/>
                  </a:cubicBezTo>
                  <a:close/>
                </a:path>
              </a:pathLst>
            </a:custGeom>
            <a:solidFill>
              <a:srgbClr val="000000"/>
            </a:solidFill>
            <a:ln w="25202" cap="flat">
              <a:noFill/>
              <a:prstDash val="solid"/>
              <a:miter/>
            </a:ln>
          </p:spPr>
          <p:txBody>
            <a:bodyPr rtlCol="0" anchor="ctr"/>
            <a:lstStyle/>
            <a:p>
              <a:endParaRPr lang="en-GB"/>
            </a:p>
          </p:txBody>
        </p:sp>
      </p:grpSp>
    </p:spTree>
    <p:extLst>
      <p:ext uri="{BB962C8B-B14F-4D97-AF65-F5344CB8AC3E}">
        <p14:creationId xmlns:p14="http://schemas.microsoft.com/office/powerpoint/2010/main" val="64969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72562DB-2241-E98F-304C-99596B93951C}"/>
              </a:ext>
            </a:extLst>
          </p:cNvPr>
          <p:cNvPicPr>
            <a:picLocks noChangeAspect="1" noChangeArrowheads="1"/>
          </p:cNvPicPr>
          <p:nvPr/>
        </p:nvPicPr>
        <p:blipFill rotWithShape="1">
          <a:blip r:embed="rId2" cstate="screen">
            <a:alphaModFix amt="40000"/>
            <a:extLst>
              <a:ext uri="{BEBA8EAE-BF5A-486C-A8C5-ECC9F3942E4B}">
                <a14:imgProps xmlns:a14="http://schemas.microsoft.com/office/drawing/2010/main">
                  <a14:imgLayer r:embed="rId3">
                    <a14:imgEffect>
                      <a14:colorTemperature colorTemp="5430"/>
                    </a14:imgEffect>
                    <a14:imgEffect>
                      <a14:saturation sat="300000"/>
                    </a14:imgEffect>
                  </a14:imgLayer>
                </a14:imgProps>
              </a:ext>
              <a:ext uri="{28A0092B-C50C-407E-A947-70E740481C1C}">
                <a14:useLocalDpi xmlns:a14="http://schemas.microsoft.com/office/drawing/2010/main"/>
              </a:ext>
            </a:extLst>
          </a:blip>
          <a:srcRect/>
          <a:stretch/>
        </p:blipFill>
        <p:spPr bwMode="auto">
          <a:xfrm>
            <a:off x="-12600" y="377197"/>
            <a:ext cx="6337723" cy="514349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4">
            <a:extLst>
              <a:ext uri="{FF2B5EF4-FFF2-40B4-BE49-F238E27FC236}">
                <a16:creationId xmlns:a16="http://schemas.microsoft.com/office/drawing/2014/main" id="{5EE61627-FB01-024A-DADF-AD097802E6CE}"/>
              </a:ext>
            </a:extLst>
          </p:cNvPr>
          <p:cNvSpPr>
            <a:spLocks noGrp="1"/>
          </p:cNvSpPr>
          <p:nvPr>
            <p:ph idx="1"/>
          </p:nvPr>
        </p:nvSpPr>
        <p:spPr>
          <a:xfrm>
            <a:off x="61578" y="1318260"/>
            <a:ext cx="4703759" cy="3579408"/>
          </a:xfrm>
        </p:spPr>
        <p:txBody>
          <a:bodyPr>
            <a:normAutofit/>
          </a:bodyPr>
          <a:lstStyle/>
          <a:p>
            <a:pPr marL="0" indent="0">
              <a:buNone/>
            </a:pPr>
            <a:r>
              <a:rPr lang="en-GB" sz="1500" b="1" dirty="0">
                <a:solidFill>
                  <a:schemeClr val="accent6">
                    <a:lumMod val="50000"/>
                  </a:schemeClr>
                </a:solidFill>
                <a:latin typeface="Montserrat" panose="00000800000000000000" pitchFamily="2" charset="0"/>
              </a:rPr>
              <a:t>This is Nora. She works in a creche in Addo in South Africa.</a:t>
            </a:r>
          </a:p>
          <a:p>
            <a:pPr marL="0" indent="0">
              <a:buNone/>
            </a:pPr>
            <a:endParaRPr lang="en-GB" sz="1500" b="1" dirty="0">
              <a:solidFill>
                <a:schemeClr val="accent6">
                  <a:lumMod val="50000"/>
                </a:schemeClr>
              </a:solidFill>
              <a:latin typeface="Montserrat" panose="00000800000000000000" pitchFamily="2" charset="0"/>
            </a:endParaRPr>
          </a:p>
          <a:p>
            <a:pPr marL="0" indent="0">
              <a:buNone/>
            </a:pPr>
            <a:r>
              <a:rPr lang="en-GB" sz="1500" b="1" dirty="0">
                <a:solidFill>
                  <a:schemeClr val="accent6">
                    <a:lumMod val="50000"/>
                  </a:schemeClr>
                </a:solidFill>
                <a:latin typeface="Montserrat" panose="00000800000000000000" pitchFamily="2" charset="0"/>
              </a:rPr>
              <a:t>If you look closely, you can see the box of packets of e’Pap at her feet.</a:t>
            </a:r>
          </a:p>
          <a:p>
            <a:pPr marL="0" indent="0">
              <a:buNone/>
            </a:pPr>
            <a:endParaRPr lang="en-GB" sz="1500" b="1" dirty="0">
              <a:solidFill>
                <a:schemeClr val="accent6">
                  <a:lumMod val="50000"/>
                </a:schemeClr>
              </a:solidFill>
              <a:latin typeface="Montserrat" panose="00000800000000000000" pitchFamily="2" charset="0"/>
            </a:endParaRPr>
          </a:p>
          <a:p>
            <a:pPr marL="0" indent="0">
              <a:buNone/>
            </a:pPr>
            <a:r>
              <a:rPr lang="en-GB" sz="1500" b="1" dirty="0">
                <a:solidFill>
                  <a:schemeClr val="accent6">
                    <a:lumMod val="50000"/>
                  </a:schemeClr>
                </a:solidFill>
                <a:latin typeface="Montserrat" panose="00000800000000000000" pitchFamily="2" charset="0"/>
              </a:rPr>
              <a:t>Each packet costs about £1.50 and has about 20 servings depending on the age of the child.</a:t>
            </a:r>
          </a:p>
          <a:p>
            <a:pPr marL="0" indent="0">
              <a:buNone/>
            </a:pPr>
            <a:endParaRPr lang="en-GB" sz="1500" b="1" dirty="0">
              <a:solidFill>
                <a:schemeClr val="accent6">
                  <a:lumMod val="50000"/>
                </a:schemeClr>
              </a:solidFill>
              <a:latin typeface="Montserrat" panose="00000800000000000000" pitchFamily="2" charset="0"/>
            </a:endParaRPr>
          </a:p>
          <a:p>
            <a:pPr marL="0" indent="0">
              <a:buNone/>
            </a:pPr>
            <a:r>
              <a:rPr lang="en-GB" sz="1500" b="1" dirty="0">
                <a:solidFill>
                  <a:schemeClr val="accent6">
                    <a:lumMod val="50000"/>
                  </a:schemeClr>
                </a:solidFill>
                <a:latin typeface="Montserrat" panose="00000800000000000000" pitchFamily="2" charset="0"/>
              </a:rPr>
              <a:t>So, it only costs about 10p for nutritious breakfast which will help children to  concentrate in school.</a:t>
            </a:r>
          </a:p>
          <a:p>
            <a:pPr marL="0" indent="0">
              <a:buNone/>
            </a:pPr>
            <a:endParaRPr lang="en-GB" sz="1500" b="1" dirty="0">
              <a:solidFill>
                <a:srgbClr val="FFFFFF"/>
              </a:solidFill>
              <a:latin typeface="Montserrat" panose="00000800000000000000" pitchFamily="2" charset="0"/>
            </a:endParaRPr>
          </a:p>
          <a:p>
            <a:pPr marL="0" indent="0">
              <a:buNone/>
            </a:pPr>
            <a:endParaRPr lang="en-GB" sz="1500" b="1" dirty="0">
              <a:solidFill>
                <a:srgbClr val="FFFFFF"/>
              </a:solidFill>
              <a:latin typeface="Montserrat" panose="00000800000000000000" pitchFamily="2" charset="0"/>
            </a:endParaRPr>
          </a:p>
          <a:p>
            <a:endParaRPr lang="en-GB" sz="1500" dirty="0">
              <a:solidFill>
                <a:srgbClr val="FFFFFF"/>
              </a:solidFill>
              <a:latin typeface="+mj-lt"/>
            </a:endParaRPr>
          </a:p>
        </p:txBody>
      </p:sp>
      <p:pic>
        <p:nvPicPr>
          <p:cNvPr id="10" name="Picture 9" descr="A person standing in a kitchen&#10;&#10;Description automatically generated">
            <a:extLst>
              <a:ext uri="{FF2B5EF4-FFF2-40B4-BE49-F238E27FC236}">
                <a16:creationId xmlns:a16="http://schemas.microsoft.com/office/drawing/2014/main" id="{EAE0F9B5-FF3F-6159-E122-0A94C92C7D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4671911" y="395939"/>
            <a:ext cx="4472089"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11" name="Picture 10">
            <a:extLst>
              <a:ext uri="{FF2B5EF4-FFF2-40B4-BE49-F238E27FC236}">
                <a16:creationId xmlns:a16="http://schemas.microsoft.com/office/drawing/2014/main" id="{4B5DE9CC-7EF4-4AD4-A55A-43D2CD4842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57200" y="4585508"/>
            <a:ext cx="833029" cy="766330"/>
          </a:xfrm>
          <a:prstGeom prst="rect">
            <a:avLst/>
          </a:prstGeom>
        </p:spPr>
      </p:pic>
      <p:sp>
        <p:nvSpPr>
          <p:cNvPr id="5" name="Title 1">
            <a:extLst>
              <a:ext uri="{FF2B5EF4-FFF2-40B4-BE49-F238E27FC236}">
                <a16:creationId xmlns:a16="http://schemas.microsoft.com/office/drawing/2014/main" id="{9A30C5B6-F901-48D1-926E-23CD98DD5504}"/>
              </a:ext>
            </a:extLst>
          </p:cNvPr>
          <p:cNvSpPr txBox="1">
            <a:spLocks/>
          </p:cNvSpPr>
          <p:nvPr/>
        </p:nvSpPr>
        <p:spPr>
          <a:xfrm>
            <a:off x="3841850" y="2994846"/>
            <a:ext cx="3412372" cy="415409"/>
          </a:xfrm>
          <a:prstGeom prst="rect">
            <a:avLst/>
          </a:prstGeom>
        </p:spPr>
        <p:txBody>
          <a:bodyPr vert="horz" lIns="68580" tIns="34290" rIns="68580" bIns="3429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endParaRPr lang="en-GB" sz="3300" dirty="0">
              <a:solidFill>
                <a:prstClr val="black"/>
              </a:solidFill>
              <a:latin typeface="Calibri Light" panose="020F0302020204030204"/>
            </a:endParaRPr>
          </a:p>
        </p:txBody>
      </p:sp>
      <p:sp>
        <p:nvSpPr>
          <p:cNvPr id="3" name="Title 3">
            <a:extLst>
              <a:ext uri="{FF2B5EF4-FFF2-40B4-BE49-F238E27FC236}">
                <a16:creationId xmlns:a16="http://schemas.microsoft.com/office/drawing/2014/main" id="{468D60FC-07DE-1391-15F6-390A4CB72FD5}"/>
              </a:ext>
            </a:extLst>
          </p:cNvPr>
          <p:cNvSpPr txBox="1">
            <a:spLocks/>
          </p:cNvSpPr>
          <p:nvPr/>
        </p:nvSpPr>
        <p:spPr>
          <a:xfrm>
            <a:off x="672054" y="1906924"/>
            <a:ext cx="7886700" cy="69522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100" dirty="0">
              <a:solidFill>
                <a:srgbClr val="00A99D"/>
              </a:solidFill>
              <a:latin typeface="Montserrat" panose="00000800000000000000" pitchFamily="2" charset="0"/>
            </a:endParaRPr>
          </a:p>
        </p:txBody>
      </p:sp>
      <p:sp>
        <p:nvSpPr>
          <p:cNvPr id="7" name="TextBox 6">
            <a:extLst>
              <a:ext uri="{FF2B5EF4-FFF2-40B4-BE49-F238E27FC236}">
                <a16:creationId xmlns:a16="http://schemas.microsoft.com/office/drawing/2014/main" id="{C577FB62-0315-4B9E-9AC4-452164D92678}"/>
              </a:ext>
            </a:extLst>
          </p:cNvPr>
          <p:cNvSpPr txBox="1"/>
          <p:nvPr/>
        </p:nvSpPr>
        <p:spPr>
          <a:xfrm>
            <a:off x="39394" y="5591386"/>
            <a:ext cx="8947886" cy="1200329"/>
          </a:xfrm>
          <a:prstGeom prst="rect">
            <a:avLst/>
          </a:prstGeom>
          <a:noFill/>
        </p:spPr>
        <p:txBody>
          <a:bodyPr wrap="square" rtlCol="0">
            <a:spAutoFit/>
          </a:bodyPr>
          <a:lstStyle/>
          <a:p>
            <a:pPr algn="ctr"/>
            <a:r>
              <a:rPr lang="en-GB" sz="2400" b="1" dirty="0">
                <a:solidFill>
                  <a:schemeClr val="tx2">
                    <a:lumMod val="75000"/>
                  </a:schemeClr>
                </a:solidFill>
                <a:latin typeface="Century Gothic" panose="020B0502020202020204" pitchFamily="34" charset="0"/>
              </a:rPr>
              <a:t>The charity raises money to fund a type of porridge called </a:t>
            </a:r>
            <a:r>
              <a:rPr lang="en-GB" sz="2400" b="1" dirty="0">
                <a:solidFill>
                  <a:srgbClr val="00B050"/>
                </a:solidFill>
                <a:latin typeface="Century Gothic" panose="020B0502020202020204" pitchFamily="34" charset="0"/>
              </a:rPr>
              <a:t>e’Pap</a:t>
            </a:r>
            <a:r>
              <a:rPr lang="en-GB" sz="2400" b="1" dirty="0">
                <a:solidFill>
                  <a:schemeClr val="tx2">
                    <a:lumMod val="75000"/>
                  </a:schemeClr>
                </a:solidFill>
                <a:latin typeface="Century Gothic" panose="020B0502020202020204" pitchFamily="34" charset="0"/>
              </a:rPr>
              <a:t> for breakfast at Missionvale School and other schools in South Africa. </a:t>
            </a:r>
          </a:p>
        </p:txBody>
      </p:sp>
    </p:spTree>
    <p:extLst>
      <p:ext uri="{BB962C8B-B14F-4D97-AF65-F5344CB8AC3E}">
        <p14:creationId xmlns:p14="http://schemas.microsoft.com/office/powerpoint/2010/main" val="90605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9AC9D54-14BD-7A8F-C08F-83F6F381674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0401" y="431828"/>
            <a:ext cx="7283199" cy="47690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4BF101C-C835-CDEB-B172-9816E47AAD90}"/>
              </a:ext>
            </a:extLst>
          </p:cNvPr>
          <p:cNvSpPr txBox="1"/>
          <p:nvPr/>
        </p:nvSpPr>
        <p:spPr>
          <a:xfrm>
            <a:off x="300475" y="5326866"/>
            <a:ext cx="8543050" cy="1292662"/>
          </a:xfrm>
          <a:prstGeom prst="rect">
            <a:avLst/>
          </a:prstGeom>
          <a:noFill/>
        </p:spPr>
        <p:txBody>
          <a:bodyPr wrap="square" rtlCol="0">
            <a:spAutoFit/>
          </a:bodyPr>
          <a:lstStyle/>
          <a:p>
            <a:pPr algn="ctr"/>
            <a:r>
              <a:rPr lang="en-GB" sz="2600" b="1" dirty="0">
                <a:solidFill>
                  <a:schemeClr val="tx2">
                    <a:lumMod val="75000"/>
                  </a:schemeClr>
                </a:solidFill>
                <a:latin typeface="Century Gothic" panose="020B0502020202020204" pitchFamily="34" charset="0"/>
              </a:rPr>
              <a:t>How does Sister Ethel’s story and the work of GRCT help us to answer the question </a:t>
            </a:r>
            <a:r>
              <a:rPr lang="en-US" sz="2600" b="1" dirty="0">
                <a:solidFill>
                  <a:srgbClr val="00B050"/>
                </a:solidFill>
                <a:latin typeface="Century Gothic" panose="020B0502020202020204" pitchFamily="34" charset="0"/>
                <a:ea typeface="Calibri" panose="020F0502020204030204" pitchFamily="34" charset="0"/>
              </a:rPr>
              <a:t>‘How does giving by Christians make a difference across the world?’</a:t>
            </a:r>
            <a:endParaRPr lang="en-GB" sz="2600" b="1" dirty="0">
              <a:solidFill>
                <a:schemeClr val="tx2">
                  <a:lumMod val="75000"/>
                </a:schemeClr>
              </a:solidFill>
              <a:latin typeface="Century Gothic" panose="020B0502020202020204" pitchFamily="34" charset="0"/>
            </a:endParaRPr>
          </a:p>
        </p:txBody>
      </p:sp>
    </p:spTree>
    <p:extLst>
      <p:ext uri="{BB962C8B-B14F-4D97-AF65-F5344CB8AC3E}">
        <p14:creationId xmlns:p14="http://schemas.microsoft.com/office/powerpoint/2010/main" val="297498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D2322F-CF33-83B2-11B9-187CB6D93A67}"/>
              </a:ext>
            </a:extLst>
          </p:cNvPr>
          <p:cNvSpPr txBox="1"/>
          <p:nvPr/>
        </p:nvSpPr>
        <p:spPr>
          <a:xfrm>
            <a:off x="533131" y="489446"/>
            <a:ext cx="8077739" cy="3635291"/>
          </a:xfrm>
          <a:prstGeom prst="rect">
            <a:avLst/>
          </a:prstGeom>
          <a:noFill/>
        </p:spPr>
        <p:txBody>
          <a:bodyPr wrap="square">
            <a:spAutoFit/>
          </a:bodyPr>
          <a:lstStyle/>
          <a:p>
            <a:pPr algn="ctr">
              <a:lnSpc>
                <a:spcPct val="107000"/>
              </a:lnSpc>
              <a:spcAft>
                <a:spcPts val="800"/>
              </a:spcAft>
            </a:pPr>
            <a:r>
              <a:rPr lang="en-GB" sz="3600" b="1" dirty="0">
                <a:solidFill>
                  <a:srgbClr val="FF0000"/>
                </a:solidFill>
                <a:effectLst/>
                <a:latin typeface="Century Gothic" panose="020B0502020202020204" pitchFamily="34" charset="0"/>
                <a:ea typeface="Calibri" panose="020F0502020204030204" pitchFamily="34" charset="0"/>
                <a:cs typeface="Times New Roman" panose="02020603050405020304" pitchFamily="18" charset="0"/>
              </a:rPr>
              <a:t>Sessions 3&amp;4: What is ‘worship’? </a:t>
            </a:r>
            <a:r>
              <a:rPr lang="en-GB" sz="3600" b="1" dirty="0">
                <a:solidFill>
                  <a:srgbClr val="FF0000"/>
                </a:solidFill>
                <a:effectLst/>
                <a:latin typeface="Century Gothic" panose="020B0502020202020204" pitchFamily="34" charset="0"/>
                <a:ea typeface="Calibri" panose="020F0502020204030204" pitchFamily="34" charset="0"/>
                <a:cs typeface="Calibri" panose="020F0502020204030204" pitchFamily="34" charset="0"/>
              </a:rPr>
              <a:t>How do Christians [the Church] give to God in worship? </a:t>
            </a:r>
            <a:endParaRPr lang="en-GB" sz="3600" dirty="0">
              <a:effectLst/>
              <a:latin typeface="Century Gothic" panose="020B0502020202020204" pitchFamily="34" charset="0"/>
              <a:ea typeface="Calibri" panose="020F0502020204030204" pitchFamily="34" charset="0"/>
              <a:cs typeface="Times New Roman" panose="02020603050405020304" pitchFamily="18" charset="0"/>
            </a:endParaRPr>
          </a:p>
          <a:p>
            <a:pPr algn="ctr"/>
            <a:r>
              <a:rPr lang="en-US" sz="3600" b="1" dirty="0">
                <a:solidFill>
                  <a:srgbClr val="00B050"/>
                </a:solidFill>
                <a:effectLst/>
                <a:latin typeface="Century Gothic" panose="020B0502020202020204" pitchFamily="34" charset="0"/>
                <a:ea typeface="Calibri" panose="020F0502020204030204" pitchFamily="34" charset="0"/>
              </a:rPr>
              <a:t>How does giving by </a:t>
            </a:r>
            <a:r>
              <a:rPr lang="en-US" sz="3600" b="1" dirty="0">
                <a:solidFill>
                  <a:srgbClr val="00B050"/>
                </a:solidFill>
                <a:latin typeface="Century Gothic" panose="020B0502020202020204" pitchFamily="34" charset="0"/>
                <a:ea typeface="Calibri" panose="020F0502020204030204" pitchFamily="34" charset="0"/>
              </a:rPr>
              <a:t>Christians </a:t>
            </a:r>
            <a:r>
              <a:rPr lang="en-US" sz="3600" b="1" dirty="0">
                <a:solidFill>
                  <a:srgbClr val="00B050"/>
                </a:solidFill>
                <a:effectLst/>
                <a:latin typeface="Century Gothic" panose="020B0502020202020204" pitchFamily="34" charset="0"/>
                <a:ea typeface="Calibri" panose="020F0502020204030204" pitchFamily="34" charset="0"/>
              </a:rPr>
              <a:t>make a difference </a:t>
            </a:r>
            <a:r>
              <a:rPr lang="en-US" sz="3600" b="1" dirty="0">
                <a:solidFill>
                  <a:srgbClr val="00B050"/>
                </a:solidFill>
                <a:latin typeface="Century Gothic" panose="020B0502020202020204" pitchFamily="34" charset="0"/>
                <a:ea typeface="Calibri" panose="020F0502020204030204" pitchFamily="34" charset="0"/>
              </a:rPr>
              <a:t>across the world</a:t>
            </a:r>
            <a:r>
              <a:rPr lang="en-US" sz="3600" b="1" dirty="0">
                <a:solidFill>
                  <a:srgbClr val="00B050"/>
                </a:solidFill>
                <a:effectLst/>
                <a:latin typeface="Century Gothic" panose="020B0502020202020204" pitchFamily="34" charset="0"/>
                <a:ea typeface="Calibri" panose="020F0502020204030204" pitchFamily="34" charset="0"/>
              </a:rPr>
              <a:t>?</a:t>
            </a:r>
            <a:endParaRPr lang="en-GB" sz="6600" dirty="0">
              <a:latin typeface="Century Gothic" panose="020B050202020202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D7C30183-E4E7-B789-C0FD-9A1D56F3F04F}"/>
              </a:ext>
            </a:extLst>
          </p:cNvPr>
          <p:cNvGrpSpPr/>
          <p:nvPr/>
        </p:nvGrpSpPr>
        <p:grpSpPr>
          <a:xfrm>
            <a:off x="3224353" y="4616812"/>
            <a:ext cx="2695294" cy="1841194"/>
            <a:chOff x="339872" y="5131429"/>
            <a:chExt cx="718372" cy="490730"/>
          </a:xfrm>
        </p:grpSpPr>
        <p:sp>
          <p:nvSpPr>
            <p:cNvPr id="9" name="Text Box 32">
              <a:extLst>
                <a:ext uri="{FF2B5EF4-FFF2-40B4-BE49-F238E27FC236}">
                  <a16:creationId xmlns:a16="http://schemas.microsoft.com/office/drawing/2014/main" id="{63DF6DB6-2F6C-1FDD-DBC2-3B4C1849489A}"/>
                </a:ext>
              </a:extLst>
            </p:cNvPr>
            <p:cNvSpPr txBox="1">
              <a:spLocks noChangeArrowheads="1"/>
            </p:cNvSpPr>
            <p:nvPr/>
          </p:nvSpPr>
          <p:spPr bwMode="auto">
            <a:xfrm>
              <a:off x="339872" y="5131429"/>
              <a:ext cx="718372" cy="487860"/>
            </a:xfrm>
            <a:prstGeom prst="rect">
              <a:avLst/>
            </a:prstGeom>
            <a:solidFill>
              <a:srgbClr val="FFFF00"/>
            </a:solidFill>
            <a:ln w="28575">
              <a:solidFill>
                <a:schemeClr val="tx1"/>
              </a:solidFill>
              <a:miter lim="800000"/>
              <a:headEnd/>
              <a:tailEnd/>
            </a:ln>
          </p:spPr>
          <p:txBody>
            <a:bodyPr rot="0" vert="horz" wrap="square" lIns="91440" tIns="45720" rIns="91440" bIns="45720" anchor="t" anchorCtr="0">
              <a:noAutofit/>
            </a:bodyPr>
            <a:lstStyle/>
            <a:p>
              <a:pPr algn="ctr" defTabSz="457200">
                <a:lnSpc>
                  <a:spcPct val="106000"/>
                </a:lnSpc>
                <a:spcAft>
                  <a:spcPts val="800"/>
                </a:spcAft>
                <a:defRPr/>
              </a:pPr>
              <a:r>
                <a:rPr lang="en-GB" sz="4000" b="1">
                  <a:solidFill>
                    <a:prstClr val="black"/>
                  </a:solidFill>
                  <a:latin typeface="Calibri" panose="020F0502020204030204" pitchFamily="34" charset="0"/>
                  <a:ea typeface="Calibri" panose="020F0502020204030204" pitchFamily="34" charset="0"/>
                  <a:cs typeface="Times New Roman" panose="02020603050405020304" pitchFamily="18" charset="0"/>
                </a:rPr>
                <a:t>Incarnation</a:t>
              </a:r>
              <a:endParaRPr lang="en-GB" sz="480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 name="Graphic 40" descr="Man">
              <a:extLst>
                <a:ext uri="{FF2B5EF4-FFF2-40B4-BE49-F238E27FC236}">
                  <a16:creationId xmlns:a16="http://schemas.microsoft.com/office/drawing/2014/main" id="{31678052-4BA7-AD6D-5D53-4289193C5BD9}"/>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9947" y="5285610"/>
              <a:ext cx="346680" cy="336549"/>
            </a:xfrm>
            <a:prstGeom prst="rect">
              <a:avLst/>
            </a:prstGeom>
          </p:spPr>
        </p:pic>
        <p:pic>
          <p:nvPicPr>
            <p:cNvPr id="11" name="Graphic 6" descr="Heart with solid fill">
              <a:extLst>
                <a:ext uri="{FF2B5EF4-FFF2-40B4-BE49-F238E27FC236}">
                  <a16:creationId xmlns:a16="http://schemas.microsoft.com/office/drawing/2014/main" id="{7B14496D-D6B0-9FB3-6507-AAF0F6713266}"/>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576" y="5363811"/>
              <a:ext cx="83272" cy="81038"/>
            </a:xfrm>
            <a:prstGeom prst="rect">
              <a:avLst/>
            </a:prstGeom>
          </p:spPr>
        </p:pic>
      </p:grpSp>
    </p:spTree>
    <p:extLst>
      <p:ext uri="{BB962C8B-B14F-4D97-AF65-F5344CB8AC3E}">
        <p14:creationId xmlns:p14="http://schemas.microsoft.com/office/powerpoint/2010/main" val="244178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Pinterest | Inspirational words, Inspirational quotes, Quotes to live by">
            <a:extLst>
              <a:ext uri="{FF2B5EF4-FFF2-40B4-BE49-F238E27FC236}">
                <a16:creationId xmlns:a16="http://schemas.microsoft.com/office/drawing/2014/main" id="{1A1D18EF-D04F-A362-94FC-E09F3CA95BE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43191" y="615439"/>
            <a:ext cx="3842426" cy="5874119"/>
          </a:xfrm>
          <a:prstGeom prst="rect">
            <a:avLst/>
          </a:prstGeom>
          <a:noFill/>
          <a:ln>
            <a:noFill/>
          </a:ln>
        </p:spPr>
      </p:pic>
      <p:sp>
        <p:nvSpPr>
          <p:cNvPr id="9" name="Title 1">
            <a:extLst>
              <a:ext uri="{FF2B5EF4-FFF2-40B4-BE49-F238E27FC236}">
                <a16:creationId xmlns:a16="http://schemas.microsoft.com/office/drawing/2014/main" id="{C64C12B4-530A-4357-AC54-763B89556337}"/>
              </a:ext>
            </a:extLst>
          </p:cNvPr>
          <p:cNvSpPr>
            <a:spLocks noGrp="1"/>
          </p:cNvSpPr>
          <p:nvPr>
            <p:ph type="ctrTitle"/>
          </p:nvPr>
        </p:nvSpPr>
        <p:spPr>
          <a:xfrm>
            <a:off x="4935247" y="1840230"/>
            <a:ext cx="3296866" cy="3177540"/>
          </a:xfrm>
        </p:spPr>
        <p:txBody>
          <a:bodyPr>
            <a:normAutofit fontScale="90000"/>
          </a:bodyPr>
          <a:lstStyle/>
          <a:p>
            <a:r>
              <a:rPr lang="en-US" sz="4800" b="1" dirty="0">
                <a:latin typeface="Century Gothic" panose="020B0502020202020204" pitchFamily="34" charset="0"/>
                <a:cs typeface="Aharoni" panose="02010803020104030203" pitchFamily="2" charset="-79"/>
              </a:rPr>
              <a:t>H</a:t>
            </a:r>
            <a:r>
              <a:rPr lang="en-GB" sz="4800" b="1" dirty="0">
                <a:latin typeface="Century Gothic" panose="020B0502020202020204" pitchFamily="34" charset="0"/>
                <a:cs typeface="Aharoni" panose="02010803020104030203" pitchFamily="2" charset="-79"/>
              </a:rPr>
              <a:t>ow might </a:t>
            </a:r>
            <a:r>
              <a:rPr lang="en-GB" sz="4800" b="1" i="1" dirty="0">
                <a:latin typeface="Century Gothic" panose="020B0502020202020204" pitchFamily="34" charset="0"/>
                <a:cs typeface="Aharoni" panose="02010803020104030203" pitchFamily="2" charset="-79"/>
              </a:rPr>
              <a:t>we</a:t>
            </a:r>
            <a:r>
              <a:rPr lang="en-GB" sz="4800" b="1" dirty="0">
                <a:latin typeface="Century Gothic" panose="020B0502020202020204" pitchFamily="34" charset="0"/>
                <a:cs typeface="Aharoni" panose="02010803020104030203" pitchFamily="2" charset="-79"/>
              </a:rPr>
              <a:t> be a person who makes a difference?</a:t>
            </a:r>
          </a:p>
        </p:txBody>
      </p:sp>
    </p:spTree>
    <p:extLst>
      <p:ext uri="{BB962C8B-B14F-4D97-AF65-F5344CB8AC3E}">
        <p14:creationId xmlns:p14="http://schemas.microsoft.com/office/powerpoint/2010/main" val="388755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4607B3-DC74-3C7B-818E-49ACD38242AD}"/>
              </a:ext>
            </a:extLst>
          </p:cNvPr>
          <p:cNvSpPr txBox="1"/>
          <p:nvPr/>
        </p:nvSpPr>
        <p:spPr>
          <a:xfrm rot="20405591">
            <a:off x="1054155" y="2228138"/>
            <a:ext cx="3721435" cy="584775"/>
          </a:xfrm>
          <a:prstGeom prst="rect">
            <a:avLst/>
          </a:prstGeom>
          <a:noFill/>
        </p:spPr>
        <p:txBody>
          <a:bodyPr wrap="square" rtlCol="0">
            <a:spAutoFit/>
          </a:bodyPr>
          <a:lstStyle/>
          <a:p>
            <a:r>
              <a:rPr lang="en-GB" sz="3200" b="1" dirty="0">
                <a:solidFill>
                  <a:schemeClr val="accent2"/>
                </a:solidFill>
                <a:latin typeface="Century Gothic" panose="020B0502020202020204" pitchFamily="34" charset="0"/>
              </a:rPr>
              <a:t>Say a kind word</a:t>
            </a:r>
          </a:p>
        </p:txBody>
      </p:sp>
      <p:sp>
        <p:nvSpPr>
          <p:cNvPr id="5" name="TextBox 4">
            <a:extLst>
              <a:ext uri="{FF2B5EF4-FFF2-40B4-BE49-F238E27FC236}">
                <a16:creationId xmlns:a16="http://schemas.microsoft.com/office/drawing/2014/main" id="{5DB475E0-A02C-BB6A-D4BF-DE2194766BBA}"/>
              </a:ext>
            </a:extLst>
          </p:cNvPr>
          <p:cNvSpPr txBox="1"/>
          <p:nvPr/>
        </p:nvSpPr>
        <p:spPr>
          <a:xfrm rot="605056">
            <a:off x="3717075" y="1167865"/>
            <a:ext cx="3721435" cy="584775"/>
          </a:xfrm>
          <a:prstGeom prst="rect">
            <a:avLst/>
          </a:prstGeom>
          <a:noFill/>
        </p:spPr>
        <p:txBody>
          <a:bodyPr wrap="square" rtlCol="0">
            <a:spAutoFit/>
          </a:bodyPr>
          <a:lstStyle/>
          <a:p>
            <a:r>
              <a:rPr lang="en-GB" sz="3200" b="1" dirty="0">
                <a:solidFill>
                  <a:schemeClr val="accent6">
                    <a:lumMod val="50000"/>
                  </a:schemeClr>
                </a:solidFill>
                <a:latin typeface="Century Gothic" panose="020B0502020202020204" pitchFamily="34" charset="0"/>
              </a:rPr>
              <a:t>Help with chores</a:t>
            </a:r>
          </a:p>
        </p:txBody>
      </p:sp>
      <p:sp>
        <p:nvSpPr>
          <p:cNvPr id="6" name="TextBox 5">
            <a:extLst>
              <a:ext uri="{FF2B5EF4-FFF2-40B4-BE49-F238E27FC236}">
                <a16:creationId xmlns:a16="http://schemas.microsoft.com/office/drawing/2014/main" id="{7C2A3D29-3E79-E4DE-5714-5E58499D9946}"/>
              </a:ext>
            </a:extLst>
          </p:cNvPr>
          <p:cNvSpPr txBox="1"/>
          <p:nvPr/>
        </p:nvSpPr>
        <p:spPr>
          <a:xfrm rot="805402">
            <a:off x="4287764" y="4122550"/>
            <a:ext cx="3721435" cy="584775"/>
          </a:xfrm>
          <a:prstGeom prst="rect">
            <a:avLst/>
          </a:prstGeom>
          <a:noFill/>
        </p:spPr>
        <p:txBody>
          <a:bodyPr wrap="square" rtlCol="0">
            <a:spAutoFit/>
          </a:bodyPr>
          <a:lstStyle/>
          <a:p>
            <a:r>
              <a:rPr lang="en-GB" sz="3200" b="1" dirty="0">
                <a:solidFill>
                  <a:schemeClr val="tx2">
                    <a:lumMod val="75000"/>
                  </a:schemeClr>
                </a:solidFill>
                <a:latin typeface="Century Gothic" panose="020B0502020202020204" pitchFamily="34" charset="0"/>
              </a:rPr>
              <a:t>Share our things</a:t>
            </a:r>
          </a:p>
        </p:txBody>
      </p:sp>
      <p:sp>
        <p:nvSpPr>
          <p:cNvPr id="8" name="TextBox 7">
            <a:extLst>
              <a:ext uri="{FF2B5EF4-FFF2-40B4-BE49-F238E27FC236}">
                <a16:creationId xmlns:a16="http://schemas.microsoft.com/office/drawing/2014/main" id="{F01F1C16-19DC-82DA-30F8-13A350700C01}"/>
              </a:ext>
            </a:extLst>
          </p:cNvPr>
          <p:cNvSpPr txBox="1"/>
          <p:nvPr/>
        </p:nvSpPr>
        <p:spPr>
          <a:xfrm rot="805402">
            <a:off x="4589045" y="2997474"/>
            <a:ext cx="3721435" cy="584775"/>
          </a:xfrm>
          <a:prstGeom prst="rect">
            <a:avLst/>
          </a:prstGeom>
          <a:noFill/>
        </p:spPr>
        <p:txBody>
          <a:bodyPr wrap="square" rtlCol="0">
            <a:spAutoFit/>
          </a:bodyPr>
          <a:lstStyle/>
          <a:p>
            <a:r>
              <a:rPr lang="en-GB" sz="3200" b="1" dirty="0">
                <a:solidFill>
                  <a:schemeClr val="accent6"/>
                </a:solidFill>
                <a:latin typeface="Century Gothic" panose="020B0502020202020204" pitchFamily="34" charset="0"/>
              </a:rPr>
              <a:t>Listen to others</a:t>
            </a:r>
          </a:p>
        </p:txBody>
      </p:sp>
      <p:sp>
        <p:nvSpPr>
          <p:cNvPr id="9" name="TextBox 8">
            <a:extLst>
              <a:ext uri="{FF2B5EF4-FFF2-40B4-BE49-F238E27FC236}">
                <a16:creationId xmlns:a16="http://schemas.microsoft.com/office/drawing/2014/main" id="{6E2F98A8-C5A6-C1B9-55E1-E20F34EDCFE8}"/>
              </a:ext>
            </a:extLst>
          </p:cNvPr>
          <p:cNvSpPr txBox="1"/>
          <p:nvPr/>
        </p:nvSpPr>
        <p:spPr>
          <a:xfrm>
            <a:off x="178903" y="5735694"/>
            <a:ext cx="8786193" cy="830997"/>
          </a:xfrm>
          <a:prstGeom prst="rect">
            <a:avLst/>
          </a:prstGeom>
          <a:noFill/>
        </p:spPr>
        <p:txBody>
          <a:bodyPr wrap="square" rtlCol="0">
            <a:spAutoFit/>
          </a:bodyPr>
          <a:lstStyle/>
          <a:p>
            <a:r>
              <a:rPr lang="en-GB" sz="2400" b="1" dirty="0">
                <a:latin typeface="Century Gothic" panose="020B0502020202020204" pitchFamily="34" charset="0"/>
              </a:rPr>
              <a:t>Here is the story of someone making a small difference, which inspired lots of people to make a big difference. </a:t>
            </a:r>
          </a:p>
        </p:txBody>
      </p:sp>
      <p:sp>
        <p:nvSpPr>
          <p:cNvPr id="10" name="TextBox 9">
            <a:extLst>
              <a:ext uri="{FF2B5EF4-FFF2-40B4-BE49-F238E27FC236}">
                <a16:creationId xmlns:a16="http://schemas.microsoft.com/office/drawing/2014/main" id="{6D027BED-EB8F-1ECE-AD19-3B80292021AD}"/>
              </a:ext>
            </a:extLst>
          </p:cNvPr>
          <p:cNvSpPr txBox="1"/>
          <p:nvPr/>
        </p:nvSpPr>
        <p:spPr>
          <a:xfrm rot="20687820">
            <a:off x="537729" y="3963620"/>
            <a:ext cx="3721435" cy="584775"/>
          </a:xfrm>
          <a:prstGeom prst="rect">
            <a:avLst/>
          </a:prstGeom>
          <a:noFill/>
        </p:spPr>
        <p:txBody>
          <a:bodyPr wrap="square" rtlCol="0">
            <a:spAutoFit/>
          </a:bodyPr>
          <a:lstStyle/>
          <a:p>
            <a:r>
              <a:rPr lang="en-GB" sz="3200" b="1" dirty="0">
                <a:solidFill>
                  <a:schemeClr val="tx2">
                    <a:lumMod val="75000"/>
                  </a:schemeClr>
                </a:solidFill>
                <a:latin typeface="Century Gothic" panose="020B0502020202020204" pitchFamily="34" charset="0"/>
              </a:rPr>
              <a:t>Support a charity</a:t>
            </a:r>
          </a:p>
        </p:txBody>
      </p:sp>
    </p:spTree>
    <p:extLst>
      <p:ext uri="{BB962C8B-B14F-4D97-AF65-F5344CB8AC3E}">
        <p14:creationId xmlns:p14="http://schemas.microsoft.com/office/powerpoint/2010/main" val="261362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4C34565-D6DF-FB9B-620A-5386AE738A5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8303" y="1079528"/>
            <a:ext cx="4501715" cy="29477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3.1 Tree where it all began">
            <a:extLst>
              <a:ext uri="{FF2B5EF4-FFF2-40B4-BE49-F238E27FC236}">
                <a16:creationId xmlns:a16="http://schemas.microsoft.com/office/drawing/2014/main" id="{1C990132-4F73-E1D0-A0E0-D021863C0DE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34045" y="3671519"/>
            <a:ext cx="4063680" cy="27098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0D75A30-F809-6098-2DE1-3E3A5E899B16}"/>
              </a:ext>
            </a:extLst>
          </p:cNvPr>
          <p:cNvSpPr txBox="1"/>
          <p:nvPr/>
        </p:nvSpPr>
        <p:spPr>
          <a:xfrm>
            <a:off x="178903" y="106081"/>
            <a:ext cx="8786193" cy="830997"/>
          </a:xfrm>
          <a:prstGeom prst="rect">
            <a:avLst/>
          </a:prstGeom>
          <a:noFill/>
        </p:spPr>
        <p:txBody>
          <a:bodyPr wrap="square" rtlCol="0">
            <a:spAutoFit/>
          </a:bodyPr>
          <a:lstStyle/>
          <a:p>
            <a:r>
              <a:rPr lang="en-GB" sz="2400" b="1" dirty="0">
                <a:latin typeface="Century Gothic" panose="020B0502020202020204" pitchFamily="34" charset="0"/>
              </a:rPr>
              <a:t>This is Sister Ethel. In 1963 Sister Ethel joined the Little Company of Mary in South Africa. </a:t>
            </a:r>
          </a:p>
        </p:txBody>
      </p:sp>
      <p:sp>
        <p:nvSpPr>
          <p:cNvPr id="6" name="TextBox 5">
            <a:extLst>
              <a:ext uri="{FF2B5EF4-FFF2-40B4-BE49-F238E27FC236}">
                <a16:creationId xmlns:a16="http://schemas.microsoft.com/office/drawing/2014/main" id="{B6CB88BF-BD81-D523-6791-AD18F8A7D0A0}"/>
              </a:ext>
            </a:extLst>
          </p:cNvPr>
          <p:cNvSpPr txBox="1"/>
          <p:nvPr/>
        </p:nvSpPr>
        <p:spPr>
          <a:xfrm>
            <a:off x="4834045" y="1953225"/>
            <a:ext cx="4063680" cy="830997"/>
          </a:xfrm>
          <a:prstGeom prst="rect">
            <a:avLst/>
          </a:prstGeom>
          <a:noFill/>
        </p:spPr>
        <p:txBody>
          <a:bodyPr wrap="square" rtlCol="0">
            <a:spAutoFit/>
          </a:bodyPr>
          <a:lstStyle/>
          <a:p>
            <a:pPr algn="ctr"/>
            <a:r>
              <a:rPr lang="en-GB" sz="2400" b="1" dirty="0">
                <a:latin typeface="Century Gothic" panose="020B0502020202020204" pitchFamily="34" charset="0"/>
              </a:rPr>
              <a:t>In 1987, she visited South Africa for a second time. </a:t>
            </a:r>
          </a:p>
        </p:txBody>
      </p:sp>
      <p:sp>
        <p:nvSpPr>
          <p:cNvPr id="7" name="TextBox 6">
            <a:extLst>
              <a:ext uri="{FF2B5EF4-FFF2-40B4-BE49-F238E27FC236}">
                <a16:creationId xmlns:a16="http://schemas.microsoft.com/office/drawing/2014/main" id="{F2DD4407-3875-CA1E-25C9-83A1695E568A}"/>
              </a:ext>
            </a:extLst>
          </p:cNvPr>
          <p:cNvSpPr txBox="1"/>
          <p:nvPr/>
        </p:nvSpPr>
        <p:spPr>
          <a:xfrm>
            <a:off x="178303" y="4470202"/>
            <a:ext cx="4501715" cy="1569660"/>
          </a:xfrm>
          <a:prstGeom prst="rect">
            <a:avLst/>
          </a:prstGeom>
          <a:noFill/>
        </p:spPr>
        <p:txBody>
          <a:bodyPr wrap="square" rtlCol="0">
            <a:spAutoFit/>
          </a:bodyPr>
          <a:lstStyle/>
          <a:p>
            <a:pPr algn="ctr"/>
            <a:r>
              <a:rPr lang="en-GB" sz="2400" b="1" dirty="0">
                <a:latin typeface="Century Gothic" panose="020B0502020202020204" pitchFamily="34" charset="0"/>
              </a:rPr>
              <a:t>When she arrived, she had nothing, but a lady called Diane said she could work in the shade of this tree. </a:t>
            </a:r>
          </a:p>
        </p:txBody>
      </p:sp>
    </p:spTree>
    <p:extLst>
      <p:ext uri="{BB962C8B-B14F-4D97-AF65-F5344CB8AC3E}">
        <p14:creationId xmlns:p14="http://schemas.microsoft.com/office/powerpoint/2010/main" val="385675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63A2A5F-D258-05E4-E7A8-774F77CAAF2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59996" y="2110497"/>
            <a:ext cx="4024008" cy="301800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CC063AB-2CFD-3053-575A-DDD53AA67589}"/>
              </a:ext>
            </a:extLst>
          </p:cNvPr>
          <p:cNvSpPr txBox="1"/>
          <p:nvPr/>
        </p:nvSpPr>
        <p:spPr>
          <a:xfrm>
            <a:off x="259404" y="128568"/>
            <a:ext cx="8625191" cy="1938992"/>
          </a:xfrm>
          <a:prstGeom prst="rect">
            <a:avLst/>
          </a:prstGeom>
          <a:noFill/>
        </p:spPr>
        <p:txBody>
          <a:bodyPr wrap="square">
            <a:spAutoFit/>
          </a:bodyPr>
          <a:lstStyle/>
          <a:p>
            <a:pPr defTabSz="914354">
              <a:defRPr/>
            </a:pPr>
            <a:r>
              <a:rPr lang="en-US" sz="2400" b="1" dirty="0">
                <a:latin typeface="Century Gothic" panose="020B0502020202020204" pitchFamily="34" charset="0"/>
              </a:rPr>
              <a:t>Being a qualified nurse, Sister Ethel began with basic healthcare and soon many people came to her for help underneath that famous tree.  She treated everyone with exceptional love and care, something people in Missionvale speak of to this day. </a:t>
            </a:r>
            <a:endParaRPr lang="en-GB" sz="2400" b="1" dirty="0">
              <a:latin typeface="Century Gothic" panose="020B0502020202020204" pitchFamily="34" charset="0"/>
            </a:endParaRPr>
          </a:p>
        </p:txBody>
      </p:sp>
      <p:sp>
        <p:nvSpPr>
          <p:cNvPr id="5" name="TextBox 4">
            <a:extLst>
              <a:ext uri="{FF2B5EF4-FFF2-40B4-BE49-F238E27FC236}">
                <a16:creationId xmlns:a16="http://schemas.microsoft.com/office/drawing/2014/main" id="{B90011A2-E379-0099-0540-25E515FC25E5}"/>
              </a:ext>
            </a:extLst>
          </p:cNvPr>
          <p:cNvSpPr txBox="1"/>
          <p:nvPr/>
        </p:nvSpPr>
        <p:spPr>
          <a:xfrm>
            <a:off x="178503" y="5201216"/>
            <a:ext cx="8625191" cy="1569660"/>
          </a:xfrm>
          <a:prstGeom prst="rect">
            <a:avLst/>
          </a:prstGeom>
          <a:noFill/>
        </p:spPr>
        <p:txBody>
          <a:bodyPr wrap="square">
            <a:spAutoFit/>
          </a:bodyPr>
          <a:lstStyle/>
          <a:p>
            <a:pPr defTabSz="914354">
              <a:defRPr/>
            </a:pPr>
            <a:r>
              <a:rPr lang="en-US" sz="2400" b="1" dirty="0">
                <a:latin typeface="Century Gothic" panose="020B0502020202020204" pitchFamily="34" charset="0"/>
              </a:rPr>
              <a:t>Sister Ethel was surprised by how many children were around in the day and soon started to split her time between healthcare and teaching because she found there was no school the children could go to.</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343472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EE5201-3F4D-1339-8FFC-35B8348A22BD}"/>
              </a:ext>
            </a:extLst>
          </p:cNvPr>
          <p:cNvSpPr txBox="1"/>
          <p:nvPr/>
        </p:nvSpPr>
        <p:spPr>
          <a:xfrm>
            <a:off x="124570" y="139736"/>
            <a:ext cx="8751073" cy="584775"/>
          </a:xfrm>
          <a:prstGeom prst="rect">
            <a:avLst/>
          </a:prstGeom>
          <a:noFill/>
        </p:spPr>
        <p:txBody>
          <a:bodyPr wrap="square" rtlCol="0">
            <a:spAutoFit/>
          </a:bodyPr>
          <a:lstStyle/>
          <a:p>
            <a:r>
              <a:rPr lang="en-GB" sz="3200" b="1" dirty="0">
                <a:solidFill>
                  <a:schemeClr val="tx2">
                    <a:lumMod val="75000"/>
                  </a:schemeClr>
                </a:solidFill>
                <a:latin typeface="Century Gothic" panose="020B0502020202020204" pitchFamily="34" charset="0"/>
              </a:rPr>
              <a:t>Gradually with more help…..</a:t>
            </a:r>
          </a:p>
        </p:txBody>
      </p:sp>
      <p:pic>
        <p:nvPicPr>
          <p:cNvPr id="3" name="Picture 6" descr="3.1 Tree where it all began">
            <a:extLst>
              <a:ext uri="{FF2B5EF4-FFF2-40B4-BE49-F238E27FC236}">
                <a16:creationId xmlns:a16="http://schemas.microsoft.com/office/drawing/2014/main" id="{C2D3F9AA-F399-634F-5D1D-36D19946181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8357" y="816434"/>
            <a:ext cx="4063680" cy="27098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83787A88-C517-DD29-D5F9-BDCAC022ACF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94525" y="2489100"/>
            <a:ext cx="5281118" cy="30600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6F69BC6-E5A3-D605-DDFC-D79D55C7ADD5}"/>
              </a:ext>
            </a:extLst>
          </p:cNvPr>
          <p:cNvSpPr txBox="1"/>
          <p:nvPr/>
        </p:nvSpPr>
        <p:spPr>
          <a:xfrm>
            <a:off x="196464" y="5785826"/>
            <a:ext cx="8751073" cy="830997"/>
          </a:xfrm>
          <a:prstGeom prst="rect">
            <a:avLst/>
          </a:prstGeom>
          <a:noFill/>
        </p:spPr>
        <p:txBody>
          <a:bodyPr wrap="square" rtlCol="0">
            <a:spAutoFit/>
          </a:bodyPr>
          <a:lstStyle/>
          <a:p>
            <a:pPr algn="ctr"/>
            <a:r>
              <a:rPr lang="en-GB" sz="2400" b="1" dirty="0">
                <a:solidFill>
                  <a:schemeClr val="tx2">
                    <a:lumMod val="75000"/>
                  </a:schemeClr>
                </a:solidFill>
                <a:latin typeface="Century Gothic" panose="020B0502020202020204" pitchFamily="34" charset="0"/>
              </a:rPr>
              <a:t>…Sister Ethel moved her work into a shipping container and then to a small building in 1988….</a:t>
            </a:r>
          </a:p>
        </p:txBody>
      </p:sp>
    </p:spTree>
    <p:extLst>
      <p:ext uri="{BB962C8B-B14F-4D97-AF65-F5344CB8AC3E}">
        <p14:creationId xmlns:p14="http://schemas.microsoft.com/office/powerpoint/2010/main" val="124173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C5E0270-98FD-4747-131F-80BDA8084F12}"/>
              </a:ext>
            </a:extLst>
          </p:cNvPr>
          <p:cNvSpPr txBox="1"/>
          <p:nvPr/>
        </p:nvSpPr>
        <p:spPr>
          <a:xfrm>
            <a:off x="655321" y="5180205"/>
            <a:ext cx="7802880" cy="1077218"/>
          </a:xfrm>
          <a:prstGeom prst="rect">
            <a:avLst/>
          </a:prstGeom>
          <a:noFill/>
        </p:spPr>
        <p:txBody>
          <a:bodyPr wrap="square" rtlCol="0">
            <a:spAutoFit/>
          </a:bodyPr>
          <a:lstStyle/>
          <a:p>
            <a:pPr algn="ctr"/>
            <a:r>
              <a:rPr lang="en-US" sz="3200" b="1" dirty="0">
                <a:solidFill>
                  <a:schemeClr val="tx2">
                    <a:lumMod val="75000"/>
                  </a:schemeClr>
                </a:solidFill>
                <a:latin typeface="Century Gothic" panose="020B0502020202020204" pitchFamily="34" charset="0"/>
              </a:rPr>
              <a:t>…</a:t>
            </a:r>
            <a:r>
              <a:rPr lang="en-GB" sz="3200" b="1" dirty="0">
                <a:solidFill>
                  <a:schemeClr val="tx2">
                    <a:lumMod val="75000"/>
                  </a:schemeClr>
                </a:solidFill>
                <a:latin typeface="Century Gothic" panose="020B0502020202020204" pitchFamily="34" charset="0"/>
              </a:rPr>
              <a:t> and today the </a:t>
            </a:r>
            <a:r>
              <a:rPr lang="en-GB" sz="3200" b="1" dirty="0" err="1">
                <a:solidFill>
                  <a:schemeClr val="tx2">
                    <a:lumMod val="75000"/>
                  </a:schemeClr>
                </a:solidFill>
                <a:latin typeface="Century Gothic" panose="020B0502020202020204" pitchFamily="34" charset="0"/>
              </a:rPr>
              <a:t>Missionvale</a:t>
            </a:r>
            <a:r>
              <a:rPr lang="en-GB" sz="3200" b="1" dirty="0">
                <a:solidFill>
                  <a:schemeClr val="tx2">
                    <a:lumMod val="75000"/>
                  </a:schemeClr>
                </a:solidFill>
                <a:latin typeface="Century Gothic" panose="020B0502020202020204" pitchFamily="34" charset="0"/>
              </a:rPr>
              <a:t> Care Centre looks like this!</a:t>
            </a:r>
          </a:p>
        </p:txBody>
      </p:sp>
      <p:pic>
        <p:nvPicPr>
          <p:cNvPr id="3076" name="Picture 4">
            <a:extLst>
              <a:ext uri="{FF2B5EF4-FFF2-40B4-BE49-F238E27FC236}">
                <a16:creationId xmlns:a16="http://schemas.microsoft.com/office/drawing/2014/main" id="{B9B7C2C9-8162-F0AD-3ED8-AD8D5F65FDD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47775" y="526530"/>
            <a:ext cx="6648450" cy="44291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4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BBA8761F-7F99-4B4E-AD06-20EBD8E3671F" descr="A161AEFF-A743-4164-B831-28C5388C2F07">
            <a:extLst>
              <a:ext uri="{FF2B5EF4-FFF2-40B4-BE49-F238E27FC236}">
                <a16:creationId xmlns:a16="http://schemas.microsoft.com/office/drawing/2014/main" id="{025EB402-EECB-0CFE-1333-B2D6AB1749F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72002" y="1863368"/>
            <a:ext cx="3871989" cy="462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close up of a sign&#10;&#10;Description generated with high confidence">
            <a:extLst>
              <a:ext uri="{FF2B5EF4-FFF2-40B4-BE49-F238E27FC236}">
                <a16:creationId xmlns:a16="http://schemas.microsoft.com/office/drawing/2014/main" id="{7E87758D-684C-4AC7-CD8B-CCF7EFC0F3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1082" y="5088539"/>
            <a:ext cx="4506444" cy="1381327"/>
          </a:xfrm>
          <a:prstGeom prst="rect">
            <a:avLst/>
          </a:prstGeom>
        </p:spPr>
      </p:pic>
      <p:pic>
        <p:nvPicPr>
          <p:cNvPr id="8" name="Picture 7">
            <a:extLst>
              <a:ext uri="{FF2B5EF4-FFF2-40B4-BE49-F238E27FC236}">
                <a16:creationId xmlns:a16="http://schemas.microsoft.com/office/drawing/2014/main" id="{A16AB43B-3D67-FB93-393C-D31EBD22F0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24536" y="5198352"/>
            <a:ext cx="4193455" cy="1161700"/>
          </a:xfrm>
          <a:prstGeom prst="rect">
            <a:avLst/>
          </a:prstGeom>
        </p:spPr>
      </p:pic>
      <p:sp>
        <p:nvSpPr>
          <p:cNvPr id="7" name="Subtitle 2">
            <a:extLst>
              <a:ext uri="{FF2B5EF4-FFF2-40B4-BE49-F238E27FC236}">
                <a16:creationId xmlns:a16="http://schemas.microsoft.com/office/drawing/2014/main" id="{C5FFE672-9EFC-E297-A33A-56B7B0991D89}"/>
              </a:ext>
            </a:extLst>
          </p:cNvPr>
          <p:cNvSpPr txBox="1">
            <a:spLocks/>
          </p:cNvSpPr>
          <p:nvPr/>
        </p:nvSpPr>
        <p:spPr>
          <a:xfrm>
            <a:off x="4402604" y="2314631"/>
            <a:ext cx="4343400" cy="22287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GB" sz="2400" b="1" dirty="0">
                <a:latin typeface="Century Gothic" panose="020B0502020202020204" pitchFamily="34" charset="0"/>
                <a:cs typeface="Aharoni" panose="02010803020104030203" pitchFamily="2" charset="-79"/>
              </a:rPr>
              <a:t>As Christians, they believe that God loves them and that they can love others in all sorts of ways that make a difference.</a:t>
            </a:r>
          </a:p>
        </p:txBody>
      </p:sp>
      <p:sp>
        <p:nvSpPr>
          <p:cNvPr id="10" name="TextBox 9">
            <a:extLst>
              <a:ext uri="{FF2B5EF4-FFF2-40B4-BE49-F238E27FC236}">
                <a16:creationId xmlns:a16="http://schemas.microsoft.com/office/drawing/2014/main" id="{E2E03821-9292-B3C2-D5DC-E2199CECAAE6}"/>
              </a:ext>
            </a:extLst>
          </p:cNvPr>
          <p:cNvSpPr txBox="1"/>
          <p:nvPr/>
        </p:nvSpPr>
        <p:spPr>
          <a:xfrm>
            <a:off x="272002" y="240141"/>
            <a:ext cx="8599997" cy="1384995"/>
          </a:xfrm>
          <a:prstGeom prst="rect">
            <a:avLst/>
          </a:prstGeom>
          <a:noFill/>
        </p:spPr>
        <p:txBody>
          <a:bodyPr wrap="square" rtlCol="0">
            <a:spAutoFit/>
          </a:bodyPr>
          <a:lstStyle/>
          <a:p>
            <a:pPr algn="ctr"/>
            <a:r>
              <a:rPr lang="en-GB" sz="2800" b="1" dirty="0">
                <a:solidFill>
                  <a:schemeClr val="tx2">
                    <a:lumMod val="75000"/>
                  </a:schemeClr>
                </a:solidFill>
                <a:latin typeface="Century Gothic" panose="020B0502020202020204" pitchFamily="34" charset="0"/>
              </a:rPr>
              <a:t>The Garden Route Children’s Trust is a Christian charity which helps to carry on the work that Sister Ethel started.</a:t>
            </a:r>
          </a:p>
        </p:txBody>
      </p:sp>
    </p:spTree>
    <p:extLst>
      <p:ext uri="{BB962C8B-B14F-4D97-AF65-F5344CB8AC3E}">
        <p14:creationId xmlns:p14="http://schemas.microsoft.com/office/powerpoint/2010/main" val="388027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684</TotalTime>
  <Words>695</Words>
  <Application>Microsoft Office PowerPoint</Application>
  <PresentationFormat>On-screen Show (4:3)</PresentationFormat>
  <Paragraphs>51</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Century Gothic</vt:lpstr>
      <vt:lpstr>Montserrat</vt:lpstr>
      <vt:lpstr>Office Theme</vt:lpstr>
      <vt:lpstr>PowerPoint Presentation</vt:lpstr>
      <vt:lpstr>PowerPoint Presentation</vt:lpstr>
      <vt:lpstr>How might we be a person who makes a difference?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Giving by doing</dc:title>
  <dc:creator>Rosslyn Doney</dc:creator>
  <cp:lastModifiedBy>Rachel Boxer</cp:lastModifiedBy>
  <cp:revision>35</cp:revision>
  <dcterms:created xsi:type="dcterms:W3CDTF">2023-03-07T13:54:05Z</dcterms:created>
  <dcterms:modified xsi:type="dcterms:W3CDTF">2024-07-19T19:53:10Z</dcterms:modified>
</cp:coreProperties>
</file>