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324" r:id="rId3"/>
    <p:sldId id="306" r:id="rId4"/>
    <p:sldId id="328" r:id="rId5"/>
    <p:sldId id="462" r:id="rId6"/>
    <p:sldId id="4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66"/>
    <a:srgbClr val="FF6600"/>
    <a:srgbClr val="FFCC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36EC0A-CE14-4D02-8A50-B88F315F9540}" v="14" dt="2026-07-17T19:23:44.0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46714" autoAdjust="0"/>
  </p:normalViewPr>
  <p:slideViewPr>
    <p:cSldViewPr snapToGrid="0">
      <p:cViewPr varScale="1">
        <p:scale>
          <a:sx n="47" d="100"/>
          <a:sy n="47" d="100"/>
        </p:scale>
        <p:origin x="22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custSel addSld delSld modSld delMainMaster">
      <pc:chgData name="Rachel Boxer" userId="6da37c9f42e40059" providerId="LiveId" clId="{0E13CC8D-59C2-4409-A640-E738E4606E44}" dt="2026-07-17T19:23:37.315" v="2029" actId="208"/>
      <pc:docMkLst>
        <pc:docMk/>
      </pc:docMkLst>
      <pc:sldChg chg="modSp mod modNotesTx">
        <pc:chgData name="Rachel Boxer" userId="6da37c9f42e40059" providerId="LiveId" clId="{0E13CC8D-59C2-4409-A640-E738E4606E44}" dt="2026-07-17T12:28:53.109" v="431" actId="20577"/>
        <pc:sldMkLst>
          <pc:docMk/>
          <pc:sldMk cId="4116452968" sldId="256"/>
        </pc:sldMkLst>
        <pc:spChg chg="mod">
          <ac:chgData name="Rachel Boxer" userId="6da37c9f42e40059" providerId="LiveId" clId="{0E13CC8D-59C2-4409-A640-E738E4606E44}" dt="2026-07-17T12:22:35.914" v="10" actId="20577"/>
          <ac:spMkLst>
            <pc:docMk/>
            <pc:sldMk cId="4116452968" sldId="256"/>
            <ac:spMk id="3" creationId="{B2566E47-9455-6F0A-74D2-76643B9D1D9D}"/>
          </ac:spMkLst>
        </pc:spChg>
      </pc:sldChg>
      <pc:sldChg chg="add modTransition modNotesTx">
        <pc:chgData name="Rachel Boxer" userId="6da37c9f42e40059" providerId="LiveId" clId="{0E13CC8D-59C2-4409-A640-E738E4606E44}" dt="2026-07-17T18:58:15.144" v="1366" actId="20577"/>
        <pc:sldMkLst>
          <pc:docMk/>
          <pc:sldMk cId="0" sldId="306"/>
        </pc:sldMkLst>
      </pc:sldChg>
      <pc:sldChg chg="modSp add mod modTransition modNotesTx">
        <pc:chgData name="Rachel Boxer" userId="6da37c9f42e40059" providerId="LiveId" clId="{0E13CC8D-59C2-4409-A640-E738E4606E44}" dt="2026-07-17T19:23:37.315" v="2029" actId="208"/>
        <pc:sldMkLst>
          <pc:docMk/>
          <pc:sldMk cId="3418908585" sldId="324"/>
        </pc:sldMkLst>
        <pc:picChg chg="mod">
          <ac:chgData name="Rachel Boxer" userId="6da37c9f42e40059" providerId="LiveId" clId="{0E13CC8D-59C2-4409-A640-E738E4606E44}" dt="2026-07-17T19:23:37.315" v="2029" actId="208"/>
          <ac:picMkLst>
            <pc:docMk/>
            <pc:sldMk cId="3418908585" sldId="324"/>
            <ac:picMk id="2" creationId="{67124FB9-A7D8-442E-9733-5A8169084D14}"/>
          </ac:picMkLst>
        </pc:picChg>
      </pc:sldChg>
      <pc:sldChg chg="add modTransition modNotesTx">
        <pc:chgData name="Rachel Boxer" userId="6da37c9f42e40059" providerId="LiveId" clId="{0E13CC8D-59C2-4409-A640-E738E4606E44}" dt="2026-07-17T19:18:58.499" v="2027" actId="20577"/>
        <pc:sldMkLst>
          <pc:docMk/>
          <pc:sldMk cId="2963607951" sldId="328"/>
        </pc:sldMkLst>
      </pc:sldChg>
      <pc:sldChg chg="del">
        <pc:chgData name="Rachel Boxer" userId="6da37c9f42e40059" providerId="LiveId" clId="{0E13CC8D-59C2-4409-A640-E738E4606E44}" dt="2026-07-17T12:29:14.071" v="432" actId="47"/>
        <pc:sldMkLst>
          <pc:docMk/>
          <pc:sldMk cId="518127605" sldId="435"/>
        </pc:sldMkLst>
      </pc:sldChg>
      <pc:sldChg chg="del">
        <pc:chgData name="Rachel Boxer" userId="6da37c9f42e40059" providerId="LiveId" clId="{0E13CC8D-59C2-4409-A640-E738E4606E44}" dt="2026-07-17T12:29:14.911" v="433" actId="47"/>
        <pc:sldMkLst>
          <pc:docMk/>
          <pc:sldMk cId="3999195186" sldId="436"/>
        </pc:sldMkLst>
      </pc:sldChg>
      <pc:sldChg chg="del">
        <pc:chgData name="Rachel Boxer" userId="6da37c9f42e40059" providerId="LiveId" clId="{0E13CC8D-59C2-4409-A640-E738E4606E44}" dt="2026-07-17T12:29:16.360" v="435" actId="47"/>
        <pc:sldMkLst>
          <pc:docMk/>
          <pc:sldMk cId="4139395665" sldId="451"/>
        </pc:sldMkLst>
      </pc:sldChg>
      <pc:sldChg chg="del">
        <pc:chgData name="Rachel Boxer" userId="6da37c9f42e40059" providerId="LiveId" clId="{0E13CC8D-59C2-4409-A640-E738E4606E44}" dt="2026-07-17T12:29:17.245" v="436" actId="47"/>
        <pc:sldMkLst>
          <pc:docMk/>
          <pc:sldMk cId="1405098642" sldId="452"/>
        </pc:sldMkLst>
      </pc:sldChg>
      <pc:sldChg chg="del">
        <pc:chgData name="Rachel Boxer" userId="6da37c9f42e40059" providerId="LiveId" clId="{0E13CC8D-59C2-4409-A640-E738E4606E44}" dt="2026-07-17T12:29:16.090" v="434" actId="47"/>
        <pc:sldMkLst>
          <pc:docMk/>
          <pc:sldMk cId="3299329482" sldId="453"/>
        </pc:sldMkLst>
      </pc:sldChg>
      <pc:sldChg chg="del">
        <pc:chgData name="Rachel Boxer" userId="6da37c9f42e40059" providerId="LiveId" clId="{0E13CC8D-59C2-4409-A640-E738E4606E44}" dt="2026-07-17T12:30:17.596" v="438" actId="47"/>
        <pc:sldMkLst>
          <pc:docMk/>
          <pc:sldMk cId="4082595629" sldId="457"/>
        </pc:sldMkLst>
      </pc:sldChg>
      <pc:sldChg chg="add del modTransition modNotesTx">
        <pc:chgData name="Rachel Boxer" userId="6da37c9f42e40059" providerId="LiveId" clId="{0E13CC8D-59C2-4409-A640-E738E4606E44}" dt="2026-07-17T12:31:40.502" v="490" actId="47"/>
        <pc:sldMkLst>
          <pc:docMk/>
          <pc:sldMk cId="3077536074" sldId="459"/>
        </pc:sldMkLst>
      </pc:sldChg>
      <pc:sldChg chg="add del modTransition addAnim delAnim modAnim modNotesTx">
        <pc:chgData name="Rachel Boxer" userId="6da37c9f42e40059" providerId="LiveId" clId="{0E13CC8D-59C2-4409-A640-E738E4606E44}" dt="2026-07-17T12:44:04" v="948" actId="47"/>
        <pc:sldMkLst>
          <pc:docMk/>
          <pc:sldMk cId="2965151640" sldId="460"/>
        </pc:sldMkLst>
      </pc:sldChg>
      <pc:sldChg chg="add modTransition">
        <pc:chgData name="Rachel Boxer" userId="6da37c9f42e40059" providerId="LiveId" clId="{0E13CC8D-59C2-4409-A640-E738E4606E44}" dt="2026-07-17T12:30:15.100" v="437"/>
        <pc:sldMkLst>
          <pc:docMk/>
          <pc:sldMk cId="2588037294" sldId="461"/>
        </pc:sldMkLst>
      </pc:sldChg>
      <pc:sldChg chg="addSp delSp modSp add mod modNotesTx">
        <pc:chgData name="Rachel Boxer" userId="6da37c9f42e40059" providerId="LiveId" clId="{0E13CC8D-59C2-4409-A640-E738E4606E44}" dt="2026-07-17T19:18:08.203" v="2019" actId="20577"/>
        <pc:sldMkLst>
          <pc:docMk/>
          <pc:sldMk cId="3438229794" sldId="462"/>
        </pc:sldMkLst>
        <pc:spChg chg="mod">
          <ac:chgData name="Rachel Boxer" userId="6da37c9f42e40059" providerId="LiveId" clId="{0E13CC8D-59C2-4409-A640-E738E4606E44}" dt="2026-07-17T19:15:14.085" v="1632" actId="12789"/>
          <ac:spMkLst>
            <pc:docMk/>
            <pc:sldMk cId="3438229794" sldId="462"/>
            <ac:spMk id="4" creationId="{0BF1CD6E-2567-33F6-3E08-2149EF98F791}"/>
          </ac:spMkLst>
        </pc:spChg>
        <pc:spChg chg="add mod ord">
          <ac:chgData name="Rachel Boxer" userId="6da37c9f42e40059" providerId="LiveId" clId="{0E13CC8D-59C2-4409-A640-E738E4606E44}" dt="2026-07-17T19:11:15.947" v="1419" actId="164"/>
          <ac:spMkLst>
            <pc:docMk/>
            <pc:sldMk cId="3438229794" sldId="462"/>
            <ac:spMk id="6" creationId="{5DC16B71-79E9-69C4-D4B7-1BD87A4D6156}"/>
          </ac:spMkLst>
        </pc:spChg>
        <pc:spChg chg="mod">
          <ac:chgData name="Rachel Boxer" userId="6da37c9f42e40059" providerId="LiveId" clId="{0E13CC8D-59C2-4409-A640-E738E4606E44}" dt="2026-07-17T19:11:18.349" v="1421"/>
          <ac:spMkLst>
            <pc:docMk/>
            <pc:sldMk cId="3438229794" sldId="462"/>
            <ac:spMk id="9" creationId="{4F7920BF-D7BD-4FE4-F0E8-7C55A95CB996}"/>
          </ac:spMkLst>
        </pc:spChg>
        <pc:spChg chg="add mod">
          <ac:chgData name="Rachel Boxer" userId="6da37c9f42e40059" providerId="LiveId" clId="{0E13CC8D-59C2-4409-A640-E738E4606E44}" dt="2026-07-17T19:15:04.154" v="1630" actId="1076"/>
          <ac:spMkLst>
            <pc:docMk/>
            <pc:sldMk cId="3438229794" sldId="462"/>
            <ac:spMk id="14" creationId="{64F47FEF-8849-CEBC-9EF6-67BEADD5E53C}"/>
          </ac:spMkLst>
        </pc:spChg>
        <pc:grpChg chg="add del mod">
          <ac:chgData name="Rachel Boxer" userId="6da37c9f42e40059" providerId="LiveId" clId="{0E13CC8D-59C2-4409-A640-E738E4606E44}" dt="2026-07-17T19:11:17.950" v="1420" actId="478"/>
          <ac:grpSpMkLst>
            <pc:docMk/>
            <pc:sldMk cId="3438229794" sldId="462"/>
            <ac:grpSpMk id="7" creationId="{EBDC2372-7BF7-5062-1D1F-9AD6DB7D775F}"/>
          </ac:grpSpMkLst>
        </pc:grpChg>
        <pc:grpChg chg="add mod">
          <ac:chgData name="Rachel Boxer" userId="6da37c9f42e40059" providerId="LiveId" clId="{0E13CC8D-59C2-4409-A640-E738E4606E44}" dt="2026-07-17T19:11:18.349" v="1421"/>
          <ac:grpSpMkLst>
            <pc:docMk/>
            <pc:sldMk cId="3438229794" sldId="462"/>
            <ac:grpSpMk id="8" creationId="{8FE5FC93-E51F-5DA9-60B0-A94625A6185B}"/>
          </ac:grpSpMkLst>
        </pc:grpChg>
        <pc:picChg chg="del">
          <ac:chgData name="Rachel Boxer" userId="6da37c9f42e40059" providerId="LiveId" clId="{0E13CC8D-59C2-4409-A640-E738E4606E44}" dt="2026-07-17T19:01:21.630" v="1368" actId="478"/>
          <ac:picMkLst>
            <pc:docMk/>
            <pc:sldMk cId="3438229794" sldId="462"/>
            <ac:picMk id="3" creationId="{D2C15D16-F623-6B20-06AD-8400354EEB2C}"/>
          </ac:picMkLst>
        </pc:picChg>
        <pc:picChg chg="add mod">
          <ac:chgData name="Rachel Boxer" userId="6da37c9f42e40059" providerId="LiveId" clId="{0E13CC8D-59C2-4409-A640-E738E4606E44}" dt="2026-07-17T19:11:15.947" v="1419" actId="164"/>
          <ac:picMkLst>
            <pc:docMk/>
            <pc:sldMk cId="3438229794" sldId="462"/>
            <ac:picMk id="5" creationId="{5DA4743D-94A0-4E34-CD00-679348117B48}"/>
          </ac:picMkLst>
        </pc:picChg>
        <pc:picChg chg="mod">
          <ac:chgData name="Rachel Boxer" userId="6da37c9f42e40059" providerId="LiveId" clId="{0E13CC8D-59C2-4409-A640-E738E4606E44}" dt="2026-07-17T19:11:18.349" v="1421"/>
          <ac:picMkLst>
            <pc:docMk/>
            <pc:sldMk cId="3438229794" sldId="462"/>
            <ac:picMk id="10" creationId="{9CABE38F-8B1C-8F09-FE3A-1E253C1D6285}"/>
          </ac:picMkLst>
        </pc:picChg>
        <pc:picChg chg="add mod">
          <ac:chgData name="Rachel Boxer" userId="6da37c9f42e40059" providerId="LiveId" clId="{0E13CC8D-59C2-4409-A640-E738E4606E44}" dt="2026-07-17T19:14:56.596" v="1627" actId="1076"/>
          <ac:picMkLst>
            <pc:docMk/>
            <pc:sldMk cId="3438229794" sldId="462"/>
            <ac:picMk id="12" creationId="{7CC51023-9990-4AAB-79CC-E1F333939ADD}"/>
          </ac:picMkLst>
        </pc:picChg>
      </pc:sldChg>
      <pc:sldMasterChg chg="del delSldLayout">
        <pc:chgData name="Rachel Boxer" userId="6da37c9f42e40059" providerId="LiveId" clId="{0E13CC8D-59C2-4409-A640-E738E4606E44}" dt="2026-07-17T12:30:17.596" v="438" actId="47"/>
        <pc:sldMasterMkLst>
          <pc:docMk/>
          <pc:sldMasterMk cId="2173069444" sldId="2147483672"/>
        </pc:sldMasterMkLst>
        <pc:sldLayoutChg chg="del">
          <pc:chgData name="Rachel Boxer" userId="6da37c9f42e40059" providerId="LiveId" clId="{0E13CC8D-59C2-4409-A640-E738E4606E44}" dt="2026-07-17T12:30:17.596" v="438" actId="47"/>
          <pc:sldLayoutMkLst>
            <pc:docMk/>
            <pc:sldMasterMk cId="2173069444" sldId="2147483672"/>
            <pc:sldLayoutMk cId="3302412736" sldId="2147483673"/>
          </pc:sldLayoutMkLst>
        </pc:sldLayoutChg>
        <pc:sldLayoutChg chg="del">
          <pc:chgData name="Rachel Boxer" userId="6da37c9f42e40059" providerId="LiveId" clId="{0E13CC8D-59C2-4409-A640-E738E4606E44}" dt="2026-07-17T12:30:17.596" v="438" actId="47"/>
          <pc:sldLayoutMkLst>
            <pc:docMk/>
            <pc:sldMasterMk cId="2173069444" sldId="2147483672"/>
            <pc:sldLayoutMk cId="3607271225" sldId="2147483674"/>
          </pc:sldLayoutMkLst>
        </pc:sldLayoutChg>
        <pc:sldLayoutChg chg="del">
          <pc:chgData name="Rachel Boxer" userId="6da37c9f42e40059" providerId="LiveId" clId="{0E13CC8D-59C2-4409-A640-E738E4606E44}" dt="2026-07-17T12:30:17.596" v="438" actId="47"/>
          <pc:sldLayoutMkLst>
            <pc:docMk/>
            <pc:sldMasterMk cId="2173069444" sldId="2147483672"/>
            <pc:sldLayoutMk cId="2673916163" sldId="2147483675"/>
          </pc:sldLayoutMkLst>
        </pc:sldLayoutChg>
        <pc:sldLayoutChg chg="del">
          <pc:chgData name="Rachel Boxer" userId="6da37c9f42e40059" providerId="LiveId" clId="{0E13CC8D-59C2-4409-A640-E738E4606E44}" dt="2026-07-17T12:30:17.596" v="438" actId="47"/>
          <pc:sldLayoutMkLst>
            <pc:docMk/>
            <pc:sldMasterMk cId="2173069444" sldId="2147483672"/>
            <pc:sldLayoutMk cId="224531573" sldId="2147483676"/>
          </pc:sldLayoutMkLst>
        </pc:sldLayoutChg>
        <pc:sldLayoutChg chg="del">
          <pc:chgData name="Rachel Boxer" userId="6da37c9f42e40059" providerId="LiveId" clId="{0E13CC8D-59C2-4409-A640-E738E4606E44}" dt="2026-07-17T12:30:17.596" v="438" actId="47"/>
          <pc:sldLayoutMkLst>
            <pc:docMk/>
            <pc:sldMasterMk cId="2173069444" sldId="2147483672"/>
            <pc:sldLayoutMk cId="334513580" sldId="2147483677"/>
          </pc:sldLayoutMkLst>
        </pc:sldLayoutChg>
        <pc:sldLayoutChg chg="del">
          <pc:chgData name="Rachel Boxer" userId="6da37c9f42e40059" providerId="LiveId" clId="{0E13CC8D-59C2-4409-A640-E738E4606E44}" dt="2026-07-17T12:30:17.596" v="438" actId="47"/>
          <pc:sldLayoutMkLst>
            <pc:docMk/>
            <pc:sldMasterMk cId="2173069444" sldId="2147483672"/>
            <pc:sldLayoutMk cId="3004905341" sldId="2147483678"/>
          </pc:sldLayoutMkLst>
        </pc:sldLayoutChg>
        <pc:sldLayoutChg chg="del">
          <pc:chgData name="Rachel Boxer" userId="6da37c9f42e40059" providerId="LiveId" clId="{0E13CC8D-59C2-4409-A640-E738E4606E44}" dt="2026-07-17T12:30:17.596" v="438" actId="47"/>
          <pc:sldLayoutMkLst>
            <pc:docMk/>
            <pc:sldMasterMk cId="2173069444" sldId="2147483672"/>
            <pc:sldLayoutMk cId="157826150" sldId="2147483679"/>
          </pc:sldLayoutMkLst>
        </pc:sldLayoutChg>
        <pc:sldLayoutChg chg="del">
          <pc:chgData name="Rachel Boxer" userId="6da37c9f42e40059" providerId="LiveId" clId="{0E13CC8D-59C2-4409-A640-E738E4606E44}" dt="2026-07-17T12:30:17.596" v="438" actId="47"/>
          <pc:sldLayoutMkLst>
            <pc:docMk/>
            <pc:sldMasterMk cId="2173069444" sldId="2147483672"/>
            <pc:sldLayoutMk cId="2647045175" sldId="2147483680"/>
          </pc:sldLayoutMkLst>
        </pc:sldLayoutChg>
        <pc:sldLayoutChg chg="del">
          <pc:chgData name="Rachel Boxer" userId="6da37c9f42e40059" providerId="LiveId" clId="{0E13CC8D-59C2-4409-A640-E738E4606E44}" dt="2026-07-17T12:30:17.596" v="438" actId="47"/>
          <pc:sldLayoutMkLst>
            <pc:docMk/>
            <pc:sldMasterMk cId="2173069444" sldId="2147483672"/>
            <pc:sldLayoutMk cId="2020981717" sldId="2147483681"/>
          </pc:sldLayoutMkLst>
        </pc:sldLayoutChg>
        <pc:sldLayoutChg chg="del">
          <pc:chgData name="Rachel Boxer" userId="6da37c9f42e40059" providerId="LiveId" clId="{0E13CC8D-59C2-4409-A640-E738E4606E44}" dt="2026-07-17T12:30:17.596" v="438" actId="47"/>
          <pc:sldLayoutMkLst>
            <pc:docMk/>
            <pc:sldMasterMk cId="2173069444" sldId="2147483672"/>
            <pc:sldLayoutMk cId="374640403" sldId="2147483682"/>
          </pc:sldLayoutMkLst>
        </pc:sldLayoutChg>
        <pc:sldLayoutChg chg="del">
          <pc:chgData name="Rachel Boxer" userId="6da37c9f42e40059" providerId="LiveId" clId="{0E13CC8D-59C2-4409-A640-E738E4606E44}" dt="2026-07-17T12:30:17.596" v="438" actId="47"/>
          <pc:sldLayoutMkLst>
            <pc:docMk/>
            <pc:sldMasterMk cId="2173069444" sldId="2147483672"/>
            <pc:sldLayoutMk cId="3059770359"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AAA03-35FE-46B4-9CBA-086313F072F4}" type="datetimeFigureOut">
              <a:rPr lang="en-GB" smtClean="0"/>
              <a:t>17/07/2026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38EB90-A8AB-42CD-B29E-D7D05FF6AA49}" type="slidenum">
              <a:rPr lang="en-GB" smtClean="0"/>
              <a:t>‹#›</a:t>
            </a:fld>
            <a:endParaRPr lang="en-GB"/>
          </a:p>
        </p:txBody>
      </p:sp>
    </p:spTree>
    <p:extLst>
      <p:ext uri="{BB962C8B-B14F-4D97-AF65-F5344CB8AC3E}">
        <p14:creationId xmlns:p14="http://schemas.microsoft.com/office/powerpoint/2010/main" val="277416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dirty="0"/>
              <a:t>‘Stories as treasure to be found’ – Summer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Gospels are full of the parables of Jesus, which he used to communicate ideas about the Kingdom of God to his listeners, often challenging their thinking, and quite often in answer to a question he had been posed. For Christians – as for Jesus’ original audiences – the parables don’t just illustrate a truth, they contain a truth that the listeners are supposed to search for </a:t>
            </a:r>
            <a:r>
              <a:rPr lang="en-GB" dirty="0" err="1"/>
              <a:t>for</a:t>
            </a:r>
            <a:r>
              <a:rPr lang="en-GB" dirty="0"/>
              <a:t> themselves, appealing to the intellect through the imagination. These collective worship materials don’t need to be used in any particular order, but loosely follow the parables of Jesus from Matthew 13. Although these parables were told to a specific audience, with a specific set of cultural expectations, Christians believe that Jesus’ parables can speak just as truthfully to a modern audience: like a well-cut gemstone, the light will shine through the different facets and show different colours at different times.</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At the end of each set of slides, there is an image from across times and cultures illustrating the story from a different perspective. You might want to include a question on this slide that will challenge students’ thinking as they leave, or at another time, picking up on what has been talked about during the gathering.</a:t>
            </a:r>
          </a:p>
          <a:p>
            <a:endParaRPr lang="en-GB" b="0" i="1" dirty="0"/>
          </a:p>
          <a:p>
            <a:r>
              <a:rPr lang="en-GB" b="1" i="1" dirty="0"/>
              <a:t>Today’s parable, the Parable of the Net, </a:t>
            </a:r>
            <a:r>
              <a:rPr lang="en-GB" i="1" dirty="0"/>
              <a:t>can be found in Matthew 13:47-48. It is a challenging theme; for Christians, interpreted in the context of God’s Kingdom. We widen the theme here to look at the actions of the fishermen, in choosing between the good and the bad fish – and think about what Jesus might have been saying about the choices that people make as part of God’s Kingdom.</a:t>
            </a:r>
          </a:p>
          <a:p>
            <a:endParaRPr lang="en-GB" i="1" dirty="0"/>
          </a:p>
        </p:txBody>
      </p:sp>
      <p:sp>
        <p:nvSpPr>
          <p:cNvPr id="4" name="Slide Number Placeholder 3"/>
          <p:cNvSpPr>
            <a:spLocks noGrp="1"/>
          </p:cNvSpPr>
          <p:nvPr>
            <p:ph type="sldNum" sz="quarter" idx="5"/>
          </p:nvPr>
        </p:nvSpPr>
        <p:spPr/>
        <p:txBody>
          <a:bodyPr/>
          <a:lstStyle/>
          <a:p>
            <a:fld id="{9838EB90-A8AB-42CD-B29E-D7D05FF6AA49}" type="slidenum">
              <a:rPr lang="en-GB" smtClean="0"/>
              <a:t>1</a:t>
            </a:fld>
            <a:endParaRPr lang="en-GB"/>
          </a:p>
        </p:txBody>
      </p:sp>
    </p:spTree>
    <p:extLst>
      <p:ext uri="{BB962C8B-B14F-4D97-AF65-F5344CB8AC3E}">
        <p14:creationId xmlns:p14="http://schemas.microsoft.com/office/powerpoint/2010/main" val="1272937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Engaging: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A question to ponder as we begin: why is it sometimes hard to make good choices? </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[Talk together for a while]</a:t>
            </a:r>
            <a:endParaRPr lang="en-GB" sz="1800" i="1"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2</a:t>
            </a:fld>
            <a:endParaRPr lang="en-US" altLang="en-US"/>
          </a:p>
        </p:txBody>
      </p:sp>
    </p:spTree>
    <p:extLst>
      <p:ext uri="{BB962C8B-B14F-4D97-AF65-F5344CB8AC3E}">
        <p14:creationId xmlns:p14="http://schemas.microsoft.com/office/powerpoint/2010/main" val="2459914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B75EB31D-8092-436A-9D4E-4DC03624A5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9B9A3B4F-4106-4149-B71C-2CE492B82EDD}"/>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0" fontAlgn="base" latinLnBrk="0" hangingPunct="0">
              <a:lnSpc>
                <a:spcPct val="100000"/>
              </a:lnSpc>
              <a:spcBef>
                <a:spcPct val="30000"/>
              </a:spcBef>
              <a:spcAft>
                <a:spcPct val="0"/>
              </a:spcAft>
              <a:buClrTx/>
              <a:buSzTx/>
              <a:buFont typeface="Symbol" panose="05050102010706020507" pitchFamily="18" charset="2"/>
              <a:buNone/>
              <a:tabLst/>
              <a:defRPr/>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Engaging: The parable of the net</a:t>
            </a:r>
          </a:p>
          <a:p>
            <a:pPr marL="0" marR="0" lvl="0" indent="0" algn="l" defTabSz="457200" rtl="0" eaLnBrk="0" fontAlgn="base" latinLnBrk="0" hangingPunct="0">
              <a:lnSpc>
                <a:spcPct val="100000"/>
              </a:lnSpc>
              <a:spcBef>
                <a:spcPct val="30000"/>
              </a:spcBef>
              <a:spcAft>
                <a:spcPct val="0"/>
              </a:spcAft>
              <a:buClrTx/>
              <a:buSzTx/>
              <a:buFont typeface="Symbol" panose="05050102010706020507" pitchFamily="18" charset="2"/>
              <a:buNone/>
              <a:tabLst/>
              <a:defRPr/>
            </a:pP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Today’s parable is about fishing, which was something that many of his disciples knew a LOT about!! </a:t>
            </a:r>
          </a:p>
          <a:p>
            <a:pPr marL="0" marR="0" lvl="0" indent="0" algn="l" defTabSz="457200" rtl="0" eaLnBrk="0" fontAlgn="base" latinLnBrk="0" hangingPunct="0">
              <a:lnSpc>
                <a:spcPct val="100000"/>
              </a:lnSpc>
              <a:spcBef>
                <a:spcPct val="30000"/>
              </a:spcBef>
              <a:spcAft>
                <a:spcPct val="0"/>
              </a:spcAft>
              <a:buClrTx/>
              <a:buSzTx/>
              <a:buFont typeface="Symbol" panose="05050102010706020507" pitchFamily="18" charset="2"/>
              <a:buNone/>
              <a:tabLst/>
              <a:defRPr/>
            </a:pP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This is what Jesus said in this parable: </a:t>
            </a: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‘The kingdom of heaven is like a net that was put into the lake. The net caught many different kinds of fish. When it was full, the fishermen pulled the net to the shore. They sat down and put all the good fish in baskets. Then they threw away the bad fish….’ </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[Matthew 13: 47&amp;48]</a:t>
            </a:r>
            <a:endParaRPr lang="en-GB" sz="1800" i="1" dirty="0">
              <a:effectLst/>
              <a:latin typeface="Cambria" panose="02040503050406030204" pitchFamily="18" charset="0"/>
              <a:ea typeface="MS Mincho" panose="02020609040205080304" pitchFamily="49" charset="-128"/>
              <a:cs typeface="Times New Roman" panose="02020603050405020304" pitchFamily="18" charset="0"/>
            </a:endParaRPr>
          </a:p>
          <a:p>
            <a:pPr>
              <a:buFont typeface="Symbol" panose="05050102010706020507" pitchFamily="18" charset="2"/>
              <a:buNone/>
            </a:pP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lvl="0"/>
            <a:r>
              <a:rPr lang="en-GB" sz="1800" b="0" kern="1200" dirty="0">
                <a:solidFill>
                  <a:schemeClr val="tx1"/>
                </a:solidFill>
                <a:effectLst/>
                <a:latin typeface="+mn-lt"/>
                <a:ea typeface="MS PGothic" panose="020B0600070205080204" pitchFamily="34" charset="-128"/>
                <a:cs typeface="MS PGothic" charset="0"/>
              </a:rPr>
              <a:t>Hold a short discussion based on the following questions:</a:t>
            </a:r>
          </a:p>
          <a:p>
            <a:pPr marL="171450" lvl="0" indent="-171450">
              <a:buFont typeface="Arial" panose="020B0604020202020204" pitchFamily="34" charset="0"/>
              <a:buChar char="•"/>
            </a:pPr>
            <a:r>
              <a:rPr lang="en-GB" sz="1800" b="0" i="1" kern="1200" dirty="0">
                <a:solidFill>
                  <a:schemeClr val="tx1"/>
                </a:solidFill>
                <a:effectLst/>
                <a:latin typeface="+mn-lt"/>
                <a:ea typeface="MS PGothic" panose="020B0600070205080204" pitchFamily="34" charset="-128"/>
                <a:cs typeface="MS PGothic" charset="0"/>
              </a:rPr>
              <a:t>I wonder what you think Jesus was meaning in this parable?</a:t>
            </a:r>
          </a:p>
          <a:p>
            <a:pPr marL="171450" lvl="0" indent="-171450">
              <a:buFont typeface="Arial" panose="020B0604020202020204" pitchFamily="34" charset="0"/>
              <a:buChar char="•"/>
            </a:pPr>
            <a:r>
              <a:rPr lang="en-GB" sz="1800" b="0" i="1" kern="1200" dirty="0">
                <a:solidFill>
                  <a:schemeClr val="tx1"/>
                </a:solidFill>
                <a:effectLst/>
                <a:latin typeface="+mn-lt"/>
                <a:ea typeface="MS PGothic" panose="020B0600070205080204" pitchFamily="34" charset="-128"/>
                <a:cs typeface="MS PGothic" charset="0"/>
              </a:rPr>
              <a:t>I wonder how the fishermen might choose what’s good and what’s bad?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b="0" i="1" kern="1200" dirty="0">
                <a:solidFill>
                  <a:schemeClr val="tx1"/>
                </a:solidFill>
                <a:effectLst/>
                <a:latin typeface="+mn-lt"/>
                <a:ea typeface="MS PGothic" panose="020B0600070205080204" pitchFamily="34" charset="-128"/>
                <a:cs typeface="MS PGothic" charset="0"/>
              </a:rPr>
              <a:t>I wonder what you think the fish might represent?</a:t>
            </a:r>
          </a:p>
          <a:p>
            <a:pPr marL="171450" lvl="0" indent="-171450">
              <a:buFont typeface="Arial" panose="020B0604020202020204" pitchFamily="34" charset="0"/>
              <a:buChar char="•"/>
            </a:pPr>
            <a:r>
              <a:rPr lang="en-GB" sz="1800" b="0" i="1" kern="1200" dirty="0">
                <a:solidFill>
                  <a:schemeClr val="tx1"/>
                </a:solidFill>
                <a:effectLst/>
                <a:latin typeface="+mn-lt"/>
                <a:ea typeface="MS PGothic" panose="020B0600070205080204" pitchFamily="34" charset="-128"/>
                <a:cs typeface="MS PGothic" charset="0"/>
              </a:rPr>
              <a:t>Do you think they should have thrown the bad fish away? Why?</a:t>
            </a:r>
          </a:p>
          <a:p>
            <a:pPr marL="171450" lvl="0" indent="-171450">
              <a:buFont typeface="Arial" panose="020B0604020202020204" pitchFamily="34" charset="0"/>
              <a:buChar char="•"/>
            </a:pPr>
            <a:r>
              <a:rPr lang="en-GB" sz="1800" b="0" i="1" kern="1200" dirty="0">
                <a:solidFill>
                  <a:schemeClr val="tx1"/>
                </a:solidFill>
                <a:effectLst/>
                <a:latin typeface="+mn-lt"/>
                <a:ea typeface="MS PGothic" panose="020B0600070205080204" pitchFamily="34" charset="-128"/>
                <a:cs typeface="MS PGothic" charset="0"/>
              </a:rPr>
              <a:t>What do you think Jesus’ listeners might have thought of this parable?</a:t>
            </a:r>
          </a:p>
          <a:p>
            <a:pPr marL="171450" lvl="0" indent="-171450">
              <a:buFont typeface="Arial" panose="020B0604020202020204" pitchFamily="34" charset="0"/>
              <a:buChar char="•"/>
            </a:pPr>
            <a:r>
              <a:rPr lang="en-GB" sz="1800" b="0" i="1" kern="1200" dirty="0">
                <a:solidFill>
                  <a:schemeClr val="tx1"/>
                </a:solidFill>
                <a:effectLst/>
                <a:latin typeface="+mn-lt"/>
                <a:ea typeface="MS PGothic" panose="020B0600070205080204" pitchFamily="34" charset="-128"/>
                <a:cs typeface="MS PGothic" charset="0"/>
              </a:rPr>
              <a:t>Is this a parable that anyone can learn from – or is it just for followers of Jesus?</a:t>
            </a:r>
          </a:p>
          <a:p>
            <a:endParaRPr lang="en-GB" sz="1800" kern="1200" dirty="0">
              <a:solidFill>
                <a:schemeClr val="tx1"/>
              </a:solidFill>
              <a:effectLst/>
              <a:latin typeface="+mn-lt"/>
              <a:ea typeface="MS PGothic" panose="020B0600070205080204" pitchFamily="34" charset="-128"/>
              <a:cs typeface="MS PGothic" charset="0"/>
            </a:endParaRPr>
          </a:p>
          <a:p>
            <a:r>
              <a:rPr lang="en-GB" sz="1800" kern="1200" dirty="0">
                <a:solidFill>
                  <a:schemeClr val="tx1"/>
                </a:solidFill>
                <a:effectLst/>
                <a:latin typeface="+mn-lt"/>
                <a:ea typeface="MS PGothic" panose="020B0600070205080204" pitchFamily="34" charset="-128"/>
                <a:cs typeface="MS PGothic" charset="0"/>
              </a:rPr>
              <a:t>People often accused Jesus of teaching them hard things: the message in this parable for those who wanted to belong to God’s Kingdom was a hard one, about making Kingdom choices – and about the consequences of making bad choices.  </a:t>
            </a:r>
          </a:p>
          <a:p>
            <a:pPr>
              <a:buFont typeface="Symbol" panose="05050102010706020507" pitchFamily="18" charset="2"/>
              <a:buNone/>
            </a:pP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p:txBody>
      </p:sp>
      <p:sp>
        <p:nvSpPr>
          <p:cNvPr id="26628" name="Slide Number Placeholder 3">
            <a:extLst>
              <a:ext uri="{FF2B5EF4-FFF2-40B4-BE49-F238E27FC236}">
                <a16:creationId xmlns:a16="http://schemas.microsoft.com/office/drawing/2014/main" id="{8968E66B-0DB8-471A-8D1E-2245C774A799}"/>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307B892-5959-402E-8671-E9B83B43B066}" type="slidenum">
              <a:rPr lang="en-GB" altLang="en-US"/>
              <a:pPr/>
              <a:t>3</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S PGothic" charset="0"/>
              </a:rPr>
              <a:t>Going deeper and words for worship: Choices</a:t>
            </a:r>
          </a:p>
          <a:p>
            <a:r>
              <a:rPr lang="en-GB" sz="1200" kern="1200" dirty="0">
                <a:solidFill>
                  <a:schemeClr val="tx1"/>
                </a:solidFill>
                <a:effectLst/>
                <a:latin typeface="+mn-lt"/>
                <a:ea typeface="MS PGothic" panose="020B0600070205080204" pitchFamily="34" charset="-128"/>
                <a:cs typeface="MS PGothic" charset="0"/>
              </a:rPr>
              <a:t>We make choices every day – good choices, and sometimes bad choices.</a:t>
            </a:r>
          </a:p>
          <a:p>
            <a:r>
              <a:rPr lang="en-GB" sz="1200" kern="1200" dirty="0">
                <a:solidFill>
                  <a:schemeClr val="tx1"/>
                </a:solidFill>
                <a:effectLst/>
                <a:latin typeface="+mn-lt"/>
                <a:ea typeface="MS PGothic" panose="020B0600070205080204" pitchFamily="34" charset="-128"/>
              </a:rPr>
              <a:t>Our choices impact on us – and they impact on others: there are always consequences to our actions.</a:t>
            </a:r>
          </a:p>
          <a:p>
            <a:r>
              <a:rPr lang="en-GB" sz="1200" kern="1200" dirty="0">
                <a:solidFill>
                  <a:schemeClr val="tx1"/>
                </a:solidFill>
                <a:effectLst/>
                <a:latin typeface="+mn-lt"/>
                <a:ea typeface="MS PGothic" panose="020B0600070205080204" pitchFamily="34" charset="-128"/>
              </a:rPr>
              <a:t>Jesus taught his followers that choices also have an impact as part of God’s Kingdom.</a:t>
            </a:r>
          </a:p>
          <a:p>
            <a:endParaRPr lang="en-GB" sz="1200" kern="1200" dirty="0">
              <a:solidFill>
                <a:schemeClr val="tx1"/>
              </a:solidFill>
              <a:effectLst/>
              <a:latin typeface="+mn-lt"/>
              <a:ea typeface="MS PGothic" panose="020B0600070205080204" pitchFamily="34" charset="-128"/>
            </a:endParaRPr>
          </a:p>
          <a:p>
            <a:r>
              <a:rPr lang="en-GB" sz="1200" kern="1200" dirty="0">
                <a:solidFill>
                  <a:schemeClr val="tx1"/>
                </a:solidFill>
                <a:effectLst/>
                <a:latin typeface="+mn-lt"/>
                <a:ea typeface="MS PGothic" panose="020B0600070205080204" pitchFamily="34" charset="-128"/>
              </a:rPr>
              <a:t>I wonder what you think </a:t>
            </a:r>
            <a:endParaRPr lang="en-GB"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4</a:t>
            </a:fld>
            <a:endParaRPr lang="en-US" altLang="en-US"/>
          </a:p>
        </p:txBody>
      </p:sp>
    </p:spTree>
    <p:extLst>
      <p:ext uri="{BB962C8B-B14F-4D97-AF65-F5344CB8AC3E}">
        <p14:creationId xmlns:p14="http://schemas.microsoft.com/office/powerpoint/2010/main" val="1893114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E977B-2E00-0EE7-C7D2-25363C579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B6EC19-FDAC-4416-A195-6159BFA373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3FE0AE-2C33-05FE-74D8-B26F49B41ED4}"/>
              </a:ext>
            </a:extLst>
          </p:cNvPr>
          <p:cNvSpPr>
            <a:spLocks noGrp="1"/>
          </p:cNvSpPr>
          <p:nvPr>
            <p:ph type="body" idx="1"/>
          </p:nvPr>
        </p:nvSpPr>
        <p:spPr/>
        <p:txBody>
          <a:bodyPr/>
          <a:lstStyle/>
          <a:p>
            <a:r>
              <a:rPr lang="en-GB" sz="1200" b="1" kern="1200" dirty="0">
                <a:solidFill>
                  <a:schemeClr val="tx1"/>
                </a:solidFill>
                <a:effectLst/>
                <a:latin typeface="+mn-lt"/>
                <a:ea typeface="MS PGothic" panose="020B0600070205080204" pitchFamily="34" charset="-128"/>
                <a:cs typeface="MS PGothic" charset="0"/>
              </a:rPr>
              <a:t>Sending: A challenge</a:t>
            </a:r>
          </a:p>
          <a:p>
            <a:r>
              <a:rPr lang="en-GB" sz="1200" kern="1200" dirty="0">
                <a:solidFill>
                  <a:schemeClr val="tx1"/>
                </a:solidFill>
                <a:effectLst/>
                <a:latin typeface="+mn-lt"/>
                <a:ea typeface="MS PGothic" panose="020B0600070205080204" pitchFamily="34" charset="-128"/>
                <a:cs typeface="MS PGothic" charset="0"/>
              </a:rPr>
              <a:t>About 500 years before the birth of Jesus, a mathematician and philosopher called Pythagoras spoke these words. </a:t>
            </a:r>
          </a:p>
          <a:p>
            <a:r>
              <a:rPr lang="en-GB" sz="1200" kern="1200" dirty="0">
                <a:solidFill>
                  <a:schemeClr val="tx1"/>
                </a:solidFill>
                <a:effectLst/>
                <a:latin typeface="+mn-lt"/>
                <a:ea typeface="MS PGothic" panose="020B0600070205080204" pitchFamily="34" charset="-128"/>
                <a:cs typeface="MS PGothic" charset="0"/>
              </a:rPr>
              <a:t>They also speak to us of the importance of the choices that we make. </a:t>
            </a:r>
          </a:p>
          <a:p>
            <a:endParaRPr lang="en-GB" sz="1200" kern="1200" dirty="0">
              <a:solidFill>
                <a:schemeClr val="tx1"/>
              </a:solidFill>
              <a:effectLst/>
              <a:latin typeface="+mn-lt"/>
              <a:ea typeface="MS PGothic" panose="020B0600070205080204" pitchFamily="34" charset="-128"/>
            </a:endParaRPr>
          </a:p>
          <a:p>
            <a:r>
              <a:rPr lang="en-GB" sz="1200" kern="1200" dirty="0">
                <a:solidFill>
                  <a:schemeClr val="tx1"/>
                </a:solidFill>
                <a:effectLst/>
                <a:latin typeface="+mn-lt"/>
                <a:ea typeface="MS PGothic" panose="020B0600070205080204" pitchFamily="34" charset="-128"/>
              </a:rPr>
              <a:t>Spend a few moments in silence reflecting on what you might be taking away from this time today…..</a:t>
            </a:r>
          </a:p>
          <a:p>
            <a:endParaRPr lang="en-GB" sz="1200" kern="1200" dirty="0">
              <a:solidFill>
                <a:schemeClr val="tx1"/>
              </a:solidFill>
              <a:effectLst/>
              <a:latin typeface="+mn-lt"/>
              <a:ea typeface="MS PGothic" panose="020B0600070205080204" pitchFamily="34" charset="-128"/>
            </a:endParaRPr>
          </a:p>
          <a:p>
            <a:endParaRPr lang="en-GB" sz="1200" kern="1200" dirty="0">
              <a:solidFill>
                <a:schemeClr val="tx1"/>
              </a:solidFill>
              <a:effectLst/>
              <a:latin typeface="+mn-lt"/>
              <a:ea typeface="MS PGothic" panose="020B0600070205080204" pitchFamily="34" charset="-128"/>
              <a:cs typeface="MS PGothic"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Sending: </a:t>
            </a:r>
            <a:r>
              <a:rPr lang="en-GB" sz="1200" b="0" i="1" kern="1200" dirty="0">
                <a:solidFill>
                  <a:schemeClr val="tx1"/>
                </a:solidFill>
                <a:effectLst/>
                <a:latin typeface="+mn-lt"/>
                <a:ea typeface="+mn-ea"/>
                <a:cs typeface="+mn-cs"/>
              </a:rPr>
              <a:t>you might wish to leave students with a final challenge based on this slide, then blow out the candle as a sign that the collective worship is finished. </a:t>
            </a:r>
            <a:endParaRPr lang="en-GB" sz="1200" b="1"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60F7810D-36EF-BB8A-7DA5-D7709C13C381}"/>
              </a:ext>
            </a:extLst>
          </p:cNvPr>
          <p:cNvSpPr>
            <a:spLocks noGrp="1"/>
          </p:cNvSpPr>
          <p:nvPr>
            <p:ph type="sldNum" sz="quarter" idx="5"/>
          </p:nvPr>
        </p:nvSpPr>
        <p:spPr/>
        <p:txBody>
          <a:bodyPr/>
          <a:lstStyle/>
          <a:p>
            <a:pPr>
              <a:defRPr/>
            </a:pPr>
            <a:fld id="{4AB34225-336C-4B8A-A515-4119C3B2F6DF}" type="slidenum">
              <a:rPr lang="en-US" altLang="en-US" smtClean="0"/>
              <a:pPr>
                <a:defRPr/>
              </a:pPr>
              <a:t>5</a:t>
            </a:fld>
            <a:endParaRPr lang="en-US" altLang="en-US"/>
          </a:p>
        </p:txBody>
      </p:sp>
    </p:spTree>
    <p:extLst>
      <p:ext uri="{BB962C8B-B14F-4D97-AF65-F5344CB8AC3E}">
        <p14:creationId xmlns:p14="http://schemas.microsoft.com/office/powerpoint/2010/main" val="5484676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Breakfast on the beach</a:t>
            </a:r>
          </a:p>
          <a:p>
            <a:r>
              <a:rPr lang="en-GB" b="0" dirty="0"/>
              <a:t>By Peter Koenig, sited in the Church of St Edward, Kettering</a:t>
            </a:r>
          </a:p>
          <a:p>
            <a:endParaRPr lang="en-GB" b="0" dirty="0"/>
          </a:p>
          <a:p>
            <a:r>
              <a:rPr lang="en-GB" b="0" dirty="0"/>
              <a:t>This art comes from the story of Breakfast on the beach, but shows fishermen (the disciples) hauling in a net of fish.</a:t>
            </a:r>
          </a:p>
          <a:p>
            <a:endParaRPr lang="en-GB" b="0" dirty="0"/>
          </a:p>
          <a:p>
            <a:r>
              <a:rPr lang="en-GB" b="0" dirty="0"/>
              <a:t>Source for </a:t>
            </a:r>
            <a:r>
              <a:rPr lang="en-GB" b="0"/>
              <a:t>this image: https://diglib.library.vanderbilt.edu/act-imagelink.pl?RC=58541</a:t>
            </a:r>
            <a:endParaRPr lang="en-GB" b="0" dirty="0"/>
          </a:p>
        </p:txBody>
      </p:sp>
      <p:sp>
        <p:nvSpPr>
          <p:cNvPr id="4" name="Slide Number Placeholder 3"/>
          <p:cNvSpPr>
            <a:spLocks noGrp="1"/>
          </p:cNvSpPr>
          <p:nvPr>
            <p:ph type="sldNum" sz="quarter" idx="5"/>
          </p:nvPr>
        </p:nvSpPr>
        <p:spPr/>
        <p:txBody>
          <a:bodyPr/>
          <a:lstStyle/>
          <a:p>
            <a:pPr>
              <a:defRPr/>
            </a:pPr>
            <a:fld id="{4AB34225-336C-4B8A-A515-4119C3B2F6DF}" type="slidenum">
              <a:rPr lang="en-US" altLang="en-US" smtClean="0"/>
              <a:pPr>
                <a:defRPr/>
              </a:pPr>
              <a:t>6</a:t>
            </a:fld>
            <a:endParaRPr lang="en-US" altLang="en-US"/>
          </a:p>
        </p:txBody>
      </p:sp>
    </p:spTree>
    <p:extLst>
      <p:ext uri="{BB962C8B-B14F-4D97-AF65-F5344CB8AC3E}">
        <p14:creationId xmlns:p14="http://schemas.microsoft.com/office/powerpoint/2010/main" val="437922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5596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13113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88626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8EE52B1-DDDB-48E3-9BB6-A56663961E24}"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52107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8EE52B1-DDDB-48E3-9BB6-A56663961E24}" type="datetimeFigureOut">
              <a:rPr lang="en-GB" smtClean="0"/>
              <a:t>17/07/2026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73457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8EE52B1-DDDB-48E3-9BB6-A56663961E24}" type="datetimeFigureOut">
              <a:rPr lang="en-GB" smtClean="0"/>
              <a:t>17/07/2026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122512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EE52B1-DDDB-48E3-9BB6-A56663961E24}" type="datetimeFigureOut">
              <a:rPr lang="en-GB" smtClean="0"/>
              <a:t>17/07/2026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12138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8EE52B1-DDDB-48E3-9BB6-A56663961E24}"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647847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8EE52B1-DDDB-48E3-9BB6-A56663961E24}" type="datetimeFigureOut">
              <a:rPr lang="en-GB" smtClean="0"/>
              <a:t>17/07/2026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03418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421732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17/07/2026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3167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EE52B1-DDDB-48E3-9BB6-A56663961E24}" type="datetimeFigureOut">
              <a:rPr lang="en-GB" smtClean="0"/>
              <a:t>17/07/2026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5C4B15-31DF-483A-8617-94F02152CD58}" type="slidenum">
              <a:rPr lang="en-GB" smtClean="0"/>
              <a:t>‹#›</a:t>
            </a:fld>
            <a:endParaRPr lang="en-GB"/>
          </a:p>
        </p:txBody>
      </p:sp>
    </p:spTree>
    <p:extLst>
      <p:ext uri="{BB962C8B-B14F-4D97-AF65-F5344CB8AC3E}">
        <p14:creationId xmlns:p14="http://schemas.microsoft.com/office/powerpoint/2010/main" val="2480761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8EF51B-ABAC-509B-37A5-4E3A28C9D2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5353050" cy="6858000"/>
          </a:xfrm>
          <a:prstGeom prst="rect">
            <a:avLst/>
          </a:prstGeom>
          <a:effectLst>
            <a:softEdge rad="635000"/>
          </a:effectLst>
        </p:spPr>
      </p:pic>
      <p:sp>
        <p:nvSpPr>
          <p:cNvPr id="6" name="TextBox 5">
            <a:extLst>
              <a:ext uri="{FF2B5EF4-FFF2-40B4-BE49-F238E27FC236}">
                <a16:creationId xmlns:a16="http://schemas.microsoft.com/office/drawing/2014/main" id="{EF52503D-BE67-D77B-E1A9-633593D0B092}"/>
              </a:ext>
            </a:extLst>
          </p:cNvPr>
          <p:cNvSpPr txBox="1"/>
          <p:nvPr/>
        </p:nvSpPr>
        <p:spPr>
          <a:xfrm>
            <a:off x="4861451" y="2136339"/>
            <a:ext cx="4072040" cy="2585323"/>
          </a:xfrm>
          <a:prstGeom prst="rect">
            <a:avLst/>
          </a:prstGeom>
          <a:noFill/>
        </p:spPr>
        <p:txBody>
          <a:bodyPr wrap="square" rtlCol="0">
            <a:spAutoFit/>
          </a:bodyPr>
          <a:lstStyle/>
          <a:p>
            <a:pPr algn="ctr"/>
            <a:r>
              <a:rPr lang="en-GB" sz="5400" b="1" dirty="0">
                <a:solidFill>
                  <a:schemeClr val="accent2"/>
                </a:solidFill>
                <a:effectLst>
                  <a:glow rad="228600">
                    <a:schemeClr val="accent2">
                      <a:satMod val="175000"/>
                      <a:alpha val="40000"/>
                    </a:schemeClr>
                  </a:glow>
                </a:effectLst>
                <a:latin typeface="Century Gothic" panose="020B0502020202020204" pitchFamily="34" charset="0"/>
              </a:rPr>
              <a:t>Stories as treasure to be found</a:t>
            </a:r>
          </a:p>
        </p:txBody>
      </p:sp>
      <p:sp>
        <p:nvSpPr>
          <p:cNvPr id="7" name="TextBox 6">
            <a:extLst>
              <a:ext uri="{FF2B5EF4-FFF2-40B4-BE49-F238E27FC236}">
                <a16:creationId xmlns:a16="http://schemas.microsoft.com/office/drawing/2014/main" id="{7B02DA19-836A-F5AA-80B4-F033F642C9AB}"/>
              </a:ext>
            </a:extLst>
          </p:cNvPr>
          <p:cNvSpPr txBox="1"/>
          <p:nvPr/>
        </p:nvSpPr>
        <p:spPr>
          <a:xfrm>
            <a:off x="5435600" y="6337235"/>
            <a:ext cx="3616962" cy="430887"/>
          </a:xfrm>
          <a:prstGeom prst="rect">
            <a:avLst/>
          </a:prstGeom>
          <a:noFill/>
        </p:spPr>
        <p:txBody>
          <a:bodyPr wrap="square" rtlCol="0">
            <a:spAutoFit/>
          </a:bodyPr>
          <a:lstStyle/>
          <a:p>
            <a:pPr algn="r"/>
            <a:r>
              <a:rPr lang="en-GB" sz="1100" i="1" dirty="0">
                <a:solidFill>
                  <a:schemeClr val="bg1"/>
                </a:solidFill>
                <a:latin typeface="Century Gothic" panose="020B0502020202020204" pitchFamily="34" charset="0"/>
              </a:rPr>
              <a:t>‘The seeker’ by Mike Moyers, from the Vanderbilt University Library, Art in the Christian Tradition</a:t>
            </a:r>
          </a:p>
        </p:txBody>
      </p:sp>
      <p:sp>
        <p:nvSpPr>
          <p:cNvPr id="3" name="TextBox 2">
            <a:extLst>
              <a:ext uri="{FF2B5EF4-FFF2-40B4-BE49-F238E27FC236}">
                <a16:creationId xmlns:a16="http://schemas.microsoft.com/office/drawing/2014/main" id="{B2566E47-9455-6F0A-74D2-76643B9D1D9D}"/>
              </a:ext>
            </a:extLst>
          </p:cNvPr>
          <p:cNvSpPr txBox="1"/>
          <p:nvPr/>
        </p:nvSpPr>
        <p:spPr>
          <a:xfrm>
            <a:off x="2899317" y="151434"/>
            <a:ext cx="6153245" cy="307777"/>
          </a:xfrm>
          <a:prstGeom prst="rect">
            <a:avLst/>
          </a:prstGeom>
          <a:noFill/>
        </p:spPr>
        <p:txBody>
          <a:bodyPr wrap="square">
            <a:spAutoFit/>
          </a:bodyPr>
          <a:lstStyle/>
          <a:p>
            <a:pPr algn="r"/>
            <a:r>
              <a:rPr lang="en-GB" sz="1400" b="1" i="1" dirty="0">
                <a:solidFill>
                  <a:schemeClr val="bg1"/>
                </a:solidFill>
                <a:latin typeface="Century Gothic" panose="020B0502020202020204" pitchFamily="34" charset="0"/>
              </a:rPr>
              <a:t>Today’s story can be found in Matthew 13:47-48</a:t>
            </a:r>
            <a:endParaRPr lang="en-GB" sz="1400" b="1" dirty="0">
              <a:solidFill>
                <a:schemeClr val="bg1"/>
              </a:solidFill>
              <a:latin typeface="Century Gothic" panose="020B0502020202020204" pitchFamily="34" charset="0"/>
            </a:endParaRPr>
          </a:p>
        </p:txBody>
      </p:sp>
      <p:pic>
        <p:nvPicPr>
          <p:cNvPr id="2" name="Picture 1">
            <a:extLst>
              <a:ext uri="{FF2B5EF4-FFF2-40B4-BE49-F238E27FC236}">
                <a16:creationId xmlns:a16="http://schemas.microsoft.com/office/drawing/2014/main" id="{119135E0-62DB-12C2-F28B-15BCFBA8FCF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1438" y="137698"/>
            <a:ext cx="777358" cy="365868"/>
          </a:xfrm>
          <a:prstGeom prst="rect">
            <a:avLst/>
          </a:prstGeom>
        </p:spPr>
      </p:pic>
    </p:spTree>
    <p:extLst>
      <p:ext uri="{BB962C8B-B14F-4D97-AF65-F5344CB8AC3E}">
        <p14:creationId xmlns:p14="http://schemas.microsoft.com/office/powerpoint/2010/main" val="411645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treet sign in front of a building&#10;&#10;Description automatically generated with medium confidence">
            <a:extLst>
              <a:ext uri="{FF2B5EF4-FFF2-40B4-BE49-F238E27FC236}">
                <a16:creationId xmlns:a16="http://schemas.microsoft.com/office/drawing/2014/main" id="{67124FB9-A7D8-442E-9733-5A8169084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03" y="908720"/>
            <a:ext cx="9144000" cy="3386138"/>
          </a:xfrm>
          <a:prstGeom prst="rect">
            <a:avLst/>
          </a:prstGeom>
          <a:ln>
            <a:solidFill>
              <a:schemeClr val="bg1"/>
            </a:solidFill>
          </a:ln>
        </p:spPr>
      </p:pic>
      <p:sp>
        <p:nvSpPr>
          <p:cNvPr id="3" name="TextBox 2">
            <a:extLst>
              <a:ext uri="{FF2B5EF4-FFF2-40B4-BE49-F238E27FC236}">
                <a16:creationId xmlns:a16="http://schemas.microsoft.com/office/drawing/2014/main" id="{853AA37B-3727-438E-8CB9-BAE5329CDB57}"/>
              </a:ext>
            </a:extLst>
          </p:cNvPr>
          <p:cNvSpPr txBox="1">
            <a:spLocks noChangeArrowheads="1"/>
          </p:cNvSpPr>
          <p:nvPr/>
        </p:nvSpPr>
        <p:spPr bwMode="auto">
          <a:xfrm>
            <a:off x="0" y="4699010"/>
            <a:ext cx="9144000"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sz="5400" b="1" dirty="0">
                <a:solidFill>
                  <a:schemeClr val="bg1"/>
                </a:solidFill>
                <a:latin typeface="Century Gothic" panose="020B0502020202020204" pitchFamily="34" charset="0"/>
              </a:rPr>
              <a:t>Why is it sometimes hard to make good choices?</a:t>
            </a:r>
          </a:p>
        </p:txBody>
      </p:sp>
    </p:spTree>
    <p:extLst>
      <p:ext uri="{BB962C8B-B14F-4D97-AF65-F5344CB8AC3E}">
        <p14:creationId xmlns:p14="http://schemas.microsoft.com/office/powerpoint/2010/main" val="341890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365B7F4-9E98-D0C9-2936-F583C0F48389}"/>
              </a:ext>
            </a:extLst>
          </p:cNvPr>
          <p:cNvPicPr>
            <a:picLocks noChangeAspect="1"/>
          </p:cNvPicPr>
          <p:nvPr/>
        </p:nvPicPr>
        <p:blipFill>
          <a:blip r:embed="rId4"/>
          <a:stretch>
            <a:fillRect/>
          </a:stretch>
        </p:blipFill>
        <p:spPr>
          <a:xfrm>
            <a:off x="-28442" y="-21332"/>
            <a:ext cx="9200885" cy="6900664"/>
          </a:xfrm>
          <a:prstGeom prst="rect">
            <a:avLst/>
          </a:prstGeom>
        </p:spPr>
      </p:pic>
      <p:sp>
        <p:nvSpPr>
          <p:cNvPr id="5" name="TextBox 4">
            <a:extLst>
              <a:ext uri="{FF2B5EF4-FFF2-40B4-BE49-F238E27FC236}">
                <a16:creationId xmlns:a16="http://schemas.microsoft.com/office/drawing/2014/main" id="{FA9E9045-5A4E-4AA3-9D9D-2EF751326F35}"/>
              </a:ext>
            </a:extLst>
          </p:cNvPr>
          <p:cNvSpPr txBox="1">
            <a:spLocks noChangeArrowheads="1"/>
          </p:cNvSpPr>
          <p:nvPr/>
        </p:nvSpPr>
        <p:spPr bwMode="auto">
          <a:xfrm>
            <a:off x="323528" y="415867"/>
            <a:ext cx="4176464" cy="6026265"/>
          </a:xfrm>
          <a:prstGeom prst="rect">
            <a:avLst/>
          </a:prstGeom>
          <a:solidFill>
            <a:schemeClr val="bg1">
              <a:alpha val="63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buNone/>
            </a:pPr>
            <a:r>
              <a:rPr lang="en-GB" sz="2800" b="1" dirty="0">
                <a:latin typeface="Century Gothic" panose="020B0502020202020204" pitchFamily="34" charset="0"/>
              </a:rPr>
              <a:t>‘The kingdom of heaven is like a net that was put into the lake. The net caught many different kinds of fish. When it was full, the fishermen pulled the net to the shore. They sat down and put all the good fish in baskets. Then they threw away the bad fish….’ </a:t>
            </a:r>
          </a:p>
          <a:p>
            <a:pPr algn="ctr">
              <a:buNone/>
            </a:pPr>
            <a:r>
              <a:rPr lang="en-GB" sz="2000" b="1" i="1" dirty="0">
                <a:latin typeface="Century Gothic" panose="020B0502020202020204" pitchFamily="34" charset="0"/>
              </a:rPr>
              <a:t>[Matthew 13:47-48]</a:t>
            </a:r>
            <a:endParaRPr lang="en-GB" altLang="en-US" sz="3600" b="1" i="1" dirty="0">
              <a:latin typeface="Century Gothic" panose="020B0502020202020204" pitchFamily="34" charset="0"/>
              <a:ea typeface="MS Mincho" panose="02020609040205080304" pitchFamily="49" charset="-128"/>
              <a:cs typeface="Times New Roman" panose="020206030504050203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535A95-69EA-4BC8-A42E-A843FA8B36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1000"/>
            <a:ext cx="9144000" cy="6096000"/>
          </a:xfrm>
          <a:prstGeom prst="rect">
            <a:avLst/>
          </a:prstGeom>
        </p:spPr>
      </p:pic>
      <p:sp>
        <p:nvSpPr>
          <p:cNvPr id="4" name="TextBox 3">
            <a:extLst>
              <a:ext uri="{FF2B5EF4-FFF2-40B4-BE49-F238E27FC236}">
                <a16:creationId xmlns:a16="http://schemas.microsoft.com/office/drawing/2014/main" id="{0852B8F4-147D-4D40-9BE4-D090E93DF441}"/>
              </a:ext>
            </a:extLst>
          </p:cNvPr>
          <p:cNvSpPr txBox="1">
            <a:spLocks noChangeArrowheads="1"/>
          </p:cNvSpPr>
          <p:nvPr/>
        </p:nvSpPr>
        <p:spPr bwMode="auto">
          <a:xfrm>
            <a:off x="971600" y="2132856"/>
            <a:ext cx="7200800" cy="1862048"/>
          </a:xfrm>
          <a:prstGeom prst="rect">
            <a:avLst/>
          </a:prstGeom>
          <a:solidFill>
            <a:schemeClr val="tx1">
              <a:alpha val="34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sz="11500" b="1" dirty="0">
                <a:solidFill>
                  <a:schemeClr val="bg1"/>
                </a:solidFill>
                <a:latin typeface="Century Gothic" panose="020B0502020202020204" pitchFamily="34" charset="0"/>
              </a:rPr>
              <a:t>Choices</a:t>
            </a:r>
          </a:p>
        </p:txBody>
      </p:sp>
    </p:spTree>
    <p:extLst>
      <p:ext uri="{BB962C8B-B14F-4D97-AF65-F5344CB8AC3E}">
        <p14:creationId xmlns:p14="http://schemas.microsoft.com/office/powerpoint/2010/main" val="296360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1999-5589-D6F4-9737-3272C3EC3C7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F1CD6E-2567-33F6-3E08-2149EF98F791}"/>
              </a:ext>
            </a:extLst>
          </p:cNvPr>
          <p:cNvSpPr txBox="1">
            <a:spLocks noChangeArrowheads="1"/>
          </p:cNvSpPr>
          <p:nvPr/>
        </p:nvSpPr>
        <p:spPr bwMode="auto">
          <a:xfrm>
            <a:off x="4079877" y="1351508"/>
            <a:ext cx="4913997" cy="4154984"/>
          </a:xfrm>
          <a:prstGeom prst="rect">
            <a:avLst/>
          </a:prstGeom>
          <a:solidFill>
            <a:schemeClr val="tx1">
              <a:alpha val="34000"/>
            </a:scheme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GB" altLang="en-US" sz="6600" b="1" dirty="0">
                <a:solidFill>
                  <a:schemeClr val="bg1"/>
                </a:solidFill>
                <a:latin typeface="Century Gothic" panose="020B0502020202020204" pitchFamily="34" charset="0"/>
              </a:rPr>
              <a:t>‘Choices are the hinges of destiny.’</a:t>
            </a:r>
          </a:p>
        </p:txBody>
      </p:sp>
      <p:pic>
        <p:nvPicPr>
          <p:cNvPr id="12" name="Picture 11">
            <a:extLst>
              <a:ext uri="{FF2B5EF4-FFF2-40B4-BE49-F238E27FC236}">
                <a16:creationId xmlns:a16="http://schemas.microsoft.com/office/drawing/2014/main" id="{7CC51023-9990-4AAB-79CC-E1F333939ADD}"/>
              </a:ext>
            </a:extLst>
          </p:cNvPr>
          <p:cNvPicPr>
            <a:picLocks noChangeAspect="1"/>
          </p:cNvPicPr>
          <p:nvPr/>
        </p:nvPicPr>
        <p:blipFill>
          <a:blip r:embed="rId3"/>
          <a:stretch>
            <a:fillRect/>
          </a:stretch>
        </p:blipFill>
        <p:spPr>
          <a:xfrm>
            <a:off x="391477" y="525970"/>
            <a:ext cx="3688400" cy="4944285"/>
          </a:xfrm>
          <a:prstGeom prst="rect">
            <a:avLst/>
          </a:prstGeom>
        </p:spPr>
      </p:pic>
      <p:sp>
        <p:nvSpPr>
          <p:cNvPr id="14" name="TextBox 13">
            <a:extLst>
              <a:ext uri="{FF2B5EF4-FFF2-40B4-BE49-F238E27FC236}">
                <a16:creationId xmlns:a16="http://schemas.microsoft.com/office/drawing/2014/main" id="{64F47FEF-8849-CEBC-9EF6-67BEADD5E53C}"/>
              </a:ext>
            </a:extLst>
          </p:cNvPr>
          <p:cNvSpPr txBox="1"/>
          <p:nvPr/>
        </p:nvSpPr>
        <p:spPr>
          <a:xfrm>
            <a:off x="391477" y="5605599"/>
            <a:ext cx="3688400" cy="954107"/>
          </a:xfrm>
          <a:prstGeom prst="rect">
            <a:avLst/>
          </a:prstGeom>
          <a:noFill/>
        </p:spPr>
        <p:txBody>
          <a:bodyPr wrap="square">
            <a:spAutoFit/>
          </a:bodyPr>
          <a:lstStyle/>
          <a:p>
            <a:pPr algn="ctr">
              <a:spcBef>
                <a:spcPct val="0"/>
              </a:spcBef>
              <a:buFontTx/>
              <a:buNone/>
            </a:pPr>
            <a:r>
              <a:rPr lang="en-GB" altLang="en-US" sz="2800" b="1" i="1" dirty="0">
                <a:solidFill>
                  <a:schemeClr val="bg1"/>
                </a:solidFill>
                <a:latin typeface="Century Gothic" panose="020B0502020202020204" pitchFamily="34" charset="0"/>
              </a:rPr>
              <a:t>Pythagoras </a:t>
            </a:r>
          </a:p>
          <a:p>
            <a:pPr algn="ctr">
              <a:spcBef>
                <a:spcPct val="0"/>
              </a:spcBef>
              <a:buFontTx/>
              <a:buNone/>
            </a:pPr>
            <a:r>
              <a:rPr lang="en-GB" altLang="en-US" sz="2800" b="1" i="1" dirty="0">
                <a:solidFill>
                  <a:schemeClr val="bg1"/>
                </a:solidFill>
                <a:latin typeface="Century Gothic" panose="020B0502020202020204" pitchFamily="34" charset="0"/>
              </a:rPr>
              <a:t>(c.570-495BCE)</a:t>
            </a:r>
          </a:p>
        </p:txBody>
      </p:sp>
    </p:spTree>
    <p:extLst>
      <p:ext uri="{BB962C8B-B14F-4D97-AF65-F5344CB8AC3E}">
        <p14:creationId xmlns:p14="http://schemas.microsoft.com/office/powerpoint/2010/main" val="3438229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FFD2CB-BB91-C04D-60F5-A8C253757457}"/>
              </a:ext>
            </a:extLst>
          </p:cNvPr>
          <p:cNvPicPr>
            <a:picLocks noChangeAspect="1"/>
          </p:cNvPicPr>
          <p:nvPr/>
        </p:nvPicPr>
        <p:blipFill>
          <a:blip r:embed="rId3"/>
          <a:stretch>
            <a:fillRect/>
          </a:stretch>
        </p:blipFill>
        <p:spPr>
          <a:xfrm>
            <a:off x="6784" y="1160748"/>
            <a:ext cx="9130432" cy="4536504"/>
          </a:xfrm>
          <a:prstGeom prst="rect">
            <a:avLst/>
          </a:prstGeom>
        </p:spPr>
      </p:pic>
    </p:spTree>
    <p:extLst>
      <p:ext uri="{BB962C8B-B14F-4D97-AF65-F5344CB8AC3E}">
        <p14:creationId xmlns:p14="http://schemas.microsoft.com/office/powerpoint/2010/main" val="258803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3.5|5.7|7.1|6.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1963</TotalTime>
  <Words>1070</Words>
  <Application>Microsoft Office PowerPoint</Application>
  <PresentationFormat>On-screen Show (4:3)</PresentationFormat>
  <Paragraphs>60</Paragraphs>
  <Slides>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Aptos</vt:lpstr>
      <vt:lpstr>Aptos Display</vt:lpstr>
      <vt:lpstr>Arial</vt:lpstr>
      <vt:lpstr>Avenir Next LT Pro</vt:lpstr>
      <vt:lpstr>Cambria</vt:lpstr>
      <vt:lpstr>Century Gothic</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Boxer</dc:creator>
  <cp:lastModifiedBy>Rachel Boxer</cp:lastModifiedBy>
  <cp:revision>14</cp:revision>
  <dcterms:created xsi:type="dcterms:W3CDTF">2026-04-10T16:07:53Z</dcterms:created>
  <dcterms:modified xsi:type="dcterms:W3CDTF">2026-07-17T19:23:45Z</dcterms:modified>
</cp:coreProperties>
</file>