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256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6F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CCAD450-6894-D54B-871F-50ABAD6089F3}" v="2" dt="2026-05-22T10:05:11.55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490"/>
    <p:restoredTop sz="94658"/>
  </p:normalViewPr>
  <p:slideViewPr>
    <p:cSldViewPr snapToGrid="0">
      <p:cViewPr varScale="1">
        <p:scale>
          <a:sx n="62" d="100"/>
          <a:sy n="62" d="100"/>
        </p:scale>
        <p:origin x="208" y="13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nny Newton" userId="6bab074b-5a2e-45a0-ab70-6e1fddde7b00" providerId="ADAL" clId="{921B8AC1-34B4-50D7-84E1-CF1CBB7A29D9}"/>
    <pc:docChg chg="modSld">
      <pc:chgData name="Jonny Newton" userId="6bab074b-5a2e-45a0-ab70-6e1fddde7b00" providerId="ADAL" clId="{921B8AC1-34B4-50D7-84E1-CF1CBB7A29D9}" dt="2026-05-22T10:05:11.551" v="1"/>
      <pc:docMkLst>
        <pc:docMk/>
      </pc:docMkLst>
      <pc:sldChg chg="setBg">
        <pc:chgData name="Jonny Newton" userId="6bab074b-5a2e-45a0-ab70-6e1fddde7b00" providerId="ADAL" clId="{921B8AC1-34B4-50D7-84E1-CF1CBB7A29D9}" dt="2026-05-22T10:05:11.551" v="1"/>
        <pc:sldMkLst>
          <pc:docMk/>
          <pc:sldMk cId="3301396202" sldId="256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AB89CD-9036-83C9-1BC7-7CDCE4091C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F600580-50F2-C709-415A-E2A812F0B4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D6C139-347E-CE97-7381-00E9D9462C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AC675-47CB-8349-BDEF-108D91C81B9D}" type="datetimeFigureOut">
              <a:rPr lang="en-GB" smtClean="0"/>
              <a:t>22/05/2026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EA7C94-C3BE-501A-F984-20A28D107B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634848-6C55-E683-C4AE-0818F32AE5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B9037-66EA-7D43-AF76-799340CFC2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95835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4F8A89-9D35-7C8B-E1CC-5F2ABC6933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B454651-957D-DEBB-D7C8-97E38AF2C4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5D1DCC-E4E4-FB38-0D68-20DF75C643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AC675-47CB-8349-BDEF-108D91C81B9D}" type="datetimeFigureOut">
              <a:rPr lang="en-GB" smtClean="0"/>
              <a:t>22/05/2026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E42D29-2F14-680D-ACFB-DB38D4EBB7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B57961-ED8B-A4F7-5BBE-732A7BB858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B9037-66EA-7D43-AF76-799340CFC2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1221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09DE440-039F-ABE9-4867-5AA55D12A96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E2DA6D3-61EE-A1BB-2DAD-4981EE7083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281DEE-F587-C39D-6B2D-98447D1773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AC675-47CB-8349-BDEF-108D91C81B9D}" type="datetimeFigureOut">
              <a:rPr lang="en-GB" smtClean="0"/>
              <a:t>22/05/2026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CB1E54-19E9-EAFD-FECA-6B44C28E95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077DF9-44F4-0E02-DDAE-649DF0C0EE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B9037-66EA-7D43-AF76-799340CFC2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01341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89745A-3F9C-9FAA-2FAA-A62356EE13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2153C0-14B5-8537-3B7E-4439ABC163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4244E8-A99C-58EA-443A-3AD9507858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AC675-47CB-8349-BDEF-108D91C81B9D}" type="datetimeFigureOut">
              <a:rPr lang="en-GB" smtClean="0"/>
              <a:t>22/05/2026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4621E0-2A85-D773-778A-0ADAFBA9B9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A8A4C2-21E2-C343-E9A8-5F402CA7CE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B9037-66EA-7D43-AF76-799340CFC2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37184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F057EE-F222-E12F-9823-F86AF0A666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A33EF5-A297-B9FF-1EF9-9D10286DF1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F95925-8397-7E5F-B9DE-829BD3D4BB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AC675-47CB-8349-BDEF-108D91C81B9D}" type="datetimeFigureOut">
              <a:rPr lang="en-GB" smtClean="0"/>
              <a:t>22/05/2026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38D558-9B08-F068-298E-D6B7B2004D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5E0068-1EA5-5A2B-5A17-3C6B3B7493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B9037-66EA-7D43-AF76-799340CFC2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06179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E3DBEC-EFE1-E3F2-F785-4CEB555D26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087A72-2281-7C86-A582-2A20C185334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E19FFF-9112-6A4C-0A43-3D8324B1A8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AE6D12F-A9EC-78AF-73FF-04A921D021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AC675-47CB-8349-BDEF-108D91C81B9D}" type="datetimeFigureOut">
              <a:rPr lang="en-GB" smtClean="0"/>
              <a:t>22/05/2026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491F76-0981-0E29-B70E-26CF790A9A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86D256A-6345-6731-9175-C32A1FA358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B9037-66EA-7D43-AF76-799340CFC2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20359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C7845D-8FB5-34EB-2AB7-97E4A402A1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4FD99D-0CC3-5F44-1FF7-D21713F3A2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9D1BC42-9317-FB35-E9AD-11F3CA4B4F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D037D19-9C98-9AD8-D09C-7833FE35D92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8A2B534-E716-2341-AA0A-460AD1B0E74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AD48229-F858-5296-8ACF-49EAC7965F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AC675-47CB-8349-BDEF-108D91C81B9D}" type="datetimeFigureOut">
              <a:rPr lang="en-GB" smtClean="0"/>
              <a:t>22/05/2026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BA73ED7-57C2-27A0-4043-39E903A282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F18D144-88D8-BE42-C3A1-D36B39F583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B9037-66EA-7D43-AF76-799340CFC2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78110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66C1F-C5D9-9BD0-B465-6C0F6DB8B2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14FDD53-D452-D923-ECFA-43B3DC4BA3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AC675-47CB-8349-BDEF-108D91C81B9D}" type="datetimeFigureOut">
              <a:rPr lang="en-GB" smtClean="0"/>
              <a:t>22/05/2026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5482B7D-D8AE-E7FA-A473-3CB04F2A9B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87C6627-8962-B7D8-A972-9D822FC4DE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B9037-66EA-7D43-AF76-799340CFC2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43440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B76F7A1-8BC7-963E-9B8F-2B8B7E0AE2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AC675-47CB-8349-BDEF-108D91C81B9D}" type="datetimeFigureOut">
              <a:rPr lang="en-GB" smtClean="0"/>
              <a:t>22/05/2026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89A6A8-03B9-8E71-F576-6D57FCAB17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6FE0DD-28B7-A7FD-C1A3-D8CF0E62D7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B9037-66EA-7D43-AF76-799340CFC2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08389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482A81-85F7-54C2-4393-126835B19D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3FD4D0-2671-8DDC-931F-1A53420DAD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806C82B-C439-0205-6E9C-0CBA3B365F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8F84FA4-F640-3014-E198-43181321E3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AC675-47CB-8349-BDEF-108D91C81B9D}" type="datetimeFigureOut">
              <a:rPr lang="en-GB" smtClean="0"/>
              <a:t>22/05/2026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19C9A1E-4C15-EEF1-5702-07148F6FF0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03DB18E-4AF3-A9F4-5971-CBFF7A84FD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B9037-66EA-7D43-AF76-799340CFC2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16258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10B8DE-4DF0-F09A-B09B-0B6DDC3D88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25BE89A-5564-6812-4FA4-9A972E8C940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9A80EE-7D4E-5538-F02B-3C11D9E9CD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26387D-1F70-644D-FC3B-348D49EE51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AC675-47CB-8349-BDEF-108D91C81B9D}" type="datetimeFigureOut">
              <a:rPr lang="en-GB" smtClean="0"/>
              <a:t>22/05/2026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33AF41C-FBE2-2CD8-9E4B-EDC6B0C28A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098041-26DB-09C5-1C16-3883377F71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B9037-66EA-7D43-AF76-799340CFC2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81162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18916B6-5E36-A0BC-FA59-E1DC9BF9F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B7B6B1-82CC-207F-7F54-690C8EAF79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8B204B-1DCA-76B5-9D3D-8A2EFD4EB43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E8AC675-47CB-8349-BDEF-108D91C81B9D}" type="datetimeFigureOut">
              <a:rPr lang="en-GB" smtClean="0"/>
              <a:t>22/05/2026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AEA343-89EC-F450-6C90-958C8C322A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A3B676-9E8D-28CB-B5B5-E5E9D57DDB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64B9037-66EA-7D43-AF76-799340CFC2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05220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5D4E5B7-9CF5-CFD6-66DB-CAF865E35CE1}"/>
              </a:ext>
            </a:extLst>
          </p:cNvPr>
          <p:cNvSpPr txBox="1"/>
          <p:nvPr/>
        </p:nvSpPr>
        <p:spPr>
          <a:xfrm>
            <a:off x="7524750" y="2518918"/>
            <a:ext cx="4267200" cy="1077218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en-GB" sz="3200" b="1" dirty="0">
                <a:solidFill>
                  <a:srgbClr val="016F3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Venue</a:t>
            </a:r>
          </a:p>
          <a:p>
            <a:r>
              <a:rPr lang="en-GB" sz="3200" b="1" dirty="0">
                <a:solidFill>
                  <a:srgbClr val="016F3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Date | Time</a:t>
            </a:r>
          </a:p>
        </p:txBody>
      </p:sp>
    </p:spTree>
    <p:extLst>
      <p:ext uri="{BB962C8B-B14F-4D97-AF65-F5344CB8AC3E}">
        <p14:creationId xmlns:p14="http://schemas.microsoft.com/office/powerpoint/2010/main" val="33013962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383be418-bfbd-4365-a269-d4f40b86b949" xsi:nil="true"/>
    <lcf76f155ced4ddcb4097134ff3c332f xmlns="71596d90-c5a6-4980-b7bc-3e63445ecae5">
      <Terms xmlns="http://schemas.microsoft.com/office/infopath/2007/PartnerControls"/>
    </lcf76f155ced4ddcb4097134ff3c332f>
    <Project xmlns="71596d90-c5a6-4980-b7bc-3e63445ecae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513C59B9017EB4C97A196BF782BDE4D" ma:contentTypeVersion="20" ma:contentTypeDescription="Create a new document." ma:contentTypeScope="" ma:versionID="4de2cd3409b94c7065ce75c76286a13d">
  <xsd:schema xmlns:xsd="http://www.w3.org/2001/XMLSchema" xmlns:xs="http://www.w3.org/2001/XMLSchema" xmlns:p="http://schemas.microsoft.com/office/2006/metadata/properties" xmlns:ns2="71596d90-c5a6-4980-b7bc-3e63445ecae5" xmlns:ns3="383be418-bfbd-4365-a269-d4f40b86b949" targetNamespace="http://schemas.microsoft.com/office/2006/metadata/properties" ma:root="true" ma:fieldsID="8507f04b61eafabb8f4753b0d9e4d71a" ns2:_="" ns3:_="">
    <xsd:import namespace="71596d90-c5a6-4980-b7bc-3e63445ecae5"/>
    <xsd:import namespace="383be418-bfbd-4365-a269-d4f40b86b94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DateTaken" minOccurs="0"/>
                <xsd:element ref="ns2:MediaServiceOCR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Project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596d90-c5a6-4980-b7bc-3e63445ecae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Project" ma:index="20" nillable="true" ma:displayName="Project" ma:internalName="Project">
      <xsd:simpleType>
        <xsd:restriction base="dms:Text">
          <xsd:maxLength value="255"/>
        </xsd:restriction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206aabbe-596b-4e13-ae27-cd64ca0bc19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7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83be418-bfbd-4365-a269-d4f40b86b949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df29b7f1-5d08-4ae9-8fa3-2fb5193f0d12}" ma:internalName="TaxCatchAll" ma:showField="CatchAllData" ma:web="383be418-bfbd-4365-a269-d4f40b86b94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846AC39-5DED-4780-B5D1-6FE813450AC9}">
  <ds:schemaRefs>
    <ds:schemaRef ds:uri="http://purl.org/dc/terms/"/>
    <ds:schemaRef ds:uri="http://schemas.microsoft.com/office/2006/documentManagement/types"/>
    <ds:schemaRef ds:uri="http://www.w3.org/XML/1998/namespace"/>
    <ds:schemaRef ds:uri="http://schemas.openxmlformats.org/package/2006/metadata/core-properties"/>
    <ds:schemaRef ds:uri="http://schemas.microsoft.com/office/2006/metadata/properties"/>
    <ds:schemaRef ds:uri="http://purl.org/dc/elements/1.1/"/>
    <ds:schemaRef ds:uri="383be418-bfbd-4365-a269-d4f40b86b949"/>
    <ds:schemaRef ds:uri="http://purl.org/dc/dcmitype/"/>
    <ds:schemaRef ds:uri="http://schemas.microsoft.com/office/infopath/2007/PartnerControls"/>
    <ds:schemaRef ds:uri="71596d90-c5a6-4980-b7bc-3e63445ecae5"/>
  </ds:schemaRefs>
</ds:datastoreItem>
</file>

<file path=customXml/itemProps2.xml><?xml version="1.0" encoding="utf-8"?>
<ds:datastoreItem xmlns:ds="http://schemas.openxmlformats.org/officeDocument/2006/customXml" ds:itemID="{2D7004B0-07BD-4EFE-BF0B-81CC2C1619A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0CF6ED8-7ADB-441E-BDF7-A014FEC66F4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596d90-c5a6-4980-b7bc-3e63445ecae5"/>
    <ds:schemaRef ds:uri="383be418-bfbd-4365-a269-d4f40b86b94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4</Words>
  <Application>Microsoft Macintosh PowerPoint</Application>
  <PresentationFormat>Widescreen</PresentationFormat>
  <Paragraphs>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Aptos</vt:lpstr>
      <vt:lpstr>Aptos Display</vt:lpstr>
      <vt:lpstr>Arial</vt:lpstr>
      <vt:lpstr>Calibri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Jonny Newton</dc:creator>
  <cp:lastModifiedBy>Jonny Newton</cp:lastModifiedBy>
  <cp:revision>1</cp:revision>
  <dcterms:created xsi:type="dcterms:W3CDTF">2026-05-20T08:39:34Z</dcterms:created>
  <dcterms:modified xsi:type="dcterms:W3CDTF">2026-05-22T10:05:21Z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0x0101002513C59B9017EB4C97A196BF782BDE4D</vt:lpwstr>
  </property>
  <property fmtid="{D5CDD505-2E9C-101B-9397-08002B2CF9AE}" pid="3" name="MediaServiceImageTags">
    <vt:lpwstr/>
  </property>
</Properties>
</file>