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sldIdLst>
    <p:sldId id="434" r:id="rId2"/>
    <p:sldId id="259" r:id="rId3"/>
    <p:sldId id="327" r:id="rId4"/>
    <p:sldId id="338" r:id="rId5"/>
    <p:sldId id="332" r:id="rId6"/>
    <p:sldId id="328" r:id="rId7"/>
    <p:sldId id="326" r:id="rId8"/>
    <p:sldId id="331" r:id="rId9"/>
    <p:sldId id="336" r:id="rId10"/>
    <p:sldId id="33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BCAE00-DE31-4123-8601-92193FE8E2E9}" v="96" dt="2026-07-10T13:51:16.9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91" autoAdjust="0"/>
    <p:restoredTop sz="57460" autoAdjust="0"/>
  </p:normalViewPr>
  <p:slideViewPr>
    <p:cSldViewPr snapToGrid="0" snapToObjects="1">
      <p:cViewPr varScale="1">
        <p:scale>
          <a:sx n="58" d="100"/>
          <a:sy n="58" d="100"/>
        </p:scale>
        <p:origin x="2224"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Boxer" userId="6da37c9f42e40059" providerId="LiveId" clId="{0E13CC8D-59C2-4409-A640-E738E4606E44}"/>
    <pc:docChg chg="custSel addSld delSld modSld sldOrd">
      <pc:chgData name="Rachel Boxer" userId="6da37c9f42e40059" providerId="LiveId" clId="{0E13CC8D-59C2-4409-A640-E738E4606E44}" dt="2026-07-10T13:55:21.360" v="3753" actId="20577"/>
      <pc:docMkLst>
        <pc:docMk/>
      </pc:docMkLst>
      <pc:sldChg chg="del">
        <pc:chgData name="Rachel Boxer" userId="6da37c9f42e40059" providerId="LiveId" clId="{0E13CC8D-59C2-4409-A640-E738E4606E44}" dt="2026-07-10T13:18:36.017" v="3134" actId="47"/>
        <pc:sldMkLst>
          <pc:docMk/>
          <pc:sldMk cId="2406831663" sldId="256"/>
        </pc:sldMkLst>
      </pc:sldChg>
      <pc:sldChg chg="modSp modNotesTx">
        <pc:chgData name="Rachel Boxer" userId="6da37c9f42e40059" providerId="LiveId" clId="{0E13CC8D-59C2-4409-A640-E738E4606E44}" dt="2026-07-10T10:17:30.501" v="387" actId="20577"/>
        <pc:sldMkLst>
          <pc:docMk/>
          <pc:sldMk cId="2034648382" sldId="259"/>
        </pc:sldMkLst>
        <pc:spChg chg="mod">
          <ac:chgData name="Rachel Boxer" userId="6da37c9f42e40059" providerId="LiveId" clId="{0E13CC8D-59C2-4409-A640-E738E4606E44}" dt="2026-07-10T10:17:16.817" v="362" actId="20577"/>
          <ac:spMkLst>
            <pc:docMk/>
            <pc:sldMk cId="2034648382" sldId="259"/>
            <ac:spMk id="4" creationId="{A0BDC836-527A-4F82-8F37-01C354C429EB}"/>
          </ac:spMkLst>
        </pc:spChg>
      </pc:sldChg>
      <pc:sldChg chg="modSp mod modNotesTx">
        <pc:chgData name="Rachel Boxer" userId="6da37c9f42e40059" providerId="LiveId" clId="{0E13CC8D-59C2-4409-A640-E738E4606E44}" dt="2026-07-10T13:07:44.901" v="2730" actId="113"/>
        <pc:sldMkLst>
          <pc:docMk/>
          <pc:sldMk cId="2995360144" sldId="326"/>
        </pc:sldMkLst>
        <pc:spChg chg="mod">
          <ac:chgData name="Rachel Boxer" userId="6da37c9f42e40059" providerId="LiveId" clId="{0E13CC8D-59C2-4409-A640-E738E4606E44}" dt="2026-07-10T12:50:49.319" v="2082" actId="6549"/>
          <ac:spMkLst>
            <pc:docMk/>
            <pc:sldMk cId="2995360144" sldId="326"/>
            <ac:spMk id="2" creationId="{627E181F-09DE-4BD9-8424-8FB3DB2DD305}"/>
          </ac:spMkLst>
        </pc:spChg>
      </pc:sldChg>
      <pc:sldChg chg="modSp mod modNotesTx">
        <pc:chgData name="Rachel Boxer" userId="6da37c9f42e40059" providerId="LiveId" clId="{0E13CC8D-59C2-4409-A640-E738E4606E44}" dt="2026-07-10T13:55:21.360" v="3753" actId="20577"/>
        <pc:sldMkLst>
          <pc:docMk/>
          <pc:sldMk cId="447602849" sldId="327"/>
        </pc:sldMkLst>
        <pc:spChg chg="mod">
          <ac:chgData name="Rachel Boxer" userId="6da37c9f42e40059" providerId="LiveId" clId="{0E13CC8D-59C2-4409-A640-E738E4606E44}" dt="2026-07-10T13:23:42.852" v="3167" actId="14838"/>
          <ac:spMkLst>
            <pc:docMk/>
            <pc:sldMk cId="447602849" sldId="327"/>
            <ac:spMk id="2" creationId="{8C417B7F-1F4D-4CC3-BF8E-0ACA24716B20}"/>
          </ac:spMkLst>
        </pc:spChg>
        <pc:picChg chg="mod">
          <ac:chgData name="Rachel Boxer" userId="6da37c9f42e40059" providerId="LiveId" clId="{0E13CC8D-59C2-4409-A640-E738E4606E44}" dt="2026-07-10T10:25:29.344" v="1192" actId="1076"/>
          <ac:picMkLst>
            <pc:docMk/>
            <pc:sldMk cId="447602849" sldId="327"/>
            <ac:picMk id="5" creationId="{374C0F51-55FB-40BF-8825-FBF70D1CEA7A}"/>
          </ac:picMkLst>
        </pc:picChg>
      </pc:sldChg>
      <pc:sldChg chg="modSp mod modNotesTx">
        <pc:chgData name="Rachel Boxer" userId="6da37c9f42e40059" providerId="LiveId" clId="{0E13CC8D-59C2-4409-A640-E738E4606E44}" dt="2026-07-10T13:07:36.663" v="2729" actId="115"/>
        <pc:sldMkLst>
          <pc:docMk/>
          <pc:sldMk cId="1192714749" sldId="328"/>
        </pc:sldMkLst>
        <pc:spChg chg="mod">
          <ac:chgData name="Rachel Boxer" userId="6da37c9f42e40059" providerId="LiveId" clId="{0E13CC8D-59C2-4409-A640-E738E4606E44}" dt="2026-07-10T12:50:40.135" v="2067" actId="20577"/>
          <ac:spMkLst>
            <pc:docMk/>
            <pc:sldMk cId="1192714749" sldId="328"/>
            <ac:spMk id="2" creationId="{D52AF96D-6AEF-4B17-8BA9-50A3EE4E4020}"/>
          </ac:spMkLst>
        </pc:spChg>
      </pc:sldChg>
      <pc:sldChg chg="del">
        <pc:chgData name="Rachel Boxer" userId="6da37c9f42e40059" providerId="LiveId" clId="{0E13CC8D-59C2-4409-A640-E738E4606E44}" dt="2026-07-10T12:54:31.327" v="2329" actId="47"/>
        <pc:sldMkLst>
          <pc:docMk/>
          <pc:sldMk cId="464825047" sldId="329"/>
        </pc:sldMkLst>
      </pc:sldChg>
      <pc:sldChg chg="modSp mod modNotesTx">
        <pc:chgData name="Rachel Boxer" userId="6da37c9f42e40059" providerId="LiveId" clId="{0E13CC8D-59C2-4409-A640-E738E4606E44}" dt="2026-07-10T13:07:52.767" v="2732" actId="20577"/>
        <pc:sldMkLst>
          <pc:docMk/>
          <pc:sldMk cId="3828651254" sldId="331"/>
        </pc:sldMkLst>
        <pc:spChg chg="mod">
          <ac:chgData name="Rachel Boxer" userId="6da37c9f42e40059" providerId="LiveId" clId="{0E13CC8D-59C2-4409-A640-E738E4606E44}" dt="2026-07-10T12:51:03.761" v="2103" actId="20577"/>
          <ac:spMkLst>
            <pc:docMk/>
            <pc:sldMk cId="3828651254" sldId="331"/>
            <ac:spMk id="3" creationId="{BF62C7EE-21A3-4EC2-9648-9E9242A80D54}"/>
          </ac:spMkLst>
        </pc:spChg>
      </pc:sldChg>
      <pc:sldChg chg="modSp mod modNotesTx">
        <pc:chgData name="Rachel Boxer" userId="6da37c9f42e40059" providerId="LiveId" clId="{0E13CC8D-59C2-4409-A640-E738E4606E44}" dt="2026-07-10T13:06:22.710" v="2725" actId="113"/>
        <pc:sldMkLst>
          <pc:docMk/>
          <pc:sldMk cId="2640704693" sldId="332"/>
        </pc:sldMkLst>
        <pc:spChg chg="mod">
          <ac:chgData name="Rachel Boxer" userId="6da37c9f42e40059" providerId="LiveId" clId="{0E13CC8D-59C2-4409-A640-E738E4606E44}" dt="2026-07-10T12:46:31.543" v="1935" actId="114"/>
          <ac:spMkLst>
            <pc:docMk/>
            <pc:sldMk cId="2640704693" sldId="332"/>
            <ac:spMk id="5" creationId="{42CF608D-0486-407C-AD34-6E75E5DB1981}"/>
          </ac:spMkLst>
        </pc:spChg>
      </pc:sldChg>
      <pc:sldChg chg="addSp delSp modSp mod modNotesTx">
        <pc:chgData name="Rachel Boxer" userId="6da37c9f42e40059" providerId="LiveId" clId="{0E13CC8D-59C2-4409-A640-E738E4606E44}" dt="2026-07-10T13:23:56.883" v="3168" actId="14838"/>
        <pc:sldMkLst>
          <pc:docMk/>
          <pc:sldMk cId="2260544375" sldId="334"/>
        </pc:sldMkLst>
        <pc:spChg chg="mod">
          <ac:chgData name="Rachel Boxer" userId="6da37c9f42e40059" providerId="LiveId" clId="{0E13CC8D-59C2-4409-A640-E738E4606E44}" dt="2026-07-10T13:23:56.883" v="3168" actId="14838"/>
          <ac:spMkLst>
            <pc:docMk/>
            <pc:sldMk cId="2260544375" sldId="334"/>
            <ac:spMk id="2" creationId="{8C417B7F-1F4D-4CC3-BF8E-0ACA24716B20}"/>
          </ac:spMkLst>
        </pc:spChg>
        <pc:spChg chg="add del mod">
          <ac:chgData name="Rachel Boxer" userId="6da37c9f42e40059" providerId="LiveId" clId="{0E13CC8D-59C2-4409-A640-E738E4606E44}" dt="2026-07-10T13:14:47.136" v="2997" actId="478"/>
          <ac:spMkLst>
            <pc:docMk/>
            <pc:sldMk cId="2260544375" sldId="334"/>
            <ac:spMk id="3" creationId="{28C4872E-EEA2-51C4-D3F3-D10D0293D700}"/>
          </ac:spMkLst>
        </pc:spChg>
        <pc:picChg chg="add mod ord">
          <ac:chgData name="Rachel Boxer" userId="6da37c9f42e40059" providerId="LiveId" clId="{0E13CC8D-59C2-4409-A640-E738E4606E44}" dt="2026-07-10T13:22:10.984" v="3159" actId="167"/>
          <ac:picMkLst>
            <pc:docMk/>
            <pc:sldMk cId="2260544375" sldId="334"/>
            <ac:picMk id="4" creationId="{B94AD282-086B-C5D6-55EE-24BFB549F4CA}"/>
          </ac:picMkLst>
        </pc:picChg>
        <pc:picChg chg="del">
          <ac:chgData name="Rachel Boxer" userId="6da37c9f42e40059" providerId="LiveId" clId="{0E13CC8D-59C2-4409-A640-E738E4606E44}" dt="2026-07-10T13:21:58.533" v="3157" actId="478"/>
          <ac:picMkLst>
            <pc:docMk/>
            <pc:sldMk cId="2260544375" sldId="334"/>
            <ac:picMk id="6" creationId="{4DCC245B-3DF5-4A1C-A541-4A28E050043D}"/>
          </ac:picMkLst>
        </pc:picChg>
      </pc:sldChg>
      <pc:sldChg chg="del">
        <pc:chgData name="Rachel Boxer" userId="6da37c9f42e40059" providerId="LiveId" clId="{0E13CC8D-59C2-4409-A640-E738E4606E44}" dt="2026-07-10T13:18:35.239" v="3133" actId="47"/>
        <pc:sldMkLst>
          <pc:docMk/>
          <pc:sldMk cId="898120614" sldId="335"/>
        </pc:sldMkLst>
      </pc:sldChg>
      <pc:sldChg chg="addSp delSp modSp mod ord modNotesTx">
        <pc:chgData name="Rachel Boxer" userId="6da37c9f42e40059" providerId="LiveId" clId="{0E13CC8D-59C2-4409-A640-E738E4606E44}" dt="2026-07-10T13:25:22.236" v="3230" actId="20577"/>
        <pc:sldMkLst>
          <pc:docMk/>
          <pc:sldMk cId="3218035293" sldId="336"/>
        </pc:sldMkLst>
        <pc:spChg chg="add mod">
          <ac:chgData name="Rachel Boxer" userId="6da37c9f42e40059" providerId="LiveId" clId="{0E13CC8D-59C2-4409-A640-E738E4606E44}" dt="2026-07-10T13:08:35.528" v="2739" actId="1076"/>
          <ac:spMkLst>
            <pc:docMk/>
            <pc:sldMk cId="3218035293" sldId="336"/>
            <ac:spMk id="3" creationId="{260BB95C-4E39-B14D-00B5-1145E4E74EB6}"/>
          </ac:spMkLst>
        </pc:spChg>
        <pc:picChg chg="mod">
          <ac:chgData name="Rachel Boxer" userId="6da37c9f42e40059" providerId="LiveId" clId="{0E13CC8D-59C2-4409-A640-E738E4606E44}" dt="2026-07-10T13:08:40.224" v="2740" actId="1076"/>
          <ac:picMkLst>
            <pc:docMk/>
            <pc:sldMk cId="3218035293" sldId="336"/>
            <ac:picMk id="5" creationId="{42DA42A2-9F69-4892-A2DF-6AA6FB20D4B5}"/>
          </ac:picMkLst>
        </pc:picChg>
        <pc:picChg chg="mod">
          <ac:chgData name="Rachel Boxer" userId="6da37c9f42e40059" providerId="LiveId" clId="{0E13CC8D-59C2-4409-A640-E738E4606E44}" dt="2026-07-10T13:08:45.080" v="2743" actId="1076"/>
          <ac:picMkLst>
            <pc:docMk/>
            <pc:sldMk cId="3218035293" sldId="336"/>
            <ac:picMk id="6" creationId="{B38857D5-A80B-4615-8559-0C0F713B8C9B}"/>
          </ac:picMkLst>
        </pc:picChg>
        <pc:picChg chg="mod">
          <ac:chgData name="Rachel Boxer" userId="6da37c9f42e40059" providerId="LiveId" clId="{0E13CC8D-59C2-4409-A640-E738E4606E44}" dt="2026-07-10T13:08:47.133" v="2744" actId="1076"/>
          <ac:picMkLst>
            <pc:docMk/>
            <pc:sldMk cId="3218035293" sldId="336"/>
            <ac:picMk id="9" creationId="{F83327A4-4968-4AA8-9522-6930E4D97FDC}"/>
          </ac:picMkLst>
        </pc:picChg>
        <pc:picChg chg="del">
          <ac:chgData name="Rachel Boxer" userId="6da37c9f42e40059" providerId="LiveId" clId="{0E13CC8D-59C2-4409-A640-E738E4606E44}" dt="2026-07-10T13:08:10.953" v="2735" actId="478"/>
          <ac:picMkLst>
            <pc:docMk/>
            <pc:sldMk cId="3218035293" sldId="336"/>
            <ac:picMk id="11" creationId="{BE83A123-0C94-4DC5-9CF9-B7A7D01B123D}"/>
          </ac:picMkLst>
        </pc:picChg>
      </pc:sldChg>
      <pc:sldChg chg="modSp mod modNotesTx">
        <pc:chgData name="Rachel Boxer" userId="6da37c9f42e40059" providerId="LiveId" clId="{0E13CC8D-59C2-4409-A640-E738E4606E44}" dt="2026-07-10T12:50:26.548" v="2044" actId="20577"/>
        <pc:sldMkLst>
          <pc:docMk/>
          <pc:sldMk cId="472079065" sldId="338"/>
        </pc:sldMkLst>
        <pc:spChg chg="mod">
          <ac:chgData name="Rachel Boxer" userId="6da37c9f42e40059" providerId="LiveId" clId="{0E13CC8D-59C2-4409-A640-E738E4606E44}" dt="2026-07-10T12:50:26.548" v="2044" actId="20577"/>
          <ac:spMkLst>
            <pc:docMk/>
            <pc:sldMk cId="472079065" sldId="338"/>
            <ac:spMk id="3" creationId="{317319D2-003C-4C2D-A218-CDA6E8A563A5}"/>
          </ac:spMkLst>
        </pc:spChg>
      </pc:sldChg>
      <pc:sldChg chg="del">
        <pc:chgData name="Rachel Boxer" userId="6da37c9f42e40059" providerId="LiveId" clId="{0E13CC8D-59C2-4409-A640-E738E4606E44}" dt="2026-07-10T10:14:12.330" v="1" actId="47"/>
        <pc:sldMkLst>
          <pc:docMk/>
          <pc:sldMk cId="2657350500" sldId="339"/>
        </pc:sldMkLst>
      </pc:sldChg>
      <pc:sldChg chg="del">
        <pc:chgData name="Rachel Boxer" userId="6da37c9f42e40059" providerId="LiveId" clId="{0E13CC8D-59C2-4409-A640-E738E4606E44}" dt="2026-07-10T10:17:34.024" v="388" actId="47"/>
        <pc:sldMkLst>
          <pc:docMk/>
          <pc:sldMk cId="4103402844" sldId="340"/>
        </pc:sldMkLst>
      </pc:sldChg>
      <pc:sldChg chg="modSp add mod modNotesTx">
        <pc:chgData name="Rachel Boxer" userId="6da37c9f42e40059" providerId="LiveId" clId="{0E13CC8D-59C2-4409-A640-E738E4606E44}" dt="2026-07-10T13:41:42.337" v="3238" actId="20577"/>
        <pc:sldMkLst>
          <pc:docMk/>
          <pc:sldMk cId="1532846805" sldId="434"/>
        </pc:sldMkLst>
        <pc:spChg chg="mod">
          <ac:chgData name="Rachel Boxer" userId="6da37c9f42e40059" providerId="LiveId" clId="{0E13CC8D-59C2-4409-A640-E738E4606E44}" dt="2026-07-10T13:15:44.280" v="3014" actId="20577"/>
          <ac:spMkLst>
            <pc:docMk/>
            <pc:sldMk cId="1532846805" sldId="434"/>
            <ac:spMk id="3" creationId="{9BFEB3BB-95E8-FB9A-6F1F-CF1C2419062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6B9BFF-39E3-3F47-937A-764E92FA2F32}" type="datetimeFigureOut">
              <a:rPr lang="en-US" smtClean="0"/>
              <a:pPr/>
              <a:t>7/10/2026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E50813-10E5-564F-8666-68CCAC63CBB1}" type="slidenum">
              <a:rPr lang="en-US" smtClean="0"/>
              <a:pPr/>
              <a:t>‹#›</a:t>
            </a:fld>
            <a:endParaRPr lang="en-US" dirty="0"/>
          </a:p>
        </p:txBody>
      </p:sp>
    </p:spTree>
    <p:extLst>
      <p:ext uri="{BB962C8B-B14F-4D97-AF65-F5344CB8AC3E}">
        <p14:creationId xmlns:p14="http://schemas.microsoft.com/office/powerpoint/2010/main" val="76586230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ED8A9-1138-6B66-7795-0615B814E396}"/>
            </a:ext>
          </a:extLst>
        </p:cNvPr>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717A3003-0975-52ED-FCB3-A5ADD352F5C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B47D7FCE-7459-DEC9-F7BB-C6D72F8BB2E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b="1" dirty="0"/>
              <a:t>‘Count Your Blessings’ – Autumn term 2026      These resources are ©The Diocese of Guildford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These form part of the collective worship resources created to support Secondary schools in the Diocese of Guildford. </a:t>
            </a:r>
            <a:r>
              <a:rPr lang="en-GB" sz="1200" kern="1200" dirty="0">
                <a:solidFill>
                  <a:schemeClr val="tx1"/>
                </a:solidFill>
                <a:effectLst/>
                <a:latin typeface="+mn-lt"/>
                <a:ea typeface="+mn-ea"/>
                <a:cs typeface="+mn-cs"/>
              </a:rPr>
              <a:t>Research reveals the importance of gratitude even in the midst of adversity: that being aware of each day’s ‘blessings’ can counteract anxiety, and so this term, we want to encourage schools to highlight this especially in their collective worship. As always, each week’s materials link with Biblical content, whilst also ensuring that they are inclusive for pupils and adults of all faiths, or none.</a:t>
            </a:r>
            <a:r>
              <a:rPr lang="en-GB" dirty="0"/>
              <a:t> Over this short series ‘Count your blessings’, we will highlight things that we might consider to be ‘blessings’.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The materials in this </a:t>
            </a:r>
            <a:r>
              <a:rPr lang="en-GB" b="1"/>
              <a:t>are for the </a:t>
            </a:r>
            <a:r>
              <a:rPr lang="en-GB" b="1" dirty="0"/>
              <a:t>start of Advent, and reflect on some famous words that are often heard in churches at this time of year, from the Prophet Isaiah &amp; the Gospel of John. We include an opening greeting which you might want to use throughout Advent, welcoming the Light of the World into our darkness. There are several slides focusing on each part of the prophecy in Isaiah 9:6, which you could use over several days.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t>Notes for the teacher: </a:t>
            </a:r>
            <a:r>
              <a:rPr lang="en-GB" i="1" dirty="0"/>
              <a:t>This resource is to be used for collective worship during tutor times or in other groupings that work for your setting. There may be enough material here to resource more than one tutor time.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Each resource contains some images and words to support the spiritual development of students, with a script for the leader written under the slides.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Any </a:t>
            </a:r>
            <a:r>
              <a:rPr lang="en-GB" b="1" i="1" dirty="0"/>
              <a:t>bold </a:t>
            </a:r>
            <a:r>
              <a:rPr lang="en-GB" b="0" i="1" dirty="0"/>
              <a:t>text indicates when a click will animate either text or an image for students to ponder, and italic text contains pointers for the leader.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t>Especially important is the slide denoted as </a:t>
            </a:r>
            <a:r>
              <a:rPr lang="en-GB" b="1" i="1" dirty="0"/>
              <a:t>‘Going deeper: responding and words for worship’, </a:t>
            </a:r>
            <a:r>
              <a:rPr lang="en-GB" b="0" i="1" dirty="0"/>
              <a:t>which ensures that the resource meets the requirement for daily collective worship in your Church school. The words are invitational, and prayer is optional.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t>You may wish to light a candle at the beginning as a sign that you are entering this different space in the school day.</a:t>
            </a:r>
          </a:p>
          <a:p>
            <a:endParaRPr lang="en-GB" b="0"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t>Today’s words come from </a:t>
            </a:r>
            <a:r>
              <a:rPr lang="en-GB" sz="1200" b="1" kern="1200" dirty="0">
                <a:solidFill>
                  <a:schemeClr val="tx1"/>
                </a:solidFill>
                <a:effectLst/>
                <a:latin typeface="+mn-lt"/>
                <a:ea typeface="MS PGothic" panose="020B0600070205080204" pitchFamily="34" charset="-128"/>
                <a:cs typeface="+mn-cs"/>
              </a:rPr>
              <a:t>the prophecy in Isaiah (chapter 9 verses 2 &amp; 6) and the opening words of John’s Gospel (v9) </a:t>
            </a:r>
            <a:r>
              <a:rPr lang="en-GB" sz="1200" b="0" kern="1200" dirty="0">
                <a:solidFill>
                  <a:schemeClr val="tx1"/>
                </a:solidFill>
                <a:effectLst/>
                <a:latin typeface="+mn-lt"/>
                <a:ea typeface="MS PGothic" panose="020B0600070205080204" pitchFamily="34" charset="-128"/>
                <a:cs typeface="+mn-cs"/>
              </a:rPr>
              <a:t>which Christians believe speaks of Jesus, light of the world, shining into the darkness. Time will be given today to thinking about the ‘darkness’ that we face, and how these significant words might bring light.</a:t>
            </a:r>
            <a:endParaRPr lang="en-GB" sz="1200" b="0" i="1" kern="1200" dirty="0">
              <a:solidFill>
                <a:schemeClr val="tx1"/>
              </a:solidFill>
              <a:effectLst/>
              <a:latin typeface="+mn-lt"/>
              <a:ea typeface="MS PGothic" panose="020B0600070205080204" pitchFamily="34" charset="-128"/>
              <a:cs typeface="+mn-cs"/>
            </a:endParaRPr>
          </a:p>
        </p:txBody>
      </p:sp>
      <p:sp>
        <p:nvSpPr>
          <p:cNvPr id="23556" name="Slide Number Placeholder 3">
            <a:extLst>
              <a:ext uri="{FF2B5EF4-FFF2-40B4-BE49-F238E27FC236}">
                <a16:creationId xmlns:a16="http://schemas.microsoft.com/office/drawing/2014/main" id="{9DA004C0-D235-6D73-52BF-1D357714628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fld id="{EEDF4793-1BFF-4839-9DF9-B85DA178CFB8}"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1</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2173969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Gathering: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Use this special greeting for the Advent season, as you light your Advent candle.</a:t>
            </a:r>
            <a:endParaRPr lang="en-GB" dirty="0"/>
          </a:p>
        </p:txBody>
      </p:sp>
      <p:sp>
        <p:nvSpPr>
          <p:cNvPr id="4" name="Slide Number Placeholder 3"/>
          <p:cNvSpPr>
            <a:spLocks noGrp="1"/>
          </p:cNvSpPr>
          <p:nvPr>
            <p:ph type="sldNum" sz="quarter" idx="5"/>
          </p:nvPr>
        </p:nvSpPr>
        <p:spPr/>
        <p:txBody>
          <a:bodyPr/>
          <a:lstStyle/>
          <a:p>
            <a:fld id="{F6538634-5A80-42D5-A71A-FD0395B82856}" type="slidenum">
              <a:rPr lang="en-GB" smtClean="0"/>
              <a:t>2</a:t>
            </a:fld>
            <a:endParaRPr lang="en-GB"/>
          </a:p>
        </p:txBody>
      </p:sp>
    </p:spTree>
    <p:extLst>
      <p:ext uri="{BB962C8B-B14F-4D97-AF65-F5344CB8AC3E}">
        <p14:creationId xmlns:p14="http://schemas.microsoft.com/office/powerpoint/2010/main" val="1593201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lang="en-GB" sz="1800" b="1" dirty="0">
                <a:effectLst/>
                <a:latin typeface="Gill Sans MT" panose="020B0502020104020203" pitchFamily="34" charset="0"/>
                <a:ea typeface="Calibri" panose="020F0502020204030204" pitchFamily="34" charset="0"/>
                <a:cs typeface="Times New Roman" panose="02020603050405020304" pitchFamily="18" charset="0"/>
              </a:rPr>
              <a:t>Engaging: Read these words out loud together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i="1" dirty="0">
                <a:effectLst/>
                <a:latin typeface="Gill Sans MT" panose="020B0502020104020203" pitchFamily="34" charset="0"/>
                <a:ea typeface="Calibri" panose="020F0502020204030204" pitchFamily="34" charset="0"/>
                <a:cs typeface="Times New Roman" panose="02020603050405020304" pitchFamily="18" charset="0"/>
              </a:rPr>
              <a:t>Talk about times when light has been very welcome, shining into a dark situation. This might be literal – a torch on a dark walk – or figurative.</a:t>
            </a:r>
          </a:p>
          <a:p>
            <a:pPr marL="285750" indent="-285750">
              <a:lnSpc>
                <a:spcPct val="107000"/>
              </a:lnSpc>
              <a:spcAft>
                <a:spcPts val="800"/>
              </a:spcAft>
              <a:buFont typeface="Arial" panose="020B0604020202020204" pitchFamily="34" charset="0"/>
              <a:buChar char="•"/>
            </a:pPr>
            <a:r>
              <a:rPr lang="en-GB" sz="1800" i="1" dirty="0">
                <a:effectLst/>
                <a:latin typeface="Gill Sans MT" panose="020B0502020104020203" pitchFamily="34" charset="0"/>
                <a:ea typeface="Calibri" panose="020F0502020204030204" pitchFamily="34" charset="0"/>
                <a:cs typeface="Times New Roman" panose="02020603050405020304" pitchFamily="18" charset="0"/>
              </a:rPr>
              <a:t>When have you needed a light in the darkness?</a:t>
            </a:r>
          </a:p>
          <a:p>
            <a:pPr marL="285750" indent="-285750">
              <a:lnSpc>
                <a:spcPct val="107000"/>
              </a:lnSpc>
              <a:spcAft>
                <a:spcPts val="800"/>
              </a:spcAft>
              <a:buFont typeface="Arial" panose="020B0604020202020204" pitchFamily="34" charset="0"/>
              <a:buChar char="•"/>
            </a:pPr>
            <a:r>
              <a:rPr lang="en-GB" sz="1800" i="1" dirty="0">
                <a:effectLst/>
                <a:latin typeface="Gill Sans MT" panose="020B0502020104020203" pitchFamily="34" charset="0"/>
                <a:ea typeface="Calibri" panose="020F0502020204030204" pitchFamily="34" charset="0"/>
                <a:cs typeface="Times New Roman" panose="02020603050405020304" pitchFamily="18" charset="0"/>
              </a:rPr>
              <a:t>Which words stand out for you?</a:t>
            </a:r>
          </a:p>
          <a:p>
            <a:pPr marL="285750" indent="-285750">
              <a:lnSpc>
                <a:spcPct val="107000"/>
              </a:lnSpc>
              <a:spcAft>
                <a:spcPts val="800"/>
              </a:spcAft>
              <a:buFont typeface="Arial" panose="020B0604020202020204" pitchFamily="34" charset="0"/>
              <a:buChar char="•"/>
            </a:pPr>
            <a:r>
              <a:rPr lang="en-GB" sz="1800" i="1" dirty="0">
                <a:effectLst/>
                <a:latin typeface="Gill Sans MT" panose="020B0502020104020203" pitchFamily="34" charset="0"/>
                <a:ea typeface="Calibri" panose="020F0502020204030204" pitchFamily="34" charset="0"/>
                <a:cs typeface="Times New Roman" panose="02020603050405020304" pitchFamily="18" charset="0"/>
              </a:rPr>
              <a:t>Is there a situation you are facing which feels ‘dark’; or a place that needs ‘light’?</a:t>
            </a:r>
          </a:p>
          <a:p>
            <a:pPr marL="285750" indent="-285750">
              <a:lnSpc>
                <a:spcPct val="107000"/>
              </a:lnSpc>
              <a:spcAft>
                <a:spcPts val="800"/>
              </a:spcAft>
              <a:buFont typeface="Arial" panose="020B0604020202020204" pitchFamily="34" charset="0"/>
              <a:buChar char="•"/>
            </a:pPr>
            <a:r>
              <a:rPr lang="en-GB" sz="1800" i="1" dirty="0">
                <a:effectLst/>
                <a:latin typeface="Gill Sans MT" panose="020B0502020104020203" pitchFamily="34" charset="0"/>
                <a:ea typeface="Calibri" panose="020F0502020204030204" pitchFamily="34" charset="0"/>
                <a:cs typeface="Times New Roman" panose="02020603050405020304" pitchFamily="18" charset="0"/>
              </a:rPr>
              <a:t>I wonder which words might have been light in the darkness for you in difficult times?</a:t>
            </a:r>
            <a:endParaRPr lang="en-GB" sz="1800" i="1"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GB" sz="1200" i="1" dirty="0">
                <a:effectLst/>
                <a:latin typeface="Gill Sans MT" panose="020B0502020104020203" pitchFamily="34" charset="0"/>
                <a:ea typeface="Calibri" panose="020F0502020204030204" pitchFamily="34" charset="0"/>
                <a:cs typeface="Times New Roman" panose="02020603050405020304" pitchFamily="18" charset="0"/>
              </a:rPr>
              <a:t>What do you think might make these words significant for Christians?</a:t>
            </a:r>
          </a:p>
          <a:p>
            <a:endParaRPr lang="en-GB" dirty="0"/>
          </a:p>
          <a:p>
            <a:r>
              <a:rPr lang="en-GB" dirty="0"/>
              <a:t>These words are from the most famous of Isaiah’s prophecies about the Messiah and set the context of the dark times in which Isaiah was writing these words. Isaiah was writing at a time when the people had forgotten God, </a:t>
            </a:r>
            <a:r>
              <a:rPr lang="en-GB"/>
              <a:t>were being led </a:t>
            </a:r>
            <a:r>
              <a:rPr lang="en-GB" dirty="0"/>
              <a:t>by corrupt leaders, and an invasion from the Babylonian Empire looked imminent. Dark times indeed!</a:t>
            </a:r>
          </a:p>
        </p:txBody>
      </p:sp>
      <p:sp>
        <p:nvSpPr>
          <p:cNvPr id="4" name="Slide Number Placeholder 3"/>
          <p:cNvSpPr>
            <a:spLocks noGrp="1"/>
          </p:cNvSpPr>
          <p:nvPr>
            <p:ph type="sldNum" sz="quarter" idx="5"/>
          </p:nvPr>
        </p:nvSpPr>
        <p:spPr/>
        <p:txBody>
          <a:bodyPr/>
          <a:lstStyle/>
          <a:p>
            <a:fld id="{15E50813-10E5-564F-8666-68CCAC63CBB1}" type="slidenum">
              <a:rPr lang="en-US" smtClean="0"/>
              <a:pPr/>
              <a:t>3</a:t>
            </a:fld>
            <a:endParaRPr lang="en-US" dirty="0"/>
          </a:p>
        </p:txBody>
      </p:sp>
    </p:spTree>
    <p:extLst>
      <p:ext uri="{BB962C8B-B14F-4D97-AF65-F5344CB8AC3E}">
        <p14:creationId xmlns:p14="http://schemas.microsoft.com/office/powerpoint/2010/main" val="34299835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200" b="1" dirty="0">
                <a:effectLst/>
                <a:latin typeface="Gill Sans MT" panose="020B0502020104020203" pitchFamily="34" charset="0"/>
                <a:ea typeface="Calibri" panose="020F0502020204030204" pitchFamily="34" charset="0"/>
                <a:cs typeface="Times New Roman" panose="02020603050405020304" pitchFamily="18" charset="0"/>
              </a:rPr>
              <a:t>Engaging: Isaiah’s prophecy</a:t>
            </a:r>
          </a:p>
          <a:p>
            <a:pPr>
              <a:lnSpc>
                <a:spcPct val="107000"/>
              </a:lnSpc>
              <a:spcAft>
                <a:spcPts val="800"/>
              </a:spcAft>
            </a:pPr>
            <a:r>
              <a:rPr lang="en-GB" sz="1200" dirty="0">
                <a:effectLst/>
                <a:latin typeface="Gill Sans MT" panose="020B0502020104020203" pitchFamily="34" charset="0"/>
                <a:ea typeface="Calibri" panose="020F0502020204030204" pitchFamily="34" charset="0"/>
                <a:cs typeface="Times New Roman" panose="02020603050405020304" pitchFamily="18" charset="0"/>
              </a:rPr>
              <a:t>Hundreds of years before Jesus was born, prophets brought messages from God about what the Messiah would be like. Christians believe that this is Jesus, which is why Advent is such an important time in the Christian calendar, lighting the way in the darkness and waiting for the celebration of his birth.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dirty="0">
                <a:effectLst/>
                <a:latin typeface="Gill Sans MT" panose="020B0502020104020203" pitchFamily="34" charset="0"/>
                <a:ea typeface="Calibri" panose="020F0502020204030204" pitchFamily="34" charset="0"/>
                <a:cs typeface="Times New Roman" panose="02020603050405020304" pitchFamily="18" charset="0"/>
              </a:rPr>
              <a:t>I wonder which words strike you most as you read this prophecy?</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5E50813-10E5-564F-8666-68CCAC63CBB1}" type="slidenum">
              <a:rPr lang="en-US" smtClean="0"/>
              <a:pPr/>
              <a:t>4</a:t>
            </a:fld>
            <a:endParaRPr lang="en-US"/>
          </a:p>
        </p:txBody>
      </p:sp>
    </p:spTree>
    <p:extLst>
      <p:ext uri="{BB962C8B-B14F-4D97-AF65-F5344CB8AC3E}">
        <p14:creationId xmlns:p14="http://schemas.microsoft.com/office/powerpoint/2010/main" val="2264605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b="1" dirty="0">
                <a:effectLst/>
                <a:latin typeface="Gill Sans MT" panose="020B0502020104020203" pitchFamily="34" charset="0"/>
                <a:ea typeface="Calibri" panose="020F0502020204030204" pitchFamily="34" charset="0"/>
                <a:cs typeface="Times New Roman" panose="02020603050405020304" pitchFamily="18" charset="0"/>
              </a:rPr>
              <a:t>Engaging: His name will be…..Wonderful Counsellor.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Gill Sans MT" panose="020B0502020104020203" pitchFamily="34" charset="0"/>
                <a:ea typeface="Calibri" panose="020F0502020204030204" pitchFamily="34" charset="0"/>
                <a:cs typeface="Times New Roman" panose="02020603050405020304" pitchFamily="18" charset="0"/>
              </a:rPr>
              <a:t>A counsellor gives advice and helps people to make wise choices.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i="0" dirty="0">
                <a:effectLst/>
                <a:latin typeface="Gill Sans MT" panose="020B0502020104020203" pitchFamily="34" charset="0"/>
                <a:ea typeface="Calibri" panose="020F0502020204030204" pitchFamily="34" charset="0"/>
                <a:cs typeface="Times New Roman" panose="02020603050405020304" pitchFamily="18" charset="0"/>
              </a:rPr>
              <a:t>I wonder what choices you have made in life?</a:t>
            </a:r>
            <a:endParaRPr lang="en-GB" sz="1800" i="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i="0" dirty="0">
                <a:effectLst/>
                <a:latin typeface="Gill Sans MT" panose="020B0502020104020203" pitchFamily="34" charset="0"/>
                <a:ea typeface="Calibri" panose="020F0502020204030204" pitchFamily="34" charset="0"/>
                <a:cs typeface="Times New Roman" panose="02020603050405020304" pitchFamily="18" charset="0"/>
              </a:rPr>
              <a:t>Easy choices….and difficult choices</a:t>
            </a:r>
            <a:endParaRPr lang="en-GB" sz="1800" i="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i="0" dirty="0">
                <a:effectLst/>
                <a:latin typeface="Gill Sans MT" panose="020B0502020104020203" pitchFamily="34" charset="0"/>
                <a:ea typeface="Calibri" panose="020F0502020204030204" pitchFamily="34" charset="0"/>
                <a:cs typeface="Times New Roman" panose="02020603050405020304" pitchFamily="18" charset="0"/>
              </a:rPr>
              <a:t>What we say to people….. If we will help someone….how we will live….</a:t>
            </a:r>
            <a:endParaRPr lang="en-GB" sz="1800" i="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0" dirty="0">
                <a:effectLst/>
                <a:latin typeface="Gill Sans MT" panose="020B0502020104020203" pitchFamily="34" charset="0"/>
                <a:ea typeface="Calibri" panose="020F0502020204030204" pitchFamily="34" charset="0"/>
                <a:cs typeface="Times New Roman" panose="02020603050405020304" pitchFamily="18" charset="0"/>
              </a:rPr>
              <a:t>Christians believe that Jesus, the Wonderful Counsellor, will help them to make wise choices.</a:t>
            </a:r>
          </a:p>
          <a:p>
            <a:pPr>
              <a:lnSpc>
                <a:spcPct val="107000"/>
              </a:lnSpc>
              <a:spcAft>
                <a:spcPts val="800"/>
              </a:spcAft>
            </a:pPr>
            <a:r>
              <a:rPr lang="en-GB" sz="1800" b="0" dirty="0">
                <a:effectLst/>
                <a:latin typeface="Gill Sans MT" panose="020B0502020104020203" pitchFamily="34" charset="0"/>
                <a:ea typeface="Calibri" panose="020F0502020204030204" pitchFamily="34" charset="0"/>
                <a:cs typeface="Times New Roman" panose="02020603050405020304" pitchFamily="18" charset="0"/>
              </a:rPr>
              <a:t>As you look at this image and these words, be conscious of where your thoughts take you….</a:t>
            </a:r>
          </a:p>
          <a:p>
            <a:pPr>
              <a:lnSpc>
                <a:spcPct val="107000"/>
              </a:lnSpc>
              <a:spcAft>
                <a:spcPts val="800"/>
              </a:spcAft>
            </a:pP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5E50813-10E5-564F-8666-68CCAC63CBB1}" type="slidenum">
              <a:rPr lang="en-US" smtClean="0"/>
              <a:pPr/>
              <a:t>5</a:t>
            </a:fld>
            <a:endParaRPr lang="en-US" dirty="0"/>
          </a:p>
        </p:txBody>
      </p:sp>
    </p:spTree>
    <p:extLst>
      <p:ext uri="{BB962C8B-B14F-4D97-AF65-F5344CB8AC3E}">
        <p14:creationId xmlns:p14="http://schemas.microsoft.com/office/powerpoint/2010/main" val="2649407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b="1" i="0" dirty="0">
                <a:effectLst/>
                <a:latin typeface="Gill Sans MT" panose="020B0502020104020203" pitchFamily="34" charset="0"/>
                <a:ea typeface="Calibri" panose="020F0502020204030204" pitchFamily="34" charset="0"/>
                <a:cs typeface="Times New Roman" panose="02020603050405020304" pitchFamily="18" charset="0"/>
              </a:rPr>
              <a:t>Engaging: His name will be…..Mighty God,</a:t>
            </a:r>
            <a:endParaRPr lang="en-GB" sz="1800" i="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Gill Sans MT" panose="020B0502020104020203" pitchFamily="34" charset="0"/>
                <a:ea typeface="Calibri" panose="020F0502020204030204" pitchFamily="34" charset="0"/>
                <a:cs typeface="Times New Roman" panose="02020603050405020304" pitchFamily="18" charset="0"/>
              </a:rPr>
              <a:t>Christians believe that God is a mighty, powerful God.  He can do things that seem impossible to humans.  They believe He made the universe, including the stars millions of light years away.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Gill Sans MT" panose="020B0502020104020203" pitchFamily="34" charset="0"/>
                <a:ea typeface="Calibri" panose="020F0502020204030204" pitchFamily="34" charset="0"/>
                <a:cs typeface="Times New Roman" panose="02020603050405020304" pitchFamily="18" charset="0"/>
              </a:rPr>
              <a:t>They also believe that Jesus shows God’s power. I wonder which stories you know about Jesus that show this?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Gill Sans MT" panose="020B0502020104020203" pitchFamily="34" charset="0"/>
                <a:ea typeface="Calibri" panose="020F0502020204030204" pitchFamily="34" charset="0"/>
                <a:cs typeface="Times New Roman" panose="02020603050405020304" pitchFamily="18" charset="0"/>
              </a:rPr>
              <a:t>What have you seen that might show Christians that God is powerful? </a:t>
            </a:r>
          </a:p>
          <a:p>
            <a:pPr>
              <a:lnSpc>
                <a:spcPct val="107000"/>
              </a:lnSpc>
              <a:spcAft>
                <a:spcPts val="800"/>
              </a:spcAft>
            </a:pPr>
            <a:r>
              <a:rPr lang="en-GB" sz="1800" dirty="0">
                <a:effectLst/>
                <a:latin typeface="Gill Sans MT" panose="020B0502020104020203" pitchFamily="34" charset="0"/>
                <a:ea typeface="Calibri" panose="020F0502020204030204" pitchFamily="34" charset="0"/>
                <a:cs typeface="Times New Roman" panose="02020603050405020304" pitchFamily="18" charset="0"/>
              </a:rPr>
              <a:t>Are there times when you wish God would show his power more in our world?</a:t>
            </a:r>
          </a:p>
          <a:p>
            <a:pPr marL="0" marR="0" lvl="0" indent="0" algn="l" defTabSz="457200" rtl="0" eaLnBrk="1" fontAlgn="auto" latinLnBrk="0" hangingPunct="1">
              <a:lnSpc>
                <a:spcPct val="107000"/>
              </a:lnSpc>
              <a:spcBef>
                <a:spcPts val="0"/>
              </a:spcBef>
              <a:spcAft>
                <a:spcPts val="800"/>
              </a:spcAft>
              <a:buClrTx/>
              <a:buSzTx/>
              <a:buFontTx/>
              <a:buNone/>
              <a:tabLst/>
              <a:defRPr/>
            </a:pPr>
            <a:r>
              <a:rPr lang="en-GB" sz="1800" b="0" dirty="0">
                <a:effectLst/>
                <a:latin typeface="Gill Sans MT" panose="020B0502020104020203" pitchFamily="34" charset="0"/>
                <a:ea typeface="Calibri" panose="020F0502020204030204" pitchFamily="34" charset="0"/>
                <a:cs typeface="Times New Roman" panose="02020603050405020304" pitchFamily="18" charset="0"/>
              </a:rPr>
              <a:t>As you look at </a:t>
            </a:r>
            <a:r>
              <a:rPr lang="en-GB" sz="1800" b="0" u="sng" dirty="0">
                <a:effectLst/>
                <a:latin typeface="Gill Sans MT" panose="020B0502020104020203" pitchFamily="34" charset="0"/>
                <a:ea typeface="Calibri" panose="020F0502020204030204" pitchFamily="34" charset="0"/>
                <a:cs typeface="Times New Roman" panose="02020603050405020304" pitchFamily="18" charset="0"/>
              </a:rPr>
              <a:t>this</a:t>
            </a:r>
            <a:r>
              <a:rPr lang="en-GB" sz="1800" b="0" dirty="0">
                <a:effectLst/>
                <a:latin typeface="Gill Sans MT" panose="020B0502020104020203" pitchFamily="34" charset="0"/>
                <a:ea typeface="Calibri" panose="020F0502020204030204" pitchFamily="34" charset="0"/>
                <a:cs typeface="Times New Roman" panose="02020603050405020304" pitchFamily="18" charset="0"/>
              </a:rPr>
              <a:t> image and </a:t>
            </a:r>
            <a:r>
              <a:rPr lang="en-GB" sz="1800" b="0" i="1" u="sng" dirty="0">
                <a:effectLst/>
                <a:latin typeface="Gill Sans MT" panose="020B0502020104020203" pitchFamily="34" charset="0"/>
                <a:ea typeface="Calibri" panose="020F0502020204030204" pitchFamily="34" charset="0"/>
                <a:cs typeface="Times New Roman" panose="02020603050405020304" pitchFamily="18" charset="0"/>
              </a:rPr>
              <a:t>these</a:t>
            </a:r>
            <a:r>
              <a:rPr lang="en-GB" sz="1800" b="0" dirty="0">
                <a:effectLst/>
                <a:latin typeface="Gill Sans MT" panose="020B0502020104020203" pitchFamily="34" charset="0"/>
                <a:ea typeface="Calibri" panose="020F0502020204030204" pitchFamily="34" charset="0"/>
                <a:cs typeface="Times New Roman" panose="02020603050405020304" pitchFamily="18" charset="0"/>
              </a:rPr>
              <a:t> words, be conscious of where your thoughts take you….</a:t>
            </a: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5E50813-10E5-564F-8666-68CCAC63CBB1}" type="slidenum">
              <a:rPr lang="en-US" smtClean="0"/>
              <a:pPr/>
              <a:t>6</a:t>
            </a:fld>
            <a:endParaRPr lang="en-US" dirty="0"/>
          </a:p>
        </p:txBody>
      </p:sp>
    </p:spTree>
    <p:extLst>
      <p:ext uri="{BB962C8B-B14F-4D97-AF65-F5344CB8AC3E}">
        <p14:creationId xmlns:p14="http://schemas.microsoft.com/office/powerpoint/2010/main" val="1492236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b="1" i="0" dirty="0">
                <a:effectLst/>
                <a:latin typeface="Gill Sans MT" panose="020B0502020104020203" pitchFamily="34" charset="0"/>
                <a:ea typeface="Calibri" panose="020F0502020204030204" pitchFamily="34" charset="0"/>
                <a:cs typeface="Times New Roman" panose="02020603050405020304" pitchFamily="18" charset="0"/>
              </a:rPr>
              <a:t>Engaging: His name will be …..Everlasting Father</a:t>
            </a:r>
            <a:endParaRPr lang="en-GB" sz="1800" i="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800"/>
              </a:spcAft>
              <a:buClrTx/>
              <a:buSzTx/>
              <a:buFontTx/>
              <a:buNone/>
              <a:tabLst/>
              <a:defRPr/>
            </a:pPr>
            <a:r>
              <a:rPr lang="en-GB" sz="1800" i="1" dirty="0">
                <a:effectLst/>
                <a:latin typeface="Gill Sans MT" panose="020B0502020104020203" pitchFamily="34" charset="0"/>
                <a:ea typeface="Calibri" panose="020F0502020204030204" pitchFamily="34" charset="0"/>
                <a:cs typeface="Times New Roman" panose="02020603050405020304" pitchFamily="18" charset="0"/>
              </a:rPr>
              <a:t>NB Be sensitive to the fact that not all children will have a father in their lives, and some may have negative experiences of fathers.</a:t>
            </a:r>
            <a:r>
              <a:rPr lang="en-GB" sz="1800" i="0" dirty="0">
                <a:effectLst/>
                <a:latin typeface="Gill Sans MT" panose="020B0502020104020203" pitchFamily="34" charset="0"/>
                <a:ea typeface="Calibri" panose="020F0502020204030204" pitchFamily="34" charset="0"/>
                <a:cs typeface="Times New Roman" panose="02020603050405020304" pitchFamily="18" charset="0"/>
              </a:rPr>
              <a:t> </a:t>
            </a:r>
            <a:r>
              <a:rPr lang="en-GB" sz="1800" i="1" dirty="0">
                <a:effectLst/>
                <a:latin typeface="Gill Sans MT" panose="020B0502020104020203" pitchFamily="34" charset="0"/>
                <a:ea typeface="Calibri" panose="020F0502020204030204" pitchFamily="34" charset="0"/>
                <a:cs typeface="Times New Roman" panose="02020603050405020304" pitchFamily="18" charset="0"/>
              </a:rPr>
              <a:t>Christians’ understanding of God is not modelled on their human experience of fatherhood, but on the perfect example of God within the Trinity.</a:t>
            </a:r>
            <a:endParaRPr lang="en-GB" sz="1800" i="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Gill Sans MT" panose="020B0502020104020203" pitchFamily="34" charset="0"/>
                <a:ea typeface="Calibri" panose="020F0502020204030204" pitchFamily="34" charset="0"/>
                <a:cs typeface="Times New Roman" panose="02020603050405020304" pitchFamily="18" charset="0"/>
              </a:rPr>
              <a:t>Christians believe that God is with them for ever; he loves like a good parent loves their child.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Gill Sans MT" panose="020B0502020104020203" pitchFamily="34" charset="0"/>
                <a:ea typeface="Calibri" panose="020F0502020204030204" pitchFamily="34" charset="0"/>
                <a:cs typeface="Times New Roman" panose="02020603050405020304" pitchFamily="18" charset="0"/>
              </a:rPr>
              <a:t>This is a mobius strip.  If you run your finger round it, it never ends.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i="1" dirty="0">
                <a:effectLst/>
                <a:latin typeface="Gill Sans MT" panose="020B0502020104020203" pitchFamily="34" charset="0"/>
                <a:ea typeface="Calibri" panose="020F0502020204030204" pitchFamily="34" charset="0"/>
                <a:cs typeface="Times New Roman" panose="02020603050405020304" pitchFamily="18" charset="0"/>
              </a:rPr>
              <a:t>(You can make one from a long strip of paper, half twist it and stick the ends together with tape.) </a:t>
            </a:r>
            <a:endParaRPr lang="en-GB" sz="1800" i="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0" dirty="0">
                <a:effectLst/>
                <a:latin typeface="Gill Sans MT" panose="020B0502020104020203" pitchFamily="34" charset="0"/>
                <a:ea typeface="Calibri" panose="020F0502020204030204" pitchFamily="34" charset="0"/>
                <a:cs typeface="Times New Roman" panose="02020603050405020304" pitchFamily="18" charset="0"/>
              </a:rPr>
              <a:t>How might it help Christians to know that God is ‘everlasting’? </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800"/>
              </a:spcAft>
              <a:buClrTx/>
              <a:buSzTx/>
              <a:buFontTx/>
              <a:buNone/>
              <a:tabLst/>
              <a:defRPr/>
            </a:pPr>
            <a:r>
              <a:rPr lang="en-GB" sz="1800" b="0" dirty="0">
                <a:effectLst/>
                <a:latin typeface="Gill Sans MT" panose="020B0502020104020203" pitchFamily="34" charset="0"/>
                <a:ea typeface="Calibri" panose="020F0502020204030204" pitchFamily="34" charset="0"/>
                <a:cs typeface="Times New Roman" panose="02020603050405020304" pitchFamily="18" charset="0"/>
              </a:rPr>
              <a:t>As you look at </a:t>
            </a:r>
            <a:r>
              <a:rPr lang="en-GB" sz="1800" b="0" u="sng" dirty="0">
                <a:effectLst/>
                <a:latin typeface="Gill Sans MT" panose="020B0502020104020203" pitchFamily="34" charset="0"/>
                <a:ea typeface="Calibri" panose="020F0502020204030204" pitchFamily="34" charset="0"/>
                <a:cs typeface="Times New Roman" panose="02020603050405020304" pitchFamily="18" charset="0"/>
              </a:rPr>
              <a:t>this</a:t>
            </a:r>
            <a:r>
              <a:rPr lang="en-GB" sz="1800" b="0" dirty="0">
                <a:effectLst/>
                <a:latin typeface="Gill Sans MT" panose="020B0502020104020203" pitchFamily="34" charset="0"/>
                <a:ea typeface="Calibri" panose="020F0502020204030204" pitchFamily="34" charset="0"/>
                <a:cs typeface="Times New Roman" panose="02020603050405020304" pitchFamily="18" charset="0"/>
              </a:rPr>
              <a:t> image and </a:t>
            </a:r>
            <a:r>
              <a:rPr lang="en-GB" sz="1800" b="0" i="1" u="sng" dirty="0">
                <a:effectLst/>
                <a:latin typeface="Gill Sans MT" panose="020B0502020104020203" pitchFamily="34" charset="0"/>
                <a:ea typeface="Calibri" panose="020F0502020204030204" pitchFamily="34" charset="0"/>
                <a:cs typeface="Times New Roman" panose="02020603050405020304" pitchFamily="18" charset="0"/>
              </a:rPr>
              <a:t>these</a:t>
            </a:r>
            <a:r>
              <a:rPr lang="en-GB" sz="1800" b="0" dirty="0">
                <a:effectLst/>
                <a:latin typeface="Gill Sans MT" panose="020B0502020104020203" pitchFamily="34" charset="0"/>
                <a:ea typeface="Calibri" panose="020F0502020204030204" pitchFamily="34" charset="0"/>
                <a:cs typeface="Times New Roman" panose="02020603050405020304" pitchFamily="18" charset="0"/>
              </a:rPr>
              <a:t> words, be conscious of where your thoughts take you….</a:t>
            </a: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5E50813-10E5-564F-8666-68CCAC63CBB1}" type="slidenum">
              <a:rPr lang="en-US" smtClean="0"/>
              <a:pPr/>
              <a:t>7</a:t>
            </a:fld>
            <a:endParaRPr lang="en-US" dirty="0"/>
          </a:p>
        </p:txBody>
      </p:sp>
    </p:spTree>
    <p:extLst>
      <p:ext uri="{BB962C8B-B14F-4D97-AF65-F5344CB8AC3E}">
        <p14:creationId xmlns:p14="http://schemas.microsoft.com/office/powerpoint/2010/main" val="2508160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b="1" i="0" dirty="0">
                <a:effectLst/>
                <a:latin typeface="Gill Sans MT" panose="020B0502020104020203" pitchFamily="34" charset="0"/>
                <a:ea typeface="Calibri" panose="020F0502020204030204" pitchFamily="34" charset="0"/>
                <a:cs typeface="Times New Roman" panose="02020603050405020304" pitchFamily="18" charset="0"/>
              </a:rPr>
              <a:t>Engaging: His name will be……Prince of Peace</a:t>
            </a:r>
            <a:endParaRPr lang="en-GB" sz="1800" i="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Gill Sans MT" panose="020B0502020104020203" pitchFamily="34" charset="0"/>
                <a:ea typeface="Calibri" panose="020F0502020204030204" pitchFamily="34" charset="0"/>
                <a:cs typeface="Times New Roman" panose="02020603050405020304" pitchFamily="18" charset="0"/>
              </a:rPr>
              <a:t>There is so much war and conflict in our world.  </a:t>
            </a:r>
          </a:p>
          <a:p>
            <a:pPr>
              <a:lnSpc>
                <a:spcPct val="107000"/>
              </a:lnSpc>
              <a:spcAft>
                <a:spcPts val="800"/>
              </a:spcAft>
            </a:pPr>
            <a:r>
              <a:rPr lang="en-GB" sz="1800" dirty="0">
                <a:effectLst/>
                <a:latin typeface="Gill Sans MT" panose="020B0502020104020203" pitchFamily="34" charset="0"/>
                <a:ea typeface="Calibri" panose="020F0502020204030204" pitchFamily="34" charset="0"/>
                <a:cs typeface="Times New Roman" panose="02020603050405020304" pitchFamily="18" charset="0"/>
              </a:rPr>
              <a:t>People find it difficult to make and keep peace.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Gill Sans MT" panose="020B0502020104020203" pitchFamily="34" charset="0"/>
                <a:ea typeface="Calibri" panose="020F0502020204030204" pitchFamily="34" charset="0"/>
                <a:cs typeface="Times New Roman" panose="02020603050405020304" pitchFamily="18" charset="0"/>
              </a:rPr>
              <a:t>Our own hearts are often not at peace, but anxious and worried.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0" dirty="0">
                <a:effectLst/>
                <a:latin typeface="Gill Sans MT" panose="020B0502020104020203" pitchFamily="34" charset="0"/>
                <a:ea typeface="Calibri" panose="020F0502020204030204" pitchFamily="34" charset="0"/>
                <a:cs typeface="Times New Roman" panose="02020603050405020304" pitchFamily="18" charset="0"/>
              </a:rPr>
              <a:t>Christians believe that Jesus brings peace – for them, and for our world. </a:t>
            </a:r>
          </a:p>
          <a:p>
            <a:pPr marL="0" marR="0" lvl="0" indent="0" algn="l" defTabSz="457200" rtl="0" eaLnBrk="1" fontAlgn="auto" latinLnBrk="0" hangingPunct="1">
              <a:lnSpc>
                <a:spcPct val="107000"/>
              </a:lnSpc>
              <a:spcBef>
                <a:spcPts val="0"/>
              </a:spcBef>
              <a:spcAft>
                <a:spcPts val="800"/>
              </a:spcAft>
              <a:buClrTx/>
              <a:buSzTx/>
              <a:buFontTx/>
              <a:buNone/>
              <a:tabLst/>
              <a:defRPr/>
            </a:pPr>
            <a:r>
              <a:rPr lang="en-GB" sz="1800" b="0" dirty="0">
                <a:effectLst/>
                <a:latin typeface="Gill Sans MT" panose="020B0502020104020203" pitchFamily="34" charset="0"/>
                <a:ea typeface="Calibri" panose="020F0502020204030204" pitchFamily="34" charset="0"/>
                <a:cs typeface="Times New Roman" panose="02020603050405020304" pitchFamily="18" charset="0"/>
              </a:rPr>
              <a:t>As you look at </a:t>
            </a:r>
            <a:r>
              <a:rPr lang="en-GB" sz="1800" b="0" u="sng" dirty="0">
                <a:effectLst/>
                <a:latin typeface="Gill Sans MT" panose="020B0502020104020203" pitchFamily="34" charset="0"/>
                <a:ea typeface="Calibri" panose="020F0502020204030204" pitchFamily="34" charset="0"/>
                <a:cs typeface="Times New Roman" panose="02020603050405020304" pitchFamily="18" charset="0"/>
              </a:rPr>
              <a:t>this</a:t>
            </a:r>
            <a:r>
              <a:rPr lang="en-GB" sz="1800" b="0" dirty="0">
                <a:effectLst/>
                <a:latin typeface="Gill Sans MT" panose="020B0502020104020203" pitchFamily="34" charset="0"/>
                <a:ea typeface="Calibri" panose="020F0502020204030204" pitchFamily="34" charset="0"/>
                <a:cs typeface="Times New Roman" panose="02020603050405020304" pitchFamily="18" charset="0"/>
              </a:rPr>
              <a:t> image and </a:t>
            </a:r>
            <a:r>
              <a:rPr lang="en-GB" sz="1800" b="0" i="1" u="sng" dirty="0">
                <a:effectLst/>
                <a:latin typeface="Gill Sans MT" panose="020B0502020104020203" pitchFamily="34" charset="0"/>
                <a:ea typeface="Calibri" panose="020F0502020204030204" pitchFamily="34" charset="0"/>
                <a:cs typeface="Times New Roman" panose="02020603050405020304" pitchFamily="18" charset="0"/>
              </a:rPr>
              <a:t>these</a:t>
            </a:r>
            <a:r>
              <a:rPr lang="en-GB" sz="1800" b="0" dirty="0">
                <a:effectLst/>
                <a:latin typeface="Gill Sans MT" panose="020B0502020104020203" pitchFamily="34" charset="0"/>
                <a:ea typeface="Calibri" panose="020F0502020204030204" pitchFamily="34" charset="0"/>
                <a:cs typeface="Times New Roman" panose="02020603050405020304" pitchFamily="18" charset="0"/>
              </a:rPr>
              <a:t> words, be conscious of where your thoughts take you….</a:t>
            </a:r>
          </a:p>
          <a:p>
            <a:pPr>
              <a:lnSpc>
                <a:spcPct val="107000"/>
              </a:lnSpc>
              <a:spcAft>
                <a:spcPts val="800"/>
              </a:spcAft>
            </a:pP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5E50813-10E5-564F-8666-68CCAC63CBB1}" type="slidenum">
              <a:rPr lang="en-US" smtClean="0"/>
              <a:pPr/>
              <a:t>8</a:t>
            </a:fld>
            <a:endParaRPr lang="en-US" dirty="0"/>
          </a:p>
        </p:txBody>
      </p:sp>
    </p:spTree>
    <p:extLst>
      <p:ext uri="{BB962C8B-B14F-4D97-AF65-F5344CB8AC3E}">
        <p14:creationId xmlns:p14="http://schemas.microsoft.com/office/powerpoint/2010/main" val="23849905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800" b="1" dirty="0">
                <a:effectLst/>
                <a:latin typeface="Avenir Next LT Pro" panose="020B0504020202020204" pitchFamily="34" charset="0"/>
                <a:ea typeface="Calibri" panose="020F0502020204030204" pitchFamily="34" charset="0"/>
                <a:cs typeface="Times New Roman" panose="02020603050405020304" pitchFamily="18" charset="0"/>
              </a:rPr>
              <a:t>Going deeper and words for worship:</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pPr algn="l"/>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…think about the names of Jesus that we have looked at…..  </a:t>
            </a:r>
          </a:p>
          <a:p>
            <a:pPr algn="l"/>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How might they each provide light in dark times?</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pPr algn="l"/>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I wonder which one is the most important to you?  </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pPr algn="l"/>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I wonder which one you think is most important for Christians in this season of Advent?</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pPr algn="l"/>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I wonder which one you think our world needs most? </a:t>
            </a:r>
          </a:p>
          <a:p>
            <a:pPr algn="l"/>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pPr algn="l"/>
            <a:r>
              <a:rPr lang="en-GB" sz="1800" dirty="0">
                <a:effectLst/>
                <a:latin typeface="Cambria" panose="02040503050406030204" pitchFamily="18" charset="0"/>
                <a:ea typeface="Calibri" panose="020F0502020204030204" pitchFamily="34" charset="0"/>
                <a:cs typeface="Times New Roman" panose="02020603050405020304" pitchFamily="18" charset="0"/>
              </a:rPr>
              <a:t>Maybe think or pray</a:t>
            </a:r>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 about the places in your life – and the world – where light most needs to shine.</a:t>
            </a:r>
            <a:endParaRPr lang="en-GB" sz="1800" dirty="0">
              <a:effectLst/>
              <a:latin typeface="Cambria" panose="02040503050406030204" pitchFamily="18"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5E50813-10E5-564F-8666-68CCAC63CBB1}" type="slidenum">
              <a:rPr lang="en-US" smtClean="0"/>
              <a:pPr/>
              <a:t>9</a:t>
            </a:fld>
            <a:endParaRPr lang="en-US" dirty="0"/>
          </a:p>
        </p:txBody>
      </p:sp>
    </p:spTree>
    <p:extLst>
      <p:ext uri="{BB962C8B-B14F-4D97-AF65-F5344CB8AC3E}">
        <p14:creationId xmlns:p14="http://schemas.microsoft.com/office/powerpoint/2010/main" val="6590728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b="1" dirty="0">
                <a:effectLst/>
                <a:latin typeface="Gill Sans MT" panose="020B0502020104020203" pitchFamily="34" charset="0"/>
                <a:ea typeface="Calibri" panose="020F0502020204030204" pitchFamily="34" charset="0"/>
                <a:cs typeface="Times New Roman" panose="02020603050405020304" pitchFamily="18" charset="0"/>
              </a:rPr>
              <a:t>Sending: Words from John’s Gospel </a:t>
            </a:r>
          </a:p>
          <a:p>
            <a:pPr>
              <a:lnSpc>
                <a:spcPct val="107000"/>
              </a:lnSpc>
              <a:spcAft>
                <a:spcPts val="800"/>
              </a:spcAft>
            </a:pPr>
            <a:r>
              <a:rPr lang="en-GB" sz="1800" i="0" dirty="0">
                <a:effectLst/>
                <a:latin typeface="Gill Sans MT" panose="020B0502020104020203" pitchFamily="34" charset="0"/>
                <a:ea typeface="Calibri" panose="020F0502020204030204" pitchFamily="34" charset="0"/>
                <a:cs typeface="Times New Roman" panose="02020603050405020304" pitchFamily="18" charset="0"/>
              </a:rPr>
              <a:t>The disciple John writes in the very first verses of his Gospel book: </a:t>
            </a:r>
            <a:r>
              <a:rPr lang="en-GB" sz="1800" b="1" i="0" dirty="0">
                <a:effectLst/>
                <a:latin typeface="Gill Sans MT" panose="020B0502020104020203" pitchFamily="34" charset="0"/>
                <a:ea typeface="Calibri" panose="020F0502020204030204" pitchFamily="34" charset="0"/>
                <a:cs typeface="Times New Roman" panose="02020603050405020304" pitchFamily="18" charset="0"/>
              </a:rPr>
              <a:t>The true light that shines on everyone was coming into the world. </a:t>
            </a:r>
            <a:endParaRPr lang="en-GB" sz="1800" b="1" i="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0" i="0" dirty="0">
                <a:effectLst/>
                <a:latin typeface="Gill Sans MT" panose="020B0502020104020203" pitchFamily="34" charset="0"/>
                <a:ea typeface="Calibri" panose="020F0502020204030204" pitchFamily="34" charset="0"/>
                <a:cs typeface="Times New Roman" panose="02020603050405020304" pitchFamily="18" charset="0"/>
              </a:rPr>
              <a:t>Jesus came to be a light in the darkness – and His names bring light and hope into a dark world. </a:t>
            </a:r>
          </a:p>
          <a:p>
            <a:pPr>
              <a:lnSpc>
                <a:spcPct val="107000"/>
              </a:lnSpc>
              <a:spcAft>
                <a:spcPts val="800"/>
              </a:spcAft>
            </a:pPr>
            <a:r>
              <a:rPr lang="en-GB" sz="1800" b="0" i="0" dirty="0">
                <a:effectLst/>
                <a:latin typeface="Gill Sans MT" panose="020B0502020104020203" pitchFamily="34" charset="0"/>
                <a:ea typeface="Calibri" panose="020F0502020204030204" pitchFamily="34" charset="0"/>
                <a:cs typeface="Times New Roman" panose="02020603050405020304" pitchFamily="18" charset="0"/>
              </a:rPr>
              <a:t>But it doesn’t stop there, because followers of Jesus can be a part of God’s Kingdom on earth, and shine God’s light wherever they go.</a:t>
            </a:r>
          </a:p>
          <a:p>
            <a:pPr>
              <a:lnSpc>
                <a:spcPct val="107000"/>
              </a:lnSpc>
              <a:spcAft>
                <a:spcPts val="800"/>
              </a:spcAft>
            </a:pPr>
            <a:r>
              <a:rPr lang="en-GB" sz="1800" b="0" i="0" dirty="0">
                <a:effectLst/>
                <a:latin typeface="Gill Sans MT" panose="020B0502020104020203" pitchFamily="34" charset="0"/>
                <a:ea typeface="Calibri" panose="020F0502020204030204" pitchFamily="34" charset="0"/>
                <a:cs typeface="Times New Roman" panose="02020603050405020304" pitchFamily="18" charset="0"/>
              </a:rPr>
              <a:t>I wonder what challenges this idea might present us with as we go away from this place and into the rest of the day?</a:t>
            </a:r>
          </a:p>
          <a:p>
            <a:pPr>
              <a:lnSpc>
                <a:spcPct val="107000"/>
              </a:lnSpc>
              <a:spcAft>
                <a:spcPts val="800"/>
              </a:spcAft>
            </a:pPr>
            <a:endParaRPr lang="en-GB" sz="1800" b="0" i="0" dirty="0">
              <a:effectLst/>
              <a:latin typeface="Gill Sans MT" panose="020B0502020104020203"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800"/>
              </a:spcAft>
              <a:buClrTx/>
              <a:buSzTx/>
              <a:buFontTx/>
              <a:buNone/>
              <a:tabLst/>
              <a:defRPr/>
            </a:pPr>
            <a:r>
              <a:rPr lang="en-GB" sz="1800" b="0" i="1" kern="1200" dirty="0">
                <a:solidFill>
                  <a:schemeClr val="tx1"/>
                </a:solidFill>
                <a:effectLst/>
                <a:latin typeface="+mn-lt"/>
                <a:ea typeface="+mn-ea"/>
                <a:cs typeface="+mn-cs"/>
              </a:rPr>
              <a:t>You might also wish to leave students with a final challenge based on this slide, then blow out the candle as a sign that the collective worship is finished. </a:t>
            </a:r>
          </a:p>
          <a:p>
            <a:pPr>
              <a:lnSpc>
                <a:spcPct val="107000"/>
              </a:lnSpc>
              <a:spcAft>
                <a:spcPts val="800"/>
              </a:spcAft>
            </a:pPr>
            <a:endParaRPr lang="en-GB" sz="1800" b="0" i="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E50813-10E5-564F-8666-68CCAC63CBB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1177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58D34C5-1526-4DDB-BC6C-82DF07F3D6B4}"/>
              </a:ext>
            </a:extLst>
          </p:cNvPr>
          <p:cNvSpPr>
            <a:spLocks noGrp="1"/>
          </p:cNvSpPr>
          <p:nvPr>
            <p:ph type="dt" sz="half" idx="10"/>
          </p:nvPr>
        </p:nvSpPr>
        <p:spPr/>
        <p:txBody>
          <a:bodyPr/>
          <a:lstStyle>
            <a:lvl1pPr>
              <a:defRPr/>
            </a:lvl1pPr>
          </a:lstStyle>
          <a:p>
            <a:pPr>
              <a:defRPr/>
            </a:pPr>
            <a:fld id="{32821301-F245-4178-A30F-9875BF358DB6}" type="datetimeFigureOut">
              <a:rPr lang="en-US"/>
              <a:pPr>
                <a:defRPr/>
              </a:pPr>
              <a:t>7/10/2026</a:t>
            </a:fld>
            <a:endParaRPr lang="en-GB" dirty="0"/>
          </a:p>
        </p:txBody>
      </p:sp>
      <p:sp>
        <p:nvSpPr>
          <p:cNvPr id="5" name="Footer Placeholder 4">
            <a:extLst>
              <a:ext uri="{FF2B5EF4-FFF2-40B4-BE49-F238E27FC236}">
                <a16:creationId xmlns:a16="http://schemas.microsoft.com/office/drawing/2014/main" id="{6091FCE9-057B-461A-B66C-3D052B027283}"/>
              </a:ext>
            </a:extLst>
          </p:cNvPr>
          <p:cNvSpPr>
            <a:spLocks noGrp="1"/>
          </p:cNvSpPr>
          <p:nvPr>
            <p:ph type="ftr" sz="quarter" idx="11"/>
          </p:nvPr>
        </p:nvSpPr>
        <p:spPr/>
        <p:txBody>
          <a:bodyPr/>
          <a:lstStyle>
            <a:lvl1pPr>
              <a:defRPr/>
            </a:lvl1pPr>
          </a:lstStyle>
          <a:p>
            <a:pPr>
              <a:defRPr/>
            </a:pPr>
            <a:endParaRPr lang="en-GB" dirty="0"/>
          </a:p>
        </p:txBody>
      </p:sp>
      <p:sp>
        <p:nvSpPr>
          <p:cNvPr id="6" name="Slide Number Placeholder 5">
            <a:extLst>
              <a:ext uri="{FF2B5EF4-FFF2-40B4-BE49-F238E27FC236}">
                <a16:creationId xmlns:a16="http://schemas.microsoft.com/office/drawing/2014/main" id="{FE9C87AF-DA6B-43FC-8FF3-5B3D7426878F}"/>
              </a:ext>
            </a:extLst>
          </p:cNvPr>
          <p:cNvSpPr>
            <a:spLocks noGrp="1"/>
          </p:cNvSpPr>
          <p:nvPr>
            <p:ph type="sldNum" sz="quarter" idx="12"/>
          </p:nvPr>
        </p:nvSpPr>
        <p:spPr/>
        <p:txBody>
          <a:bodyPr/>
          <a:lstStyle>
            <a:lvl1pPr>
              <a:defRPr/>
            </a:lvl1pPr>
          </a:lstStyle>
          <a:p>
            <a:fld id="{67E81FAC-3C0D-4327-B697-17874F3AB77B}" type="slidenum">
              <a:rPr lang="en-GB" altLang="en-US"/>
              <a:pPr/>
              <a:t>‹#›</a:t>
            </a:fld>
            <a:endParaRPr lang="en-GB" altLang="en-US" dirty="0"/>
          </a:p>
        </p:txBody>
      </p:sp>
    </p:spTree>
    <p:extLst>
      <p:ext uri="{BB962C8B-B14F-4D97-AF65-F5344CB8AC3E}">
        <p14:creationId xmlns:p14="http://schemas.microsoft.com/office/powerpoint/2010/main" val="2580304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DAA9AC0-3BBC-4E4B-A063-7EE97A741878}"/>
              </a:ext>
            </a:extLst>
          </p:cNvPr>
          <p:cNvSpPr>
            <a:spLocks noGrp="1"/>
          </p:cNvSpPr>
          <p:nvPr>
            <p:ph type="dt" sz="half" idx="10"/>
          </p:nvPr>
        </p:nvSpPr>
        <p:spPr/>
        <p:txBody>
          <a:bodyPr/>
          <a:lstStyle>
            <a:lvl1pPr>
              <a:defRPr/>
            </a:lvl1pPr>
          </a:lstStyle>
          <a:p>
            <a:pPr>
              <a:defRPr/>
            </a:pPr>
            <a:fld id="{184C11D2-1C9F-42E2-821C-64555BF5C466}" type="datetimeFigureOut">
              <a:rPr lang="en-US"/>
              <a:pPr>
                <a:defRPr/>
              </a:pPr>
              <a:t>7/10/2026</a:t>
            </a:fld>
            <a:endParaRPr lang="en-GB" dirty="0"/>
          </a:p>
        </p:txBody>
      </p:sp>
      <p:sp>
        <p:nvSpPr>
          <p:cNvPr id="5" name="Footer Placeholder 4">
            <a:extLst>
              <a:ext uri="{FF2B5EF4-FFF2-40B4-BE49-F238E27FC236}">
                <a16:creationId xmlns:a16="http://schemas.microsoft.com/office/drawing/2014/main" id="{813EA5F1-B2E6-415A-A3E6-5A5A9EEB61F4}"/>
              </a:ext>
            </a:extLst>
          </p:cNvPr>
          <p:cNvSpPr>
            <a:spLocks noGrp="1"/>
          </p:cNvSpPr>
          <p:nvPr>
            <p:ph type="ftr" sz="quarter" idx="11"/>
          </p:nvPr>
        </p:nvSpPr>
        <p:spPr/>
        <p:txBody>
          <a:bodyPr/>
          <a:lstStyle>
            <a:lvl1pPr>
              <a:defRPr/>
            </a:lvl1pPr>
          </a:lstStyle>
          <a:p>
            <a:pPr>
              <a:defRPr/>
            </a:pPr>
            <a:endParaRPr lang="en-GB" dirty="0"/>
          </a:p>
        </p:txBody>
      </p:sp>
      <p:sp>
        <p:nvSpPr>
          <p:cNvPr id="6" name="Slide Number Placeholder 5">
            <a:extLst>
              <a:ext uri="{FF2B5EF4-FFF2-40B4-BE49-F238E27FC236}">
                <a16:creationId xmlns:a16="http://schemas.microsoft.com/office/drawing/2014/main" id="{3AEAE244-5185-48FD-A03F-AF3A36C95805}"/>
              </a:ext>
            </a:extLst>
          </p:cNvPr>
          <p:cNvSpPr>
            <a:spLocks noGrp="1"/>
          </p:cNvSpPr>
          <p:nvPr>
            <p:ph type="sldNum" sz="quarter" idx="12"/>
          </p:nvPr>
        </p:nvSpPr>
        <p:spPr/>
        <p:txBody>
          <a:bodyPr/>
          <a:lstStyle>
            <a:lvl1pPr>
              <a:defRPr/>
            </a:lvl1pPr>
          </a:lstStyle>
          <a:p>
            <a:fld id="{5BECEF31-B7A4-47EF-8EBD-009DADA86443}" type="slidenum">
              <a:rPr lang="en-GB" altLang="en-US"/>
              <a:pPr/>
              <a:t>‹#›</a:t>
            </a:fld>
            <a:endParaRPr lang="en-GB" altLang="en-US" dirty="0"/>
          </a:p>
        </p:txBody>
      </p:sp>
    </p:spTree>
    <p:extLst>
      <p:ext uri="{BB962C8B-B14F-4D97-AF65-F5344CB8AC3E}">
        <p14:creationId xmlns:p14="http://schemas.microsoft.com/office/powerpoint/2010/main" val="213603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C321BA1-E895-449E-AF4B-08EB0DC6F905}"/>
              </a:ext>
            </a:extLst>
          </p:cNvPr>
          <p:cNvSpPr>
            <a:spLocks noGrp="1"/>
          </p:cNvSpPr>
          <p:nvPr>
            <p:ph type="dt" sz="half" idx="10"/>
          </p:nvPr>
        </p:nvSpPr>
        <p:spPr/>
        <p:txBody>
          <a:bodyPr/>
          <a:lstStyle>
            <a:lvl1pPr>
              <a:defRPr/>
            </a:lvl1pPr>
          </a:lstStyle>
          <a:p>
            <a:pPr>
              <a:defRPr/>
            </a:pPr>
            <a:fld id="{3E9B9223-F801-4055-BC92-7E031A6026E5}" type="datetimeFigureOut">
              <a:rPr lang="en-US"/>
              <a:pPr>
                <a:defRPr/>
              </a:pPr>
              <a:t>7/10/2026</a:t>
            </a:fld>
            <a:endParaRPr lang="en-GB" dirty="0"/>
          </a:p>
        </p:txBody>
      </p:sp>
      <p:sp>
        <p:nvSpPr>
          <p:cNvPr id="5" name="Footer Placeholder 4">
            <a:extLst>
              <a:ext uri="{FF2B5EF4-FFF2-40B4-BE49-F238E27FC236}">
                <a16:creationId xmlns:a16="http://schemas.microsoft.com/office/drawing/2014/main" id="{47CE28CA-03C0-49E4-8FAD-8859B7A6CD32}"/>
              </a:ext>
            </a:extLst>
          </p:cNvPr>
          <p:cNvSpPr>
            <a:spLocks noGrp="1"/>
          </p:cNvSpPr>
          <p:nvPr>
            <p:ph type="ftr" sz="quarter" idx="11"/>
          </p:nvPr>
        </p:nvSpPr>
        <p:spPr/>
        <p:txBody>
          <a:bodyPr/>
          <a:lstStyle>
            <a:lvl1pPr>
              <a:defRPr/>
            </a:lvl1pPr>
          </a:lstStyle>
          <a:p>
            <a:pPr>
              <a:defRPr/>
            </a:pPr>
            <a:endParaRPr lang="en-GB" dirty="0"/>
          </a:p>
        </p:txBody>
      </p:sp>
      <p:sp>
        <p:nvSpPr>
          <p:cNvPr id="6" name="Slide Number Placeholder 5">
            <a:extLst>
              <a:ext uri="{FF2B5EF4-FFF2-40B4-BE49-F238E27FC236}">
                <a16:creationId xmlns:a16="http://schemas.microsoft.com/office/drawing/2014/main" id="{0159224D-8ED7-4DE0-BADA-764E29B602ED}"/>
              </a:ext>
            </a:extLst>
          </p:cNvPr>
          <p:cNvSpPr>
            <a:spLocks noGrp="1"/>
          </p:cNvSpPr>
          <p:nvPr>
            <p:ph type="sldNum" sz="quarter" idx="12"/>
          </p:nvPr>
        </p:nvSpPr>
        <p:spPr/>
        <p:txBody>
          <a:bodyPr/>
          <a:lstStyle>
            <a:lvl1pPr>
              <a:defRPr/>
            </a:lvl1pPr>
          </a:lstStyle>
          <a:p>
            <a:fld id="{B81CF739-9A80-45C5-80FB-B2667F935F07}" type="slidenum">
              <a:rPr lang="en-GB" altLang="en-US"/>
              <a:pPr/>
              <a:t>‹#›</a:t>
            </a:fld>
            <a:endParaRPr lang="en-GB" altLang="en-US" dirty="0"/>
          </a:p>
        </p:txBody>
      </p:sp>
    </p:spTree>
    <p:extLst>
      <p:ext uri="{BB962C8B-B14F-4D97-AF65-F5344CB8AC3E}">
        <p14:creationId xmlns:p14="http://schemas.microsoft.com/office/powerpoint/2010/main" val="2236849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71717A09-F101-49D5-9972-31FA082E1C90}"/>
              </a:ext>
            </a:extLst>
          </p:cNvPr>
          <p:cNvSpPr>
            <a:spLocks noGrp="1"/>
          </p:cNvSpPr>
          <p:nvPr>
            <p:ph type="dt" sz="half" idx="10"/>
          </p:nvPr>
        </p:nvSpPr>
        <p:spPr/>
        <p:txBody>
          <a:bodyPr/>
          <a:lstStyle>
            <a:lvl1pPr>
              <a:defRPr/>
            </a:lvl1pPr>
          </a:lstStyle>
          <a:p>
            <a:pPr>
              <a:defRPr/>
            </a:pPr>
            <a:fld id="{BBB244C7-4756-4608-B6C2-A53098E9F405}" type="datetimeFigureOut">
              <a:rPr lang="en-US"/>
              <a:pPr>
                <a:defRPr/>
              </a:pPr>
              <a:t>7/10/2026</a:t>
            </a:fld>
            <a:endParaRPr lang="en-GB" dirty="0"/>
          </a:p>
        </p:txBody>
      </p:sp>
      <p:sp>
        <p:nvSpPr>
          <p:cNvPr id="6" name="Footer Placeholder 4">
            <a:extLst>
              <a:ext uri="{FF2B5EF4-FFF2-40B4-BE49-F238E27FC236}">
                <a16:creationId xmlns:a16="http://schemas.microsoft.com/office/drawing/2014/main" id="{9B221431-D8D5-44FE-8460-8DB60A06DC83}"/>
              </a:ext>
            </a:extLst>
          </p:cNvPr>
          <p:cNvSpPr>
            <a:spLocks noGrp="1"/>
          </p:cNvSpPr>
          <p:nvPr>
            <p:ph type="ftr" sz="quarter" idx="11"/>
          </p:nvPr>
        </p:nvSpPr>
        <p:spPr/>
        <p:txBody>
          <a:bodyPr/>
          <a:lstStyle>
            <a:lvl1pPr>
              <a:defRPr/>
            </a:lvl1pPr>
          </a:lstStyle>
          <a:p>
            <a:pPr>
              <a:defRPr/>
            </a:pPr>
            <a:endParaRPr lang="en-GB" dirty="0"/>
          </a:p>
        </p:txBody>
      </p:sp>
      <p:sp>
        <p:nvSpPr>
          <p:cNvPr id="7" name="Slide Number Placeholder 5">
            <a:extLst>
              <a:ext uri="{FF2B5EF4-FFF2-40B4-BE49-F238E27FC236}">
                <a16:creationId xmlns:a16="http://schemas.microsoft.com/office/drawing/2014/main" id="{08B3B222-E73E-4CF5-8D1B-AB37B8D9A95F}"/>
              </a:ext>
            </a:extLst>
          </p:cNvPr>
          <p:cNvSpPr>
            <a:spLocks noGrp="1"/>
          </p:cNvSpPr>
          <p:nvPr>
            <p:ph type="sldNum" sz="quarter" idx="12"/>
          </p:nvPr>
        </p:nvSpPr>
        <p:spPr/>
        <p:txBody>
          <a:bodyPr/>
          <a:lstStyle>
            <a:lvl1pPr>
              <a:defRPr/>
            </a:lvl1pPr>
          </a:lstStyle>
          <a:p>
            <a:fld id="{65EF0074-DA77-468D-BD9E-B03A7E2FE964}" type="slidenum">
              <a:rPr lang="en-GB" altLang="en-US"/>
              <a:pPr/>
              <a:t>‹#›</a:t>
            </a:fld>
            <a:endParaRPr lang="en-GB" altLang="en-US" dirty="0"/>
          </a:p>
        </p:txBody>
      </p:sp>
    </p:spTree>
    <p:extLst>
      <p:ext uri="{BB962C8B-B14F-4D97-AF65-F5344CB8AC3E}">
        <p14:creationId xmlns:p14="http://schemas.microsoft.com/office/powerpoint/2010/main" val="1843604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08C0680A-6B45-41C8-BE62-0B18B726D947}"/>
              </a:ext>
            </a:extLst>
          </p:cNvPr>
          <p:cNvSpPr>
            <a:spLocks noGrp="1"/>
          </p:cNvSpPr>
          <p:nvPr>
            <p:ph type="dt" sz="half" idx="10"/>
          </p:nvPr>
        </p:nvSpPr>
        <p:spPr/>
        <p:txBody>
          <a:bodyPr/>
          <a:lstStyle>
            <a:lvl1pPr>
              <a:defRPr/>
            </a:lvl1pPr>
          </a:lstStyle>
          <a:p>
            <a:pPr>
              <a:defRPr/>
            </a:pPr>
            <a:fld id="{99C9DD2A-67D0-46C4-A78E-1F91DECA497D}" type="datetimeFigureOut">
              <a:rPr lang="en-US"/>
              <a:pPr>
                <a:defRPr/>
              </a:pPr>
              <a:t>7/10/2026</a:t>
            </a:fld>
            <a:endParaRPr lang="en-GB" dirty="0"/>
          </a:p>
        </p:txBody>
      </p:sp>
      <p:sp>
        <p:nvSpPr>
          <p:cNvPr id="8" name="Footer Placeholder 4">
            <a:extLst>
              <a:ext uri="{FF2B5EF4-FFF2-40B4-BE49-F238E27FC236}">
                <a16:creationId xmlns:a16="http://schemas.microsoft.com/office/drawing/2014/main" id="{ABCA5EBB-E041-49C8-91DE-0A43276DDF4F}"/>
              </a:ext>
            </a:extLst>
          </p:cNvPr>
          <p:cNvSpPr>
            <a:spLocks noGrp="1"/>
          </p:cNvSpPr>
          <p:nvPr>
            <p:ph type="ftr" sz="quarter" idx="11"/>
          </p:nvPr>
        </p:nvSpPr>
        <p:spPr/>
        <p:txBody>
          <a:bodyPr/>
          <a:lstStyle>
            <a:lvl1pPr>
              <a:defRPr/>
            </a:lvl1pPr>
          </a:lstStyle>
          <a:p>
            <a:pPr>
              <a:defRPr/>
            </a:pPr>
            <a:endParaRPr lang="en-GB" dirty="0"/>
          </a:p>
        </p:txBody>
      </p:sp>
      <p:sp>
        <p:nvSpPr>
          <p:cNvPr id="9" name="Slide Number Placeholder 5">
            <a:extLst>
              <a:ext uri="{FF2B5EF4-FFF2-40B4-BE49-F238E27FC236}">
                <a16:creationId xmlns:a16="http://schemas.microsoft.com/office/drawing/2014/main" id="{F6177672-2546-4A47-88D1-39D6F269AA67}"/>
              </a:ext>
            </a:extLst>
          </p:cNvPr>
          <p:cNvSpPr>
            <a:spLocks noGrp="1"/>
          </p:cNvSpPr>
          <p:nvPr>
            <p:ph type="sldNum" sz="quarter" idx="12"/>
          </p:nvPr>
        </p:nvSpPr>
        <p:spPr/>
        <p:txBody>
          <a:bodyPr/>
          <a:lstStyle>
            <a:lvl1pPr>
              <a:defRPr/>
            </a:lvl1pPr>
          </a:lstStyle>
          <a:p>
            <a:fld id="{88F97257-247C-466E-9311-2F54F45A3404}" type="slidenum">
              <a:rPr lang="en-GB" altLang="en-US"/>
              <a:pPr/>
              <a:t>‹#›</a:t>
            </a:fld>
            <a:endParaRPr lang="en-GB" altLang="en-US" dirty="0"/>
          </a:p>
        </p:txBody>
      </p:sp>
    </p:spTree>
    <p:extLst>
      <p:ext uri="{BB962C8B-B14F-4D97-AF65-F5344CB8AC3E}">
        <p14:creationId xmlns:p14="http://schemas.microsoft.com/office/powerpoint/2010/main" val="3211350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2603A249-F64E-457B-9A9E-4FAB7EB93B35}"/>
              </a:ext>
            </a:extLst>
          </p:cNvPr>
          <p:cNvSpPr>
            <a:spLocks noGrp="1"/>
          </p:cNvSpPr>
          <p:nvPr>
            <p:ph type="dt" sz="half" idx="10"/>
          </p:nvPr>
        </p:nvSpPr>
        <p:spPr/>
        <p:txBody>
          <a:bodyPr/>
          <a:lstStyle>
            <a:lvl1pPr>
              <a:defRPr/>
            </a:lvl1pPr>
          </a:lstStyle>
          <a:p>
            <a:pPr>
              <a:defRPr/>
            </a:pPr>
            <a:fld id="{231CE91B-FCE4-44B5-9A45-EAC65193A3F2}" type="datetimeFigureOut">
              <a:rPr lang="en-US"/>
              <a:pPr>
                <a:defRPr/>
              </a:pPr>
              <a:t>7/10/2026</a:t>
            </a:fld>
            <a:endParaRPr lang="en-GB" dirty="0"/>
          </a:p>
        </p:txBody>
      </p:sp>
      <p:sp>
        <p:nvSpPr>
          <p:cNvPr id="4" name="Footer Placeholder 4">
            <a:extLst>
              <a:ext uri="{FF2B5EF4-FFF2-40B4-BE49-F238E27FC236}">
                <a16:creationId xmlns:a16="http://schemas.microsoft.com/office/drawing/2014/main" id="{AADA33AE-F44D-4E37-965E-741AD2127ED0}"/>
              </a:ext>
            </a:extLst>
          </p:cNvPr>
          <p:cNvSpPr>
            <a:spLocks noGrp="1"/>
          </p:cNvSpPr>
          <p:nvPr>
            <p:ph type="ftr" sz="quarter" idx="11"/>
          </p:nvPr>
        </p:nvSpPr>
        <p:spPr/>
        <p:txBody>
          <a:bodyPr/>
          <a:lstStyle>
            <a:lvl1pPr>
              <a:defRPr/>
            </a:lvl1pPr>
          </a:lstStyle>
          <a:p>
            <a:pPr>
              <a:defRPr/>
            </a:pPr>
            <a:endParaRPr lang="en-GB" dirty="0"/>
          </a:p>
        </p:txBody>
      </p:sp>
      <p:sp>
        <p:nvSpPr>
          <p:cNvPr id="5" name="Slide Number Placeholder 5">
            <a:extLst>
              <a:ext uri="{FF2B5EF4-FFF2-40B4-BE49-F238E27FC236}">
                <a16:creationId xmlns:a16="http://schemas.microsoft.com/office/drawing/2014/main" id="{C28553A7-E3E8-4562-8D66-911E3478F0DC}"/>
              </a:ext>
            </a:extLst>
          </p:cNvPr>
          <p:cNvSpPr>
            <a:spLocks noGrp="1"/>
          </p:cNvSpPr>
          <p:nvPr>
            <p:ph type="sldNum" sz="quarter" idx="12"/>
          </p:nvPr>
        </p:nvSpPr>
        <p:spPr/>
        <p:txBody>
          <a:bodyPr/>
          <a:lstStyle>
            <a:lvl1pPr>
              <a:defRPr/>
            </a:lvl1pPr>
          </a:lstStyle>
          <a:p>
            <a:fld id="{4D75552B-652D-47CD-AC95-6AFBA856FAF8}" type="slidenum">
              <a:rPr lang="en-GB" altLang="en-US"/>
              <a:pPr/>
              <a:t>‹#›</a:t>
            </a:fld>
            <a:endParaRPr lang="en-GB" altLang="en-US" dirty="0"/>
          </a:p>
        </p:txBody>
      </p:sp>
    </p:spTree>
    <p:extLst>
      <p:ext uri="{BB962C8B-B14F-4D97-AF65-F5344CB8AC3E}">
        <p14:creationId xmlns:p14="http://schemas.microsoft.com/office/powerpoint/2010/main" val="460208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51200792-D48C-47B6-A4C4-FBBDBF6F7280}"/>
              </a:ext>
            </a:extLst>
          </p:cNvPr>
          <p:cNvSpPr>
            <a:spLocks noGrp="1"/>
          </p:cNvSpPr>
          <p:nvPr>
            <p:ph type="dt" sz="half" idx="10"/>
          </p:nvPr>
        </p:nvSpPr>
        <p:spPr/>
        <p:txBody>
          <a:bodyPr/>
          <a:lstStyle>
            <a:lvl1pPr>
              <a:defRPr/>
            </a:lvl1pPr>
          </a:lstStyle>
          <a:p>
            <a:pPr>
              <a:defRPr/>
            </a:pPr>
            <a:fld id="{B5D6EC96-10E8-4518-8E2A-4855DB1F3858}" type="datetimeFigureOut">
              <a:rPr lang="en-US"/>
              <a:pPr>
                <a:defRPr/>
              </a:pPr>
              <a:t>7/10/2026</a:t>
            </a:fld>
            <a:endParaRPr lang="en-GB" dirty="0"/>
          </a:p>
        </p:txBody>
      </p:sp>
      <p:sp>
        <p:nvSpPr>
          <p:cNvPr id="3" name="Footer Placeholder 4">
            <a:extLst>
              <a:ext uri="{FF2B5EF4-FFF2-40B4-BE49-F238E27FC236}">
                <a16:creationId xmlns:a16="http://schemas.microsoft.com/office/drawing/2014/main" id="{4EB4B725-4162-43D9-BA0E-A77DE9E53A54}"/>
              </a:ext>
            </a:extLst>
          </p:cNvPr>
          <p:cNvSpPr>
            <a:spLocks noGrp="1"/>
          </p:cNvSpPr>
          <p:nvPr>
            <p:ph type="ftr" sz="quarter" idx="11"/>
          </p:nvPr>
        </p:nvSpPr>
        <p:spPr/>
        <p:txBody>
          <a:bodyPr/>
          <a:lstStyle>
            <a:lvl1pPr>
              <a:defRPr/>
            </a:lvl1pPr>
          </a:lstStyle>
          <a:p>
            <a:pPr>
              <a:defRPr/>
            </a:pPr>
            <a:endParaRPr lang="en-GB" dirty="0"/>
          </a:p>
        </p:txBody>
      </p:sp>
      <p:sp>
        <p:nvSpPr>
          <p:cNvPr id="4" name="Slide Number Placeholder 5">
            <a:extLst>
              <a:ext uri="{FF2B5EF4-FFF2-40B4-BE49-F238E27FC236}">
                <a16:creationId xmlns:a16="http://schemas.microsoft.com/office/drawing/2014/main" id="{68A78CB7-B07D-49E6-A2F6-064505EAFE30}"/>
              </a:ext>
            </a:extLst>
          </p:cNvPr>
          <p:cNvSpPr>
            <a:spLocks noGrp="1"/>
          </p:cNvSpPr>
          <p:nvPr>
            <p:ph type="sldNum" sz="quarter" idx="12"/>
          </p:nvPr>
        </p:nvSpPr>
        <p:spPr/>
        <p:txBody>
          <a:bodyPr/>
          <a:lstStyle>
            <a:lvl1pPr>
              <a:defRPr/>
            </a:lvl1pPr>
          </a:lstStyle>
          <a:p>
            <a:fld id="{FB13A28E-3CED-46BA-ADE4-194F64FF6B63}" type="slidenum">
              <a:rPr lang="en-GB" altLang="en-US"/>
              <a:pPr/>
              <a:t>‹#›</a:t>
            </a:fld>
            <a:endParaRPr lang="en-GB" altLang="en-US" dirty="0"/>
          </a:p>
        </p:txBody>
      </p:sp>
    </p:spTree>
    <p:extLst>
      <p:ext uri="{BB962C8B-B14F-4D97-AF65-F5344CB8AC3E}">
        <p14:creationId xmlns:p14="http://schemas.microsoft.com/office/powerpoint/2010/main" val="944030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AC5A04E-14FD-4999-BE42-E0B61111504F}"/>
              </a:ext>
            </a:extLst>
          </p:cNvPr>
          <p:cNvSpPr>
            <a:spLocks noGrp="1"/>
          </p:cNvSpPr>
          <p:nvPr>
            <p:ph type="dt" sz="half" idx="10"/>
          </p:nvPr>
        </p:nvSpPr>
        <p:spPr/>
        <p:txBody>
          <a:bodyPr/>
          <a:lstStyle>
            <a:lvl1pPr>
              <a:defRPr/>
            </a:lvl1pPr>
          </a:lstStyle>
          <a:p>
            <a:pPr>
              <a:defRPr/>
            </a:pPr>
            <a:fld id="{8ECE2505-46F1-436E-9E06-78AAB4F0EA72}" type="datetimeFigureOut">
              <a:rPr lang="en-US"/>
              <a:pPr>
                <a:defRPr/>
              </a:pPr>
              <a:t>7/10/2026</a:t>
            </a:fld>
            <a:endParaRPr lang="en-GB" dirty="0"/>
          </a:p>
        </p:txBody>
      </p:sp>
      <p:sp>
        <p:nvSpPr>
          <p:cNvPr id="6" name="Footer Placeholder 4">
            <a:extLst>
              <a:ext uri="{FF2B5EF4-FFF2-40B4-BE49-F238E27FC236}">
                <a16:creationId xmlns:a16="http://schemas.microsoft.com/office/drawing/2014/main" id="{B719BF33-B1D1-421B-9B3A-D4C9B4A2AEDB}"/>
              </a:ext>
            </a:extLst>
          </p:cNvPr>
          <p:cNvSpPr>
            <a:spLocks noGrp="1"/>
          </p:cNvSpPr>
          <p:nvPr>
            <p:ph type="ftr" sz="quarter" idx="11"/>
          </p:nvPr>
        </p:nvSpPr>
        <p:spPr/>
        <p:txBody>
          <a:bodyPr/>
          <a:lstStyle>
            <a:lvl1pPr>
              <a:defRPr/>
            </a:lvl1pPr>
          </a:lstStyle>
          <a:p>
            <a:pPr>
              <a:defRPr/>
            </a:pPr>
            <a:endParaRPr lang="en-GB" dirty="0"/>
          </a:p>
        </p:txBody>
      </p:sp>
      <p:sp>
        <p:nvSpPr>
          <p:cNvPr id="7" name="Slide Number Placeholder 5">
            <a:extLst>
              <a:ext uri="{FF2B5EF4-FFF2-40B4-BE49-F238E27FC236}">
                <a16:creationId xmlns:a16="http://schemas.microsoft.com/office/drawing/2014/main" id="{310940F4-FC97-4A4F-BE0C-77206BFBBB37}"/>
              </a:ext>
            </a:extLst>
          </p:cNvPr>
          <p:cNvSpPr>
            <a:spLocks noGrp="1"/>
          </p:cNvSpPr>
          <p:nvPr>
            <p:ph type="sldNum" sz="quarter" idx="12"/>
          </p:nvPr>
        </p:nvSpPr>
        <p:spPr/>
        <p:txBody>
          <a:bodyPr/>
          <a:lstStyle>
            <a:lvl1pPr>
              <a:defRPr/>
            </a:lvl1pPr>
          </a:lstStyle>
          <a:p>
            <a:fld id="{408B4DE4-09BC-45E1-A945-BABE6244A979}" type="slidenum">
              <a:rPr lang="en-GB" altLang="en-US"/>
              <a:pPr/>
              <a:t>‹#›</a:t>
            </a:fld>
            <a:endParaRPr lang="en-GB" altLang="en-US" dirty="0"/>
          </a:p>
        </p:txBody>
      </p:sp>
    </p:spTree>
    <p:extLst>
      <p:ext uri="{BB962C8B-B14F-4D97-AF65-F5344CB8AC3E}">
        <p14:creationId xmlns:p14="http://schemas.microsoft.com/office/powerpoint/2010/main" val="3882417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7DAD99F1-1AEB-422F-A739-AD08964519F6}"/>
              </a:ext>
            </a:extLst>
          </p:cNvPr>
          <p:cNvSpPr>
            <a:spLocks noGrp="1"/>
          </p:cNvSpPr>
          <p:nvPr>
            <p:ph type="dt" sz="half" idx="10"/>
          </p:nvPr>
        </p:nvSpPr>
        <p:spPr/>
        <p:txBody>
          <a:bodyPr/>
          <a:lstStyle>
            <a:lvl1pPr>
              <a:defRPr/>
            </a:lvl1pPr>
          </a:lstStyle>
          <a:p>
            <a:pPr>
              <a:defRPr/>
            </a:pPr>
            <a:fld id="{1F711722-AD28-4383-8613-F80D904E4E8E}" type="datetimeFigureOut">
              <a:rPr lang="en-US"/>
              <a:pPr>
                <a:defRPr/>
              </a:pPr>
              <a:t>7/10/2026</a:t>
            </a:fld>
            <a:endParaRPr lang="en-GB" dirty="0"/>
          </a:p>
        </p:txBody>
      </p:sp>
      <p:sp>
        <p:nvSpPr>
          <p:cNvPr id="6" name="Footer Placeholder 4">
            <a:extLst>
              <a:ext uri="{FF2B5EF4-FFF2-40B4-BE49-F238E27FC236}">
                <a16:creationId xmlns:a16="http://schemas.microsoft.com/office/drawing/2014/main" id="{06A08400-4098-4420-A5E3-B2FE3A78C505}"/>
              </a:ext>
            </a:extLst>
          </p:cNvPr>
          <p:cNvSpPr>
            <a:spLocks noGrp="1"/>
          </p:cNvSpPr>
          <p:nvPr>
            <p:ph type="ftr" sz="quarter" idx="11"/>
          </p:nvPr>
        </p:nvSpPr>
        <p:spPr/>
        <p:txBody>
          <a:bodyPr/>
          <a:lstStyle>
            <a:lvl1pPr>
              <a:defRPr/>
            </a:lvl1pPr>
          </a:lstStyle>
          <a:p>
            <a:pPr>
              <a:defRPr/>
            </a:pPr>
            <a:endParaRPr lang="en-GB" dirty="0"/>
          </a:p>
        </p:txBody>
      </p:sp>
      <p:sp>
        <p:nvSpPr>
          <p:cNvPr id="7" name="Slide Number Placeholder 5">
            <a:extLst>
              <a:ext uri="{FF2B5EF4-FFF2-40B4-BE49-F238E27FC236}">
                <a16:creationId xmlns:a16="http://schemas.microsoft.com/office/drawing/2014/main" id="{E7C3A495-7121-4517-84DF-C4E13B89594A}"/>
              </a:ext>
            </a:extLst>
          </p:cNvPr>
          <p:cNvSpPr>
            <a:spLocks noGrp="1"/>
          </p:cNvSpPr>
          <p:nvPr>
            <p:ph type="sldNum" sz="quarter" idx="12"/>
          </p:nvPr>
        </p:nvSpPr>
        <p:spPr/>
        <p:txBody>
          <a:bodyPr/>
          <a:lstStyle>
            <a:lvl1pPr>
              <a:defRPr/>
            </a:lvl1pPr>
          </a:lstStyle>
          <a:p>
            <a:fld id="{1F462DD2-6632-4D3B-92BE-7CA6DE225BD0}" type="slidenum">
              <a:rPr lang="en-GB" altLang="en-US"/>
              <a:pPr/>
              <a:t>‹#›</a:t>
            </a:fld>
            <a:endParaRPr lang="en-GB" altLang="en-US" dirty="0"/>
          </a:p>
        </p:txBody>
      </p:sp>
    </p:spTree>
    <p:extLst>
      <p:ext uri="{BB962C8B-B14F-4D97-AF65-F5344CB8AC3E}">
        <p14:creationId xmlns:p14="http://schemas.microsoft.com/office/powerpoint/2010/main" val="37999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BE744C5-1405-44EF-8D0D-EDA58B75D42C}"/>
              </a:ext>
            </a:extLst>
          </p:cNvPr>
          <p:cNvSpPr>
            <a:spLocks noGrp="1"/>
          </p:cNvSpPr>
          <p:nvPr>
            <p:ph type="dt" sz="half" idx="10"/>
          </p:nvPr>
        </p:nvSpPr>
        <p:spPr/>
        <p:txBody>
          <a:bodyPr/>
          <a:lstStyle>
            <a:lvl1pPr>
              <a:defRPr/>
            </a:lvl1pPr>
          </a:lstStyle>
          <a:p>
            <a:pPr>
              <a:defRPr/>
            </a:pPr>
            <a:fld id="{01E24D52-FCC9-4B9E-BD71-4E2C0E45F8A6}" type="datetimeFigureOut">
              <a:rPr lang="en-US"/>
              <a:pPr>
                <a:defRPr/>
              </a:pPr>
              <a:t>7/10/2026</a:t>
            </a:fld>
            <a:endParaRPr lang="en-GB" dirty="0"/>
          </a:p>
        </p:txBody>
      </p:sp>
      <p:sp>
        <p:nvSpPr>
          <p:cNvPr id="5" name="Footer Placeholder 4">
            <a:extLst>
              <a:ext uri="{FF2B5EF4-FFF2-40B4-BE49-F238E27FC236}">
                <a16:creationId xmlns:a16="http://schemas.microsoft.com/office/drawing/2014/main" id="{DD1043A7-DCBF-4E17-9139-76100F56EA5C}"/>
              </a:ext>
            </a:extLst>
          </p:cNvPr>
          <p:cNvSpPr>
            <a:spLocks noGrp="1"/>
          </p:cNvSpPr>
          <p:nvPr>
            <p:ph type="ftr" sz="quarter" idx="11"/>
          </p:nvPr>
        </p:nvSpPr>
        <p:spPr/>
        <p:txBody>
          <a:bodyPr/>
          <a:lstStyle>
            <a:lvl1pPr>
              <a:defRPr/>
            </a:lvl1pPr>
          </a:lstStyle>
          <a:p>
            <a:pPr>
              <a:defRPr/>
            </a:pPr>
            <a:endParaRPr lang="en-GB" dirty="0"/>
          </a:p>
        </p:txBody>
      </p:sp>
      <p:sp>
        <p:nvSpPr>
          <p:cNvPr id="6" name="Slide Number Placeholder 5">
            <a:extLst>
              <a:ext uri="{FF2B5EF4-FFF2-40B4-BE49-F238E27FC236}">
                <a16:creationId xmlns:a16="http://schemas.microsoft.com/office/drawing/2014/main" id="{7585A380-0798-46A2-870F-2890FAA75A54}"/>
              </a:ext>
            </a:extLst>
          </p:cNvPr>
          <p:cNvSpPr>
            <a:spLocks noGrp="1"/>
          </p:cNvSpPr>
          <p:nvPr>
            <p:ph type="sldNum" sz="quarter" idx="12"/>
          </p:nvPr>
        </p:nvSpPr>
        <p:spPr/>
        <p:txBody>
          <a:bodyPr/>
          <a:lstStyle>
            <a:lvl1pPr>
              <a:defRPr/>
            </a:lvl1pPr>
          </a:lstStyle>
          <a:p>
            <a:fld id="{B13BE2EC-ECCD-47C4-B0AD-36466743A5C0}" type="slidenum">
              <a:rPr lang="en-GB" altLang="en-US"/>
              <a:pPr/>
              <a:t>‹#›</a:t>
            </a:fld>
            <a:endParaRPr lang="en-GB" altLang="en-US" dirty="0"/>
          </a:p>
        </p:txBody>
      </p:sp>
    </p:spTree>
    <p:extLst>
      <p:ext uri="{BB962C8B-B14F-4D97-AF65-F5344CB8AC3E}">
        <p14:creationId xmlns:p14="http://schemas.microsoft.com/office/powerpoint/2010/main" val="3968771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C44844-2753-4E60-ACA3-8530A91E05A2}"/>
              </a:ext>
            </a:extLst>
          </p:cNvPr>
          <p:cNvSpPr>
            <a:spLocks noGrp="1"/>
          </p:cNvSpPr>
          <p:nvPr>
            <p:ph type="dt" sz="half" idx="10"/>
          </p:nvPr>
        </p:nvSpPr>
        <p:spPr/>
        <p:txBody>
          <a:bodyPr/>
          <a:lstStyle>
            <a:lvl1pPr>
              <a:defRPr/>
            </a:lvl1pPr>
          </a:lstStyle>
          <a:p>
            <a:pPr>
              <a:defRPr/>
            </a:pPr>
            <a:fld id="{29262E8A-B511-42E1-A28D-63BD51BC7E1F}" type="datetimeFigureOut">
              <a:rPr lang="en-US"/>
              <a:pPr>
                <a:defRPr/>
              </a:pPr>
              <a:t>7/10/2026</a:t>
            </a:fld>
            <a:endParaRPr lang="en-GB" dirty="0"/>
          </a:p>
        </p:txBody>
      </p:sp>
      <p:sp>
        <p:nvSpPr>
          <p:cNvPr id="5" name="Footer Placeholder 4">
            <a:extLst>
              <a:ext uri="{FF2B5EF4-FFF2-40B4-BE49-F238E27FC236}">
                <a16:creationId xmlns:a16="http://schemas.microsoft.com/office/drawing/2014/main" id="{EFA8A6E7-6989-41E7-91B3-367562326684}"/>
              </a:ext>
            </a:extLst>
          </p:cNvPr>
          <p:cNvSpPr>
            <a:spLocks noGrp="1"/>
          </p:cNvSpPr>
          <p:nvPr>
            <p:ph type="ftr" sz="quarter" idx="11"/>
          </p:nvPr>
        </p:nvSpPr>
        <p:spPr/>
        <p:txBody>
          <a:bodyPr/>
          <a:lstStyle>
            <a:lvl1pPr>
              <a:defRPr/>
            </a:lvl1pPr>
          </a:lstStyle>
          <a:p>
            <a:pPr>
              <a:defRPr/>
            </a:pPr>
            <a:endParaRPr lang="en-GB" dirty="0"/>
          </a:p>
        </p:txBody>
      </p:sp>
      <p:sp>
        <p:nvSpPr>
          <p:cNvPr id="6" name="Slide Number Placeholder 5">
            <a:extLst>
              <a:ext uri="{FF2B5EF4-FFF2-40B4-BE49-F238E27FC236}">
                <a16:creationId xmlns:a16="http://schemas.microsoft.com/office/drawing/2014/main" id="{A61B8541-8FE8-43E8-860E-C82522E98C6B}"/>
              </a:ext>
            </a:extLst>
          </p:cNvPr>
          <p:cNvSpPr>
            <a:spLocks noGrp="1"/>
          </p:cNvSpPr>
          <p:nvPr>
            <p:ph type="sldNum" sz="quarter" idx="12"/>
          </p:nvPr>
        </p:nvSpPr>
        <p:spPr/>
        <p:txBody>
          <a:bodyPr/>
          <a:lstStyle>
            <a:lvl1pPr>
              <a:defRPr/>
            </a:lvl1pPr>
          </a:lstStyle>
          <a:p>
            <a:fld id="{55A14D1F-AF49-447B-BF46-B02BEB34C4BA}" type="slidenum">
              <a:rPr lang="en-GB" altLang="en-US"/>
              <a:pPr/>
              <a:t>‹#›</a:t>
            </a:fld>
            <a:endParaRPr lang="en-GB" altLang="en-US" dirty="0"/>
          </a:p>
        </p:txBody>
      </p:sp>
    </p:spTree>
    <p:extLst>
      <p:ext uri="{BB962C8B-B14F-4D97-AF65-F5344CB8AC3E}">
        <p14:creationId xmlns:p14="http://schemas.microsoft.com/office/powerpoint/2010/main" val="1211588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11B3ADA5-F029-4E5C-9763-1A00150ECCBE}"/>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AABAEE15-832E-40A7-A2D9-09583683A8AA}"/>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E8C62094-0FBD-4EA1-A4B9-56363880F8F7}"/>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A1176C8-5E7D-4D56-8F60-1C9F95E895F5}" type="datetimeFigureOut">
              <a:rPr lang="en-US"/>
              <a:pPr>
                <a:defRPr/>
              </a:pPr>
              <a:t>7/10/2026</a:t>
            </a:fld>
            <a:endParaRPr lang="en-GB" dirty="0"/>
          </a:p>
        </p:txBody>
      </p:sp>
      <p:sp>
        <p:nvSpPr>
          <p:cNvPr id="5" name="Footer Placeholder 4">
            <a:extLst>
              <a:ext uri="{FF2B5EF4-FFF2-40B4-BE49-F238E27FC236}">
                <a16:creationId xmlns:a16="http://schemas.microsoft.com/office/drawing/2014/main" id="{ADA2B130-847E-4F55-B51F-F5BAE63CDFF0}"/>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dirty="0"/>
          </a:p>
        </p:txBody>
      </p:sp>
      <p:sp>
        <p:nvSpPr>
          <p:cNvPr id="6" name="Slide Number Placeholder 5">
            <a:extLst>
              <a:ext uri="{FF2B5EF4-FFF2-40B4-BE49-F238E27FC236}">
                <a16:creationId xmlns:a16="http://schemas.microsoft.com/office/drawing/2014/main" id="{F7C24525-71B4-42AC-B8F4-661D558F389E}"/>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10B829BE-36FC-408E-8E6D-3980D1311CAD}" type="slidenum">
              <a:rPr lang="en-GB" altLang="en-US"/>
              <a:pPr/>
              <a:t>‹#›</a:t>
            </a:fld>
            <a:endParaRPr lang="en-GB" altLang="en-US" dirty="0"/>
          </a:p>
        </p:txBody>
      </p:sp>
    </p:spTree>
    <p:extLst>
      <p:ext uri="{BB962C8B-B14F-4D97-AF65-F5344CB8AC3E}">
        <p14:creationId xmlns:p14="http://schemas.microsoft.com/office/powerpoint/2010/main" val="298821761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A7753-FEE8-9D48-C50E-B1CFCE68153F}"/>
            </a:ext>
          </a:extLst>
        </p:cNvPr>
        <p:cNvGrpSpPr/>
        <p:nvPr/>
      </p:nvGrpSpPr>
      <p:grpSpPr>
        <a:xfrm>
          <a:off x="0" y="0"/>
          <a:ext cx="0" cy="0"/>
          <a:chOff x="0" y="0"/>
          <a:chExt cx="0" cy="0"/>
        </a:xfrm>
      </p:grpSpPr>
      <p:pic>
        <p:nvPicPr>
          <p:cNvPr id="22530" name="Picture 2" descr="A close up of a logo&#10;&#10;Description automatically generated">
            <a:extLst>
              <a:ext uri="{FF2B5EF4-FFF2-40B4-BE49-F238E27FC236}">
                <a16:creationId xmlns:a16="http://schemas.microsoft.com/office/drawing/2014/main" id="{32E0C84A-609E-2C0F-CC1E-8065C57137E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031288" cy="602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7987F643-0E14-DEA3-1E93-EE72A084F93A}"/>
              </a:ext>
            </a:extLst>
          </p:cNvPr>
          <p:cNvSpPr/>
          <p:nvPr/>
        </p:nvSpPr>
        <p:spPr>
          <a:xfrm>
            <a:off x="255588" y="5300663"/>
            <a:ext cx="8632825" cy="1108075"/>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6600" b="1" i="0" u="none" strike="noStrike" kern="1200" cap="none" spc="0" normalizeH="0" baseline="0" noProof="0" dirty="0">
                <a:ln w="12700">
                  <a:noFill/>
                  <a:prstDash val="solid"/>
                </a:ln>
                <a:solidFill>
                  <a:srgbClr val="EEECE1">
                    <a:tint val="85000"/>
                    <a:satMod val="155000"/>
                  </a:srgbClr>
                </a:solidFill>
                <a:effectLst>
                  <a:glow rad="228600">
                    <a:srgbClr val="FF0000">
                      <a:alpha val="40000"/>
                    </a:srgbClr>
                  </a:glow>
                  <a:outerShdw blurRad="38100" dist="38100" dir="2700000" algn="tl">
                    <a:srgbClr val="000000">
                      <a:alpha val="43137"/>
                    </a:srgbClr>
                  </a:outerShdw>
                </a:effectLst>
                <a:uLnTx/>
                <a:uFillTx/>
                <a:latin typeface="Century Gothic"/>
                <a:ea typeface="MS PGothic" panose="020B0600070205080204" pitchFamily="34" charset="-128"/>
                <a:cs typeface="Century Gothic"/>
              </a:rPr>
              <a:t>Count your blessings</a:t>
            </a:r>
          </a:p>
        </p:txBody>
      </p:sp>
      <p:sp>
        <p:nvSpPr>
          <p:cNvPr id="2" name="TextBox 1">
            <a:extLst>
              <a:ext uri="{FF2B5EF4-FFF2-40B4-BE49-F238E27FC236}">
                <a16:creationId xmlns:a16="http://schemas.microsoft.com/office/drawing/2014/main" id="{CA4F7AAC-55B9-D9BD-A806-D64BC0BA19F4}"/>
              </a:ext>
            </a:extLst>
          </p:cNvPr>
          <p:cNvSpPr txBox="1"/>
          <p:nvPr/>
        </p:nvSpPr>
        <p:spPr>
          <a:xfrm>
            <a:off x="5527255" y="6541036"/>
            <a:ext cx="3616962" cy="261610"/>
          </a:xfrm>
          <a:prstGeom prst="rect">
            <a:avLst/>
          </a:prstGeom>
          <a:noFill/>
        </p:spPr>
        <p:txBody>
          <a:bodyPr wrap="square" rtlCol="0">
            <a:spAutoFit/>
          </a:body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n-GB" sz="1100" b="0" i="1" u="none" strike="noStrike" kern="1200" cap="none" spc="0" normalizeH="0" baseline="0" noProof="0" dirty="0">
                <a:ln>
                  <a:noFill/>
                </a:ln>
                <a:solidFill>
                  <a:prstClr val="white"/>
                </a:solidFill>
                <a:effectLst/>
                <a:uLnTx/>
                <a:uFillTx/>
                <a:latin typeface="Century Gothic" panose="020B0502020202020204" pitchFamily="34" charset="0"/>
                <a:ea typeface="MS PGothic" panose="020B0600070205080204" pitchFamily="34" charset="-128"/>
                <a:cs typeface="+mn-cs"/>
              </a:rPr>
              <a:t>Images from </a:t>
            </a:r>
            <a:r>
              <a:rPr kumimoji="0" lang="en-GB" sz="1100" b="0" i="1" u="none" strike="noStrike" kern="1200" cap="none" spc="0" normalizeH="0" baseline="0" noProof="0" dirty="0" err="1">
                <a:ln>
                  <a:noFill/>
                </a:ln>
                <a:solidFill>
                  <a:prstClr val="white"/>
                </a:solidFill>
                <a:effectLst/>
                <a:uLnTx/>
                <a:uFillTx/>
                <a:latin typeface="Century Gothic" panose="020B0502020202020204" pitchFamily="34" charset="0"/>
                <a:ea typeface="MS PGothic" panose="020B0600070205080204" pitchFamily="34" charset="-128"/>
                <a:cs typeface="+mn-cs"/>
              </a:rPr>
              <a:t>pixabay</a:t>
            </a:r>
            <a:r>
              <a:rPr kumimoji="0" lang="en-GB" sz="1100" b="0" i="1" u="none" strike="noStrike" kern="1200" cap="none" spc="0" normalizeH="0" baseline="0" noProof="0" dirty="0">
                <a:ln>
                  <a:noFill/>
                </a:ln>
                <a:solidFill>
                  <a:prstClr val="white"/>
                </a:solidFill>
                <a:effectLst/>
                <a:uLnTx/>
                <a:uFillTx/>
                <a:latin typeface="Century Gothic" panose="020B0502020202020204" pitchFamily="34" charset="0"/>
                <a:ea typeface="MS PGothic" panose="020B0600070205080204" pitchFamily="34" charset="-128"/>
                <a:cs typeface="+mn-cs"/>
              </a:rPr>
              <a:t>, unless otherwise identified</a:t>
            </a:r>
          </a:p>
        </p:txBody>
      </p:sp>
      <p:sp>
        <p:nvSpPr>
          <p:cNvPr id="3" name="TextBox 2">
            <a:extLst>
              <a:ext uri="{FF2B5EF4-FFF2-40B4-BE49-F238E27FC236}">
                <a16:creationId xmlns:a16="http://schemas.microsoft.com/office/drawing/2014/main" id="{9BFEB3BB-95E8-FB9A-6F1F-CF1C24190620}"/>
              </a:ext>
            </a:extLst>
          </p:cNvPr>
          <p:cNvSpPr txBox="1"/>
          <p:nvPr/>
        </p:nvSpPr>
        <p:spPr>
          <a:xfrm>
            <a:off x="2899317" y="151434"/>
            <a:ext cx="6153245" cy="307777"/>
          </a:xfrm>
          <a:prstGeom prst="rect">
            <a:avLst/>
          </a:prstGeom>
          <a:noFill/>
        </p:spPr>
        <p:txBody>
          <a:bodyPr wrap="square">
            <a:spAutoFit/>
          </a:body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n-GB" sz="1400" b="1" i="1" u="none" strike="noStrike" kern="1200" cap="none" spc="0" normalizeH="0" baseline="0" noProof="0" dirty="0">
                <a:ln>
                  <a:noFill/>
                </a:ln>
                <a:solidFill>
                  <a:prstClr val="white"/>
                </a:solidFill>
                <a:effectLst/>
                <a:uLnTx/>
                <a:uFillTx/>
                <a:latin typeface="Century Gothic" panose="020B0502020202020204" pitchFamily="34" charset="0"/>
                <a:ea typeface="MS PGothic" panose="020B0600070205080204" pitchFamily="34" charset="-128"/>
                <a:cs typeface="+mn-cs"/>
              </a:rPr>
              <a:t>Today’s words can be found in </a:t>
            </a:r>
            <a:r>
              <a:rPr lang="en-GB" sz="1400" b="1" i="1" dirty="0">
                <a:solidFill>
                  <a:prstClr val="white"/>
                </a:solidFill>
                <a:latin typeface="Century Gothic" panose="020B0502020202020204" pitchFamily="34" charset="0"/>
              </a:rPr>
              <a:t>Isaiah 9:2&amp;6 and John 1:9</a:t>
            </a:r>
            <a:endParaRPr kumimoji="0" lang="en-GB" sz="1400" b="1" i="0" u="none" strike="noStrike" kern="1200" cap="none" spc="0" normalizeH="0" baseline="0" noProof="0" dirty="0">
              <a:ln>
                <a:noFill/>
              </a:ln>
              <a:solidFill>
                <a:prstClr val="white"/>
              </a:solidFill>
              <a:effectLst/>
              <a:uLnTx/>
              <a:uFillTx/>
              <a:latin typeface="Century Gothic" panose="020B0502020202020204" pitchFamily="34" charset="0"/>
              <a:ea typeface="MS PGothic" panose="020B0600070205080204" pitchFamily="34" charset="-128"/>
              <a:cs typeface="+mn-cs"/>
            </a:endParaRPr>
          </a:p>
        </p:txBody>
      </p:sp>
      <p:pic>
        <p:nvPicPr>
          <p:cNvPr id="5" name="Picture 4">
            <a:extLst>
              <a:ext uri="{FF2B5EF4-FFF2-40B4-BE49-F238E27FC236}">
                <a16:creationId xmlns:a16="http://schemas.microsoft.com/office/drawing/2014/main" id="{119135E0-62DB-12C2-F28B-15BCFBA8FCFF}"/>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112712" y="122388"/>
            <a:ext cx="777358" cy="365868"/>
          </a:xfrm>
          <a:prstGeom prst="rect">
            <a:avLst/>
          </a:prstGeom>
        </p:spPr>
      </p:pic>
    </p:spTree>
    <p:extLst>
      <p:ext uri="{BB962C8B-B14F-4D97-AF65-F5344CB8AC3E}">
        <p14:creationId xmlns:p14="http://schemas.microsoft.com/office/powerpoint/2010/main" val="1532846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sitting, table&#10;&#10;Description automatically generated">
            <a:extLst>
              <a:ext uri="{FF2B5EF4-FFF2-40B4-BE49-F238E27FC236}">
                <a16:creationId xmlns:a16="http://schemas.microsoft.com/office/drawing/2014/main" id="{27570CDF-364E-444E-A24D-5198596F957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169193"/>
            <a:ext cx="9144000" cy="5681663"/>
          </a:xfrm>
          <a:prstGeom prst="rect">
            <a:avLst/>
          </a:prstGeom>
        </p:spPr>
      </p:pic>
      <p:sp>
        <p:nvSpPr>
          <p:cNvPr id="4" name="Text Box 8">
            <a:extLst>
              <a:ext uri="{FF2B5EF4-FFF2-40B4-BE49-F238E27FC236}">
                <a16:creationId xmlns:a16="http://schemas.microsoft.com/office/drawing/2014/main" id="{A0BDC836-527A-4F82-8F37-01C354C429EB}"/>
              </a:ext>
            </a:extLst>
          </p:cNvPr>
          <p:cNvSpPr txBox="1">
            <a:spLocks/>
          </p:cNvSpPr>
          <p:nvPr/>
        </p:nvSpPr>
        <p:spPr>
          <a:xfrm>
            <a:off x="395142" y="315800"/>
            <a:ext cx="8253557" cy="1592263"/>
          </a:xfrm>
          <a:prstGeom prst="rect">
            <a:avLst/>
          </a:prstGeom>
          <a:no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a:defRPr/>
            </a:pPr>
            <a:r>
              <a:rPr lang="en-GB" sz="3200" b="1" i="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Leader: </a:t>
            </a:r>
            <a:r>
              <a:rPr lang="en-GB" sz="3200"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Jesus, Light of the World….</a:t>
            </a:r>
          </a:p>
          <a:p>
            <a:pPr eaLnBrk="1" hangingPunct="1">
              <a:defRPr/>
            </a:pPr>
            <a:r>
              <a:rPr lang="en-GB" sz="3200" b="1" i="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All: </a:t>
            </a:r>
            <a:r>
              <a:rPr lang="en-GB" sz="3200"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…shine on our darkness today.</a:t>
            </a:r>
            <a:endParaRPr lang="en-GB" sz="2000" b="1" dirty="0">
              <a:solidFill>
                <a:schemeClr val="bg1"/>
              </a:solidFill>
              <a:latin typeface="Century Gothic" panose="020B0502020202020204" pitchFamily="34" charset="0"/>
              <a:ea typeface="ＭＳ 明朝"/>
              <a:cs typeface="Times New Roman"/>
            </a:endParaRPr>
          </a:p>
        </p:txBody>
      </p:sp>
      <p:grpSp>
        <p:nvGrpSpPr>
          <p:cNvPr id="7" name="Group 11">
            <a:extLst>
              <a:ext uri="{FF2B5EF4-FFF2-40B4-BE49-F238E27FC236}">
                <a16:creationId xmlns:a16="http://schemas.microsoft.com/office/drawing/2014/main" id="{B27CB2CB-ED9B-445E-AB91-1D1C8FAFDC47}"/>
              </a:ext>
            </a:extLst>
          </p:cNvPr>
          <p:cNvGrpSpPr>
            <a:grpSpLocks/>
          </p:cNvGrpSpPr>
          <p:nvPr/>
        </p:nvGrpSpPr>
        <p:grpSpPr bwMode="auto">
          <a:xfrm rot="8217778">
            <a:off x="7791450" y="5746750"/>
            <a:ext cx="1477963" cy="969963"/>
            <a:chOff x="0" y="0"/>
            <a:chExt cx="1670756" cy="1095023"/>
          </a:xfrm>
        </p:grpSpPr>
        <p:pic>
          <p:nvPicPr>
            <p:cNvPr id="8" name="Graphic 34" descr="Arrow: Counter-clockwise curve">
              <a:extLst>
                <a:ext uri="{FF2B5EF4-FFF2-40B4-BE49-F238E27FC236}">
                  <a16:creationId xmlns:a16="http://schemas.microsoft.com/office/drawing/2014/main" id="{D7D3B7D5-5016-4BA7-823A-2E002B8B37D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366" y="179562"/>
              <a:ext cx="915237" cy="914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Graphic 35" descr="Arrow: Counter-clockwise curve">
              <a:extLst>
                <a:ext uri="{FF2B5EF4-FFF2-40B4-BE49-F238E27FC236}">
                  <a16:creationId xmlns:a16="http://schemas.microsoft.com/office/drawing/2014/main" id="{662B1E7A-5EC2-4459-A172-5ED569C3BE8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754136" y="180331"/>
              <a:ext cx="915237" cy="914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Graphic 36" descr="Arrow: Straight">
              <a:extLst>
                <a:ext uri="{FF2B5EF4-FFF2-40B4-BE49-F238E27FC236}">
                  <a16:creationId xmlns:a16="http://schemas.microsoft.com/office/drawing/2014/main" id="{BDF2B797-D04E-4D21-A318-C2C494D200A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5400000">
              <a:off x="374630" y="257"/>
              <a:ext cx="914012" cy="913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34648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74C0F51-55FB-40BF-8825-FBF70D1CEA7A}"/>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5217953" y="621785"/>
            <a:ext cx="3821185" cy="5106479"/>
          </a:xfrm>
        </p:spPr>
      </p:pic>
      <p:sp>
        <p:nvSpPr>
          <p:cNvPr id="2" name="Title 1">
            <a:extLst>
              <a:ext uri="{FF2B5EF4-FFF2-40B4-BE49-F238E27FC236}">
                <a16:creationId xmlns:a16="http://schemas.microsoft.com/office/drawing/2014/main" id="{8C417B7F-1F4D-4CC3-BF8E-0ACA24716B20}"/>
              </a:ext>
            </a:extLst>
          </p:cNvPr>
          <p:cNvSpPr>
            <a:spLocks noGrp="1"/>
          </p:cNvSpPr>
          <p:nvPr>
            <p:ph type="title"/>
          </p:nvPr>
        </p:nvSpPr>
        <p:spPr>
          <a:xfrm>
            <a:off x="457200" y="1020679"/>
            <a:ext cx="4824663" cy="4816642"/>
          </a:xfrm>
        </p:spPr>
        <p:txBody>
          <a:bodyPr/>
          <a:lstStyle/>
          <a:p>
            <a:pPr>
              <a:lnSpc>
                <a:spcPct val="107000"/>
              </a:lnSpc>
              <a:spcAft>
                <a:spcPts val="800"/>
              </a:spcAft>
            </a:pPr>
            <a:r>
              <a:rPr lang="en-GB" sz="3800" b="1" i="1" dirty="0">
                <a:solidFill>
                  <a:srgbClr val="FF3300"/>
                </a:solidFill>
                <a:effectLst>
                  <a:glow rad="101600">
                    <a:schemeClr val="accent2">
                      <a:satMod val="175000"/>
                      <a:alpha val="40000"/>
                    </a:schemeClr>
                  </a:glow>
                </a:effectLst>
                <a:latin typeface="Century Gothic" panose="020B0502020202020204" pitchFamily="34" charset="0"/>
                <a:ea typeface="Calibri" panose="020F0502020204030204" pitchFamily="34" charset="0"/>
                <a:cs typeface="Times New Roman" panose="02020603050405020304" pitchFamily="18" charset="0"/>
              </a:rPr>
              <a:t>Those who walked in the dark have seen a bright light. And it shines upon </a:t>
            </a:r>
            <a:r>
              <a:rPr lang="en-GB" sz="3800" b="1" i="1" dirty="0">
                <a:solidFill>
                  <a:srgbClr val="FF3300"/>
                </a:solidFill>
                <a:effectLst>
                  <a:glow rad="101600">
                    <a:schemeClr val="accent2">
                      <a:satMod val="175000"/>
                      <a:alpha val="40000"/>
                    </a:schemeClr>
                  </a:glow>
                </a:effectLst>
                <a:latin typeface="Century Gothic" panose="020B0502020202020204" pitchFamily="34" charset="0"/>
                <a:ea typeface="Calibri" panose="020F0502020204030204" pitchFamily="34" charset="0"/>
                <a:cs typeface="Calibri Light" panose="020F0302020204030204" pitchFamily="34" charset="0"/>
              </a:rPr>
              <a:t>everyone</a:t>
            </a:r>
            <a:r>
              <a:rPr lang="en-GB" sz="3800" b="1" i="1" dirty="0">
                <a:solidFill>
                  <a:srgbClr val="FF3300"/>
                </a:solidFill>
                <a:effectLst>
                  <a:glow rad="101600">
                    <a:schemeClr val="accent2">
                      <a:satMod val="175000"/>
                      <a:alpha val="40000"/>
                    </a:schemeClr>
                  </a:glow>
                </a:effectLst>
                <a:latin typeface="Century Gothic" panose="020B0502020202020204" pitchFamily="34" charset="0"/>
                <a:ea typeface="Calibri" panose="020F0502020204030204" pitchFamily="34" charset="0"/>
                <a:cs typeface="Times New Roman" panose="02020603050405020304" pitchFamily="18" charset="0"/>
              </a:rPr>
              <a:t> who lives in the land of darkest shadows.</a:t>
            </a:r>
            <a:endParaRPr lang="en-GB" sz="3800" dirty="0">
              <a:effectLst>
                <a:glow rad="101600">
                  <a:schemeClr val="accent2">
                    <a:satMod val="175000"/>
                    <a:alpha val="40000"/>
                  </a:schemeClr>
                </a:glow>
              </a:effectLst>
            </a:endParaRPr>
          </a:p>
        </p:txBody>
      </p:sp>
    </p:spTree>
    <p:extLst>
      <p:ext uri="{BB962C8B-B14F-4D97-AF65-F5344CB8AC3E}">
        <p14:creationId xmlns:p14="http://schemas.microsoft.com/office/powerpoint/2010/main" val="447602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object, star, sky&#10;&#10;Description automatically generated">
            <a:extLst>
              <a:ext uri="{FF2B5EF4-FFF2-40B4-BE49-F238E27FC236}">
                <a16:creationId xmlns:a16="http://schemas.microsoft.com/office/drawing/2014/main" id="{DF172EDE-A1D4-4572-89E4-9963E705242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9144001" cy="6858000"/>
          </a:xfrm>
          <a:prstGeom prst="rect">
            <a:avLst/>
          </a:prstGeom>
        </p:spPr>
      </p:pic>
      <p:sp>
        <p:nvSpPr>
          <p:cNvPr id="3" name="TextBox 2">
            <a:extLst>
              <a:ext uri="{FF2B5EF4-FFF2-40B4-BE49-F238E27FC236}">
                <a16:creationId xmlns:a16="http://schemas.microsoft.com/office/drawing/2014/main" id="{317319D2-003C-4C2D-A218-CDA6E8A563A5}"/>
              </a:ext>
            </a:extLst>
          </p:cNvPr>
          <p:cNvSpPr txBox="1"/>
          <p:nvPr/>
        </p:nvSpPr>
        <p:spPr>
          <a:xfrm>
            <a:off x="571500" y="1787436"/>
            <a:ext cx="8001000" cy="3293209"/>
          </a:xfrm>
          <a:prstGeom prst="rect">
            <a:avLst/>
          </a:prstGeom>
          <a:noFill/>
        </p:spPr>
        <p:txBody>
          <a:bodyPr wrap="square">
            <a:spAutoFit/>
          </a:bodyPr>
          <a:lstStyle/>
          <a:p>
            <a:pPr algn="ctr"/>
            <a:r>
              <a:rPr lang="en-US" sz="4400" b="1" i="0" dirty="0">
                <a:solidFill>
                  <a:schemeClr val="bg1"/>
                </a:solidFill>
                <a:effectLst/>
                <a:latin typeface="Century Gothic" panose="020B0502020202020204" pitchFamily="34" charset="0"/>
              </a:rPr>
              <a:t>His name will be Wonderful Counsellor, Mighty God, Everlasting Father,                    Prince of Peace.</a:t>
            </a:r>
          </a:p>
          <a:p>
            <a:pPr algn="ctr"/>
            <a:r>
              <a:rPr lang="en-US" sz="3200" b="1" i="1" dirty="0">
                <a:solidFill>
                  <a:schemeClr val="bg1"/>
                </a:solidFill>
                <a:latin typeface="Century Gothic" panose="020B0502020202020204" pitchFamily="34" charset="0"/>
              </a:rPr>
              <a:t>Isaiah 9:6</a:t>
            </a:r>
            <a:endParaRPr lang="en-GB" sz="3200" b="1" i="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472079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D64877-43EF-44BF-9583-56D2A20C3C7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92078" y="2189746"/>
            <a:ext cx="5511862" cy="3600000"/>
          </a:xfrm>
          <a:prstGeom prst="rect">
            <a:avLst/>
          </a:prstGeom>
        </p:spPr>
      </p:pic>
      <p:sp>
        <p:nvSpPr>
          <p:cNvPr id="5" name="Title 4">
            <a:extLst>
              <a:ext uri="{FF2B5EF4-FFF2-40B4-BE49-F238E27FC236}">
                <a16:creationId xmlns:a16="http://schemas.microsoft.com/office/drawing/2014/main" id="{42CF608D-0486-407C-AD34-6E75E5DB1981}"/>
              </a:ext>
            </a:extLst>
          </p:cNvPr>
          <p:cNvSpPr>
            <a:spLocks noGrp="1"/>
          </p:cNvSpPr>
          <p:nvPr>
            <p:ph type="title"/>
          </p:nvPr>
        </p:nvSpPr>
        <p:spPr>
          <a:xfrm>
            <a:off x="457200" y="274637"/>
            <a:ext cx="8229600" cy="2576847"/>
          </a:xfrm>
        </p:spPr>
        <p:txBody>
          <a:bodyPr/>
          <a:lstStyle/>
          <a:p>
            <a:pPr>
              <a:lnSpc>
                <a:spcPct val="107000"/>
              </a:lnSpc>
              <a:spcAft>
                <a:spcPts val="800"/>
              </a:spcAft>
            </a:pPr>
            <a:r>
              <a:rPr lang="en-GB" sz="44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His name will be….. Wonderful Counsellor</a:t>
            </a:r>
            <a:br>
              <a:rPr lang="en-GB" sz="4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endParaRPr lang="en-GB" dirty="0">
              <a:solidFill>
                <a:schemeClr val="bg1"/>
              </a:solidFill>
            </a:endParaRPr>
          </a:p>
        </p:txBody>
      </p:sp>
    </p:spTree>
    <p:extLst>
      <p:ext uri="{BB962C8B-B14F-4D97-AF65-F5344CB8AC3E}">
        <p14:creationId xmlns:p14="http://schemas.microsoft.com/office/powerpoint/2010/main" val="2640704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AF96D-6AEF-4B17-8BA9-50A3EE4E4020}"/>
              </a:ext>
            </a:extLst>
          </p:cNvPr>
          <p:cNvSpPr>
            <a:spLocks noGrp="1"/>
          </p:cNvSpPr>
          <p:nvPr>
            <p:ph type="title"/>
          </p:nvPr>
        </p:nvSpPr>
        <p:spPr>
          <a:xfrm>
            <a:off x="457200" y="274638"/>
            <a:ext cx="8229600" cy="2300120"/>
          </a:xfrm>
        </p:spPr>
        <p:txBody>
          <a:bodyPr/>
          <a:lstStyle/>
          <a:p>
            <a:pPr>
              <a:lnSpc>
                <a:spcPct val="107000"/>
              </a:lnSpc>
              <a:spcAft>
                <a:spcPts val="800"/>
              </a:spcAft>
            </a:pPr>
            <a:r>
              <a:rPr lang="en-GB" sz="4400" b="1" dirty="0">
                <a:solidFill>
                  <a:srgbClr val="FFC000"/>
                </a:solidFill>
                <a:effectLst/>
                <a:latin typeface="Century Gothic" panose="020B0502020202020204" pitchFamily="34" charset="0"/>
                <a:ea typeface="Calibri" panose="020F0502020204030204" pitchFamily="34" charset="0"/>
                <a:cs typeface="Times New Roman" panose="02020603050405020304" pitchFamily="18" charset="0"/>
              </a:rPr>
              <a:t>His name will be…..               Mighty God</a:t>
            </a:r>
            <a:br>
              <a:rPr lang="en-GB" sz="4000"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rPr>
            </a:br>
            <a:endParaRPr lang="en-GB" dirty="0">
              <a:solidFill>
                <a:srgbClr val="FFC000"/>
              </a:solidFill>
            </a:endParaRPr>
          </a:p>
        </p:txBody>
      </p:sp>
      <p:pic>
        <p:nvPicPr>
          <p:cNvPr id="5" name="Content Placeholder 4" descr="A picture containing outdoor, night&#10;&#10;Description automatically generated">
            <a:extLst>
              <a:ext uri="{FF2B5EF4-FFF2-40B4-BE49-F238E27FC236}">
                <a16:creationId xmlns:a16="http://schemas.microsoft.com/office/drawing/2014/main" id="{4E37A839-CD40-468F-8597-03CE154CF537}"/>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045472" y="2051677"/>
            <a:ext cx="7053055" cy="3600000"/>
          </a:xfrm>
          <a:ln>
            <a:solidFill>
              <a:schemeClr val="bg1"/>
            </a:solidFill>
          </a:ln>
        </p:spPr>
      </p:pic>
    </p:spTree>
    <p:extLst>
      <p:ext uri="{BB962C8B-B14F-4D97-AF65-F5344CB8AC3E}">
        <p14:creationId xmlns:p14="http://schemas.microsoft.com/office/powerpoint/2010/main" val="1192714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E181F-09DE-4BD9-8424-8FB3DB2DD305}"/>
              </a:ext>
            </a:extLst>
          </p:cNvPr>
          <p:cNvSpPr>
            <a:spLocks noGrp="1"/>
          </p:cNvSpPr>
          <p:nvPr>
            <p:ph type="title"/>
          </p:nvPr>
        </p:nvSpPr>
        <p:spPr>
          <a:xfrm>
            <a:off x="457200" y="636098"/>
            <a:ext cx="8229600" cy="1143000"/>
          </a:xfrm>
        </p:spPr>
        <p:txBody>
          <a:bodyPr/>
          <a:lstStyle/>
          <a:p>
            <a:pPr>
              <a:lnSpc>
                <a:spcPct val="107000"/>
              </a:lnSpc>
              <a:spcAft>
                <a:spcPts val="800"/>
              </a:spcAft>
            </a:pPr>
            <a:br>
              <a:rPr lang="en-GB" sz="40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en-GB" sz="4400" b="1" dirty="0">
                <a:solidFill>
                  <a:srgbClr val="00B050"/>
                </a:solidFill>
                <a:effectLst/>
                <a:latin typeface="Century Gothic" panose="020B0502020202020204" pitchFamily="34" charset="0"/>
                <a:ea typeface="Calibri" panose="020F0502020204030204" pitchFamily="34" charset="0"/>
                <a:cs typeface="Times New Roman" panose="02020603050405020304" pitchFamily="18" charset="0"/>
              </a:rPr>
              <a:t>His name will be …..       Everlasting Father</a:t>
            </a:r>
            <a:br>
              <a:rPr lang="en-GB" sz="40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endParaRPr lang="en-GB" dirty="0">
              <a:solidFill>
                <a:srgbClr val="00B050"/>
              </a:solidFill>
            </a:endParaRPr>
          </a:p>
        </p:txBody>
      </p:sp>
      <p:pic>
        <p:nvPicPr>
          <p:cNvPr id="4" name="Content Placeholder 3">
            <a:extLst>
              <a:ext uri="{FF2B5EF4-FFF2-40B4-BE49-F238E27FC236}">
                <a16:creationId xmlns:a16="http://schemas.microsoft.com/office/drawing/2014/main" id="{F83A0FC0-E4A9-4F2D-942D-F4EC4FCCB67C}"/>
              </a:ext>
            </a:extLst>
          </p:cNvPr>
          <p:cNvPicPr>
            <a:picLocks noGrp="1" noChangeAspect="1"/>
          </p:cNvPicPr>
          <p:nvPr>
            <p:ph idx="1"/>
          </p:nvPr>
        </p:nvPicPr>
        <p:blipFill>
          <a:blip r:embed="rId3"/>
          <a:stretch>
            <a:fillRect/>
          </a:stretch>
        </p:blipFill>
        <p:spPr>
          <a:xfrm>
            <a:off x="1770906" y="2613412"/>
            <a:ext cx="5802991" cy="3600000"/>
          </a:xfrm>
          <a:prstGeom prst="rect">
            <a:avLst/>
          </a:prstGeom>
          <a:ln>
            <a:solidFill>
              <a:schemeClr val="bg1"/>
            </a:solidFill>
          </a:ln>
        </p:spPr>
      </p:pic>
    </p:spTree>
    <p:extLst>
      <p:ext uri="{BB962C8B-B14F-4D97-AF65-F5344CB8AC3E}">
        <p14:creationId xmlns:p14="http://schemas.microsoft.com/office/powerpoint/2010/main" val="2995360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E3DCC7F-DCEA-4C68-9C77-B167BB60EA7F}"/>
              </a:ext>
            </a:extLst>
          </p:cNvPr>
          <p:cNvPicPr>
            <a:picLocks noChangeAspect="1"/>
          </p:cNvPicPr>
          <p:nvPr/>
        </p:nvPicPr>
        <p:blipFill>
          <a:blip r:embed="rId3"/>
          <a:stretch>
            <a:fillRect/>
          </a:stretch>
        </p:blipFill>
        <p:spPr>
          <a:xfrm>
            <a:off x="1404893" y="2095500"/>
            <a:ext cx="6334215" cy="4119735"/>
          </a:xfrm>
          <a:prstGeom prst="rect">
            <a:avLst/>
          </a:prstGeom>
          <a:ln>
            <a:solidFill>
              <a:schemeClr val="bg1"/>
            </a:solidFill>
          </a:ln>
        </p:spPr>
      </p:pic>
      <p:sp>
        <p:nvSpPr>
          <p:cNvPr id="3" name="Title 2">
            <a:extLst>
              <a:ext uri="{FF2B5EF4-FFF2-40B4-BE49-F238E27FC236}">
                <a16:creationId xmlns:a16="http://schemas.microsoft.com/office/drawing/2014/main" id="{BF62C7EE-21A3-4EC2-9648-9E9242A80D54}"/>
              </a:ext>
            </a:extLst>
          </p:cNvPr>
          <p:cNvSpPr>
            <a:spLocks noGrp="1"/>
          </p:cNvSpPr>
          <p:nvPr>
            <p:ph type="title"/>
          </p:nvPr>
        </p:nvSpPr>
        <p:spPr>
          <a:xfrm>
            <a:off x="457200" y="274637"/>
            <a:ext cx="8229600" cy="2432468"/>
          </a:xfrm>
        </p:spPr>
        <p:txBody>
          <a:bodyPr/>
          <a:lstStyle/>
          <a:p>
            <a:pPr>
              <a:lnSpc>
                <a:spcPct val="107000"/>
              </a:lnSpc>
              <a:spcAft>
                <a:spcPts val="800"/>
              </a:spcAft>
            </a:pPr>
            <a:r>
              <a:rPr lang="en-GB" sz="4400" b="1" dirty="0">
                <a:solidFill>
                  <a:srgbClr val="00B0F0"/>
                </a:solidFill>
                <a:effectLst/>
                <a:latin typeface="Century Gothic" panose="020B0502020202020204" pitchFamily="34" charset="0"/>
                <a:ea typeface="Calibri" panose="020F0502020204030204" pitchFamily="34" charset="0"/>
                <a:cs typeface="Times New Roman" panose="02020603050405020304" pitchFamily="18" charset="0"/>
              </a:rPr>
              <a:t>His name will be…..                   Prince of Peace</a:t>
            </a:r>
            <a:br>
              <a:rPr lang="en-GB" sz="40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br>
            <a:endParaRPr lang="en-GB" dirty="0">
              <a:solidFill>
                <a:srgbClr val="00B0F0"/>
              </a:solidFill>
            </a:endParaRPr>
          </a:p>
        </p:txBody>
      </p:sp>
    </p:spTree>
    <p:extLst>
      <p:ext uri="{BB962C8B-B14F-4D97-AF65-F5344CB8AC3E}">
        <p14:creationId xmlns:p14="http://schemas.microsoft.com/office/powerpoint/2010/main" val="3828651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2DA42A2-9F69-4892-A2DF-6AA6FB20D4B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0849471">
            <a:off x="385579" y="368882"/>
            <a:ext cx="2802122" cy="1830169"/>
          </a:xfrm>
          <a:prstGeom prst="rect">
            <a:avLst/>
          </a:prstGeom>
        </p:spPr>
      </p:pic>
      <p:pic>
        <p:nvPicPr>
          <p:cNvPr id="6" name="Content Placeholder 4" descr="A picture containing outdoor, night&#10;&#10;Description automatically generated">
            <a:extLst>
              <a:ext uri="{FF2B5EF4-FFF2-40B4-BE49-F238E27FC236}">
                <a16:creationId xmlns:a16="http://schemas.microsoft.com/office/drawing/2014/main" id="{B38857D5-A80B-4615-8559-0C0F713B8C9B}"/>
              </a:ext>
            </a:extLst>
          </p:cNvPr>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rot="535190">
            <a:off x="5476309" y="476090"/>
            <a:ext cx="3362653" cy="1716356"/>
          </a:xfrm>
          <a:ln>
            <a:solidFill>
              <a:schemeClr val="bg1"/>
            </a:solidFill>
          </a:ln>
        </p:spPr>
      </p:pic>
      <p:pic>
        <p:nvPicPr>
          <p:cNvPr id="7" name="Content Placeholder 3">
            <a:extLst>
              <a:ext uri="{FF2B5EF4-FFF2-40B4-BE49-F238E27FC236}">
                <a16:creationId xmlns:a16="http://schemas.microsoft.com/office/drawing/2014/main" id="{21ADE827-F109-472C-9A64-508E29F2BEE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bwMode="auto">
          <a:xfrm rot="21105698">
            <a:off x="5559726" y="4430897"/>
            <a:ext cx="3195823" cy="1982592"/>
          </a:xfrm>
          <a:prstGeom prst="rect">
            <a:avLst/>
          </a:prstGeom>
          <a:noFill/>
          <a:ln>
            <a:solidFill>
              <a:schemeClr val="bg1"/>
            </a:solidFill>
          </a:ln>
          <a:extLst>
            <a:ext uri="{909E8E84-426E-40dd-AFC4-6F175D3DCCD1}">
              <a14:hiddenFill xmlns=""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F83327A4-4968-4AA8-9522-6930E4D97FD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466491">
            <a:off x="499519" y="4481669"/>
            <a:ext cx="2892168" cy="1881048"/>
          </a:xfrm>
          <a:prstGeom prst="rect">
            <a:avLst/>
          </a:prstGeom>
          <a:ln>
            <a:solidFill>
              <a:schemeClr val="bg1"/>
            </a:solidFill>
          </a:ln>
        </p:spPr>
      </p:pic>
      <p:sp>
        <p:nvSpPr>
          <p:cNvPr id="3" name="TextBox 2">
            <a:extLst>
              <a:ext uri="{FF2B5EF4-FFF2-40B4-BE49-F238E27FC236}">
                <a16:creationId xmlns:a16="http://schemas.microsoft.com/office/drawing/2014/main" id="{260BB95C-4E39-B14D-00B5-1145E4E74EB6}"/>
              </a:ext>
            </a:extLst>
          </p:cNvPr>
          <p:cNvSpPr txBox="1"/>
          <p:nvPr/>
        </p:nvSpPr>
        <p:spPr>
          <a:xfrm>
            <a:off x="571500" y="2162805"/>
            <a:ext cx="8001000" cy="2739211"/>
          </a:xfrm>
          <a:prstGeom prst="rect">
            <a:avLst/>
          </a:prstGeom>
          <a:noFill/>
        </p:spPr>
        <p:txBody>
          <a:bodyPr wrap="square">
            <a:spAutoFit/>
          </a:bodyPr>
          <a:lstStyle/>
          <a:p>
            <a:pPr algn="ctr"/>
            <a:r>
              <a:rPr lang="en-US" sz="3600" b="1" i="0" dirty="0">
                <a:solidFill>
                  <a:schemeClr val="bg1"/>
                </a:solidFill>
                <a:effectLst/>
                <a:latin typeface="Century Gothic" panose="020B0502020202020204" pitchFamily="34" charset="0"/>
              </a:rPr>
              <a:t>His name will be Wonderful Counsellor, Mighty God, Everlasting Father,                    Prince of Peace.</a:t>
            </a:r>
          </a:p>
          <a:p>
            <a:pPr algn="ctr"/>
            <a:r>
              <a:rPr lang="en-US" sz="2400" b="1" i="1" dirty="0">
                <a:solidFill>
                  <a:schemeClr val="bg1"/>
                </a:solidFill>
                <a:latin typeface="Century Gothic" panose="020B0502020202020204" pitchFamily="34" charset="0"/>
              </a:rPr>
              <a:t>Isaiah 9:6</a:t>
            </a:r>
            <a:endParaRPr lang="en-GB" sz="2400" b="1" i="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218035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B94AD282-086B-C5D6-55EE-24BFB549F4CA}"/>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5217953" y="621785"/>
            <a:ext cx="3821185" cy="5106479"/>
          </a:xfrm>
        </p:spPr>
      </p:pic>
      <p:sp>
        <p:nvSpPr>
          <p:cNvPr id="2" name="Title 1">
            <a:extLst>
              <a:ext uri="{FF2B5EF4-FFF2-40B4-BE49-F238E27FC236}">
                <a16:creationId xmlns:a16="http://schemas.microsoft.com/office/drawing/2014/main" id="{8C417B7F-1F4D-4CC3-BF8E-0ACA24716B20}"/>
              </a:ext>
            </a:extLst>
          </p:cNvPr>
          <p:cNvSpPr>
            <a:spLocks noGrp="1"/>
          </p:cNvSpPr>
          <p:nvPr>
            <p:ph type="title"/>
          </p:nvPr>
        </p:nvSpPr>
        <p:spPr>
          <a:xfrm>
            <a:off x="542623" y="2109229"/>
            <a:ext cx="5295901" cy="2639543"/>
          </a:xfrm>
          <a:effectLst>
            <a:glow rad="228600">
              <a:schemeClr val="accent2">
                <a:satMod val="175000"/>
                <a:alpha val="40000"/>
              </a:schemeClr>
            </a:glow>
          </a:effectLst>
        </p:spPr>
        <p:txBody>
          <a:bodyPr/>
          <a:lstStyle/>
          <a:p>
            <a:pPr>
              <a:lnSpc>
                <a:spcPct val="107000"/>
              </a:lnSpc>
              <a:spcAft>
                <a:spcPts val="800"/>
              </a:spcAft>
            </a:pPr>
            <a:r>
              <a:rPr lang="en-GB" sz="3800" b="1" i="1" dirty="0">
                <a:solidFill>
                  <a:srgbClr val="FF0000"/>
                </a:solidFill>
                <a:effectLst>
                  <a:glow rad="101600">
                    <a:schemeClr val="accent2">
                      <a:satMod val="175000"/>
                      <a:alpha val="40000"/>
                    </a:schemeClr>
                  </a:glow>
                </a:effectLst>
                <a:latin typeface="Century Gothic" panose="020B0502020202020204" pitchFamily="34" charset="0"/>
                <a:ea typeface="Calibri" panose="020F0502020204030204" pitchFamily="34" charset="0"/>
                <a:cs typeface="Times New Roman" panose="02020603050405020304" pitchFamily="18" charset="0"/>
              </a:rPr>
              <a:t>The true light that shines on everyone was coming into the world. </a:t>
            </a:r>
            <a:endParaRPr lang="en-GB" sz="3800" dirty="0">
              <a:effectLst>
                <a:glow rad="101600">
                  <a:schemeClr val="accent2">
                    <a:satMod val="175000"/>
                    <a:alpha val="40000"/>
                  </a:schemeClr>
                </a:glow>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60544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464</TotalTime>
  <Words>1541</Words>
  <Application>Microsoft Office PowerPoint</Application>
  <PresentationFormat>On-screen Show (4:3)</PresentationFormat>
  <Paragraphs>91</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Avenir Next LT Pro</vt:lpstr>
      <vt:lpstr>Calibri</vt:lpstr>
      <vt:lpstr>Cambria</vt:lpstr>
      <vt:lpstr>Century Gothic</vt:lpstr>
      <vt:lpstr>Gill Sans MT</vt:lpstr>
      <vt:lpstr>1_Office Theme</vt:lpstr>
      <vt:lpstr>PowerPoint Presentation</vt:lpstr>
      <vt:lpstr>PowerPoint Presentation</vt:lpstr>
      <vt:lpstr>Those who walked in the dark have seen a bright light. And it shines upon everyone who lives in the land of darkest shadows.</vt:lpstr>
      <vt:lpstr>PowerPoint Presentation</vt:lpstr>
      <vt:lpstr>His name will be….. Wonderful Counsellor </vt:lpstr>
      <vt:lpstr>His name will be…..               Mighty God </vt:lpstr>
      <vt:lpstr> His name will be …..       Everlasting Father </vt:lpstr>
      <vt:lpstr>His name will be…..                   Prince of Peace </vt:lpstr>
      <vt:lpstr>PowerPoint Presentation</vt:lpstr>
      <vt:lpstr>The true light that shines on everyone was coming into the world.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Boxer</dc:creator>
  <cp:lastModifiedBy>Rachel Boxer</cp:lastModifiedBy>
  <cp:revision>131</cp:revision>
  <dcterms:created xsi:type="dcterms:W3CDTF">2012-06-30T16:17:25Z</dcterms:created>
  <dcterms:modified xsi:type="dcterms:W3CDTF">2026-07-10T13:55:22Z</dcterms:modified>
</cp:coreProperties>
</file>