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4" r:id="rId2"/>
    <p:sldMasterId id="2147483696" r:id="rId3"/>
  </p:sldMasterIdLst>
  <p:notesMasterIdLst>
    <p:notesMasterId r:id="rId11"/>
  </p:notesMasterIdLst>
  <p:sldIdLst>
    <p:sldId id="502" r:id="rId4"/>
    <p:sldId id="497" r:id="rId5"/>
    <p:sldId id="460" r:id="rId6"/>
    <p:sldId id="499" r:id="rId7"/>
    <p:sldId id="501" r:id="rId8"/>
    <p:sldId id="459" r:id="rId9"/>
    <p:sldId id="500" r:id="rId1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00"/>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3825C6A-9862-49E6-AC05-3DD7A10B477F}" v="83" dt="2026-05-07T10:52:56.83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65187" autoAdjust="0"/>
  </p:normalViewPr>
  <p:slideViewPr>
    <p:cSldViewPr snapToGrid="0">
      <p:cViewPr varScale="1">
        <p:scale>
          <a:sx n="66" d="100"/>
          <a:sy n="66" d="100"/>
        </p:scale>
        <p:origin x="164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Master" Target="slideMasters/slideMaster2.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tableStyles" Target="tableStyle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el Boxer" userId="6da37c9f42e40059" providerId="LiveId" clId="{0E13CC8D-59C2-4409-A640-E738E4606E44}"/>
    <pc:docChg chg="undo custSel addSld delSld modSld sldOrd delMainMaster">
      <pc:chgData name="Rachel Boxer" userId="6da37c9f42e40059" providerId="LiveId" clId="{0E13CC8D-59C2-4409-A640-E738E4606E44}" dt="2026-05-07T10:56:26.579" v="5237" actId="20577"/>
      <pc:docMkLst>
        <pc:docMk/>
      </pc:docMkLst>
      <pc:sldChg chg="addSp delSp modSp mod setBg delAnim modAnim modNotesTx">
        <pc:chgData name="Rachel Boxer" userId="6da37c9f42e40059" providerId="LiveId" clId="{0E13CC8D-59C2-4409-A640-E738E4606E44}" dt="2026-04-27T11:03:24.277" v="4748" actId="6549"/>
        <pc:sldMkLst>
          <pc:docMk/>
          <pc:sldMk cId="4285632303" sldId="459"/>
        </pc:sldMkLst>
        <pc:spChg chg="mod ord">
          <ac:chgData name="Rachel Boxer" userId="6da37c9f42e40059" providerId="LiveId" clId="{0E13CC8D-59C2-4409-A640-E738E4606E44}" dt="2026-04-25T14:36:46.721" v="4508" actId="12789"/>
          <ac:spMkLst>
            <pc:docMk/>
            <pc:sldMk cId="4285632303" sldId="459"/>
            <ac:spMk id="7" creationId="{AE6A7C1A-0EA9-5548-51C7-A2FB9E16930C}"/>
          </ac:spMkLst>
        </pc:spChg>
        <pc:spChg chg="add">
          <ac:chgData name="Rachel Boxer" userId="6da37c9f42e40059" providerId="LiveId" clId="{0E13CC8D-59C2-4409-A640-E738E4606E44}" dt="2026-04-25T14:35:52.942" v="4492" actId="26606"/>
          <ac:spMkLst>
            <pc:docMk/>
            <pc:sldMk cId="4285632303" sldId="459"/>
            <ac:spMk id="13" creationId="{79BB35BC-D5C2-4C8B-A22A-A71E6191913B}"/>
          </ac:spMkLst>
        </pc:spChg>
        <pc:picChg chg="add mod">
          <ac:chgData name="Rachel Boxer" userId="6da37c9f42e40059" providerId="LiveId" clId="{0E13CC8D-59C2-4409-A640-E738E4606E44}" dt="2026-04-25T14:35:52.942" v="4492" actId="26606"/>
          <ac:picMkLst>
            <pc:docMk/>
            <pc:sldMk cId="4285632303" sldId="459"/>
            <ac:picMk id="4" creationId="{7FFDD088-6BE3-D7FF-7417-132CE0D05C37}"/>
          </ac:picMkLst>
        </pc:picChg>
      </pc:sldChg>
      <pc:sldChg chg="addSp delSp modSp add del mod ord delAnim modAnim modNotesTx">
        <pc:chgData name="Rachel Boxer" userId="6da37c9f42e40059" providerId="LiveId" clId="{0E13CC8D-59C2-4409-A640-E738E4606E44}" dt="2026-04-25T12:48:23.917" v="3593" actId="20577"/>
        <pc:sldMkLst>
          <pc:docMk/>
          <pc:sldMk cId="209767080" sldId="460"/>
        </pc:sldMkLst>
        <pc:spChg chg="mod">
          <ac:chgData name="Rachel Boxer" userId="6da37c9f42e40059" providerId="LiveId" clId="{0E13CC8D-59C2-4409-A640-E738E4606E44}" dt="2026-04-25T11:37:43.672" v="1140" actId="1035"/>
          <ac:spMkLst>
            <pc:docMk/>
            <pc:sldMk cId="209767080" sldId="460"/>
            <ac:spMk id="2" creationId="{50183773-B8E0-337C-A158-837DC70A9D7E}"/>
          </ac:spMkLst>
        </pc:spChg>
        <pc:spChg chg="mod">
          <ac:chgData name="Rachel Boxer" userId="6da37c9f42e40059" providerId="LiveId" clId="{0E13CC8D-59C2-4409-A640-E738E4606E44}" dt="2026-04-25T11:37:16.341" v="1123" actId="164"/>
          <ac:spMkLst>
            <pc:docMk/>
            <pc:sldMk cId="209767080" sldId="460"/>
            <ac:spMk id="6" creationId="{A07D946A-B6B0-7CA1-2AA3-D3487BFF934E}"/>
          </ac:spMkLst>
        </pc:spChg>
        <pc:grpChg chg="add mod">
          <ac:chgData name="Rachel Boxer" userId="6da37c9f42e40059" providerId="LiveId" clId="{0E13CC8D-59C2-4409-A640-E738E4606E44}" dt="2026-04-25T11:37:48.880" v="1141" actId="1076"/>
          <ac:grpSpMkLst>
            <pc:docMk/>
            <pc:sldMk cId="209767080" sldId="460"/>
            <ac:grpSpMk id="7" creationId="{E962E0C7-9025-5669-4106-AA7FF1137749}"/>
          </ac:grpSpMkLst>
        </pc:grpChg>
        <pc:picChg chg="mod modCrop">
          <ac:chgData name="Rachel Boxer" userId="6da37c9f42e40059" providerId="LiveId" clId="{0E13CC8D-59C2-4409-A640-E738E4606E44}" dt="2026-04-25T11:37:16.341" v="1123" actId="164"/>
          <ac:picMkLst>
            <pc:docMk/>
            <pc:sldMk cId="209767080" sldId="460"/>
            <ac:picMk id="5" creationId="{B8AFB984-975D-F6E0-E423-6A6E89604B5F}"/>
          </ac:picMkLst>
        </pc:picChg>
        <pc:picChg chg="mod">
          <ac:chgData name="Rachel Boxer" userId="6da37c9f42e40059" providerId="LiveId" clId="{0E13CC8D-59C2-4409-A640-E738E4606E44}" dt="2026-04-25T11:37:37.658" v="1127" actId="14100"/>
          <ac:picMkLst>
            <pc:docMk/>
            <pc:sldMk cId="209767080" sldId="460"/>
            <ac:picMk id="10" creationId="{4704A519-8CE7-AC91-F0C5-3E7C71A2C2B4}"/>
          </ac:picMkLst>
        </pc:picChg>
      </pc:sldChg>
      <pc:sldChg chg="addSp modSp add del mod modTransition modNotesTx">
        <pc:chgData name="Rachel Boxer" userId="6da37c9f42e40059" providerId="LiveId" clId="{0E13CC8D-59C2-4409-A640-E738E4606E44}" dt="2026-04-25T13:15:01.797" v="4155" actId="20577"/>
        <pc:sldMkLst>
          <pc:docMk/>
          <pc:sldMk cId="1794543148" sldId="497"/>
        </pc:sldMkLst>
        <pc:spChg chg="add mod">
          <ac:chgData name="Rachel Boxer" userId="6da37c9f42e40059" providerId="LiveId" clId="{0E13CC8D-59C2-4409-A640-E738E4606E44}" dt="2026-04-25T11:27:02.950" v="667" actId="313"/>
          <ac:spMkLst>
            <pc:docMk/>
            <pc:sldMk cId="1794543148" sldId="497"/>
            <ac:spMk id="2" creationId="{94D96E15-1351-F629-1C3C-55580EBCB860}"/>
          </ac:spMkLst>
        </pc:spChg>
        <pc:graphicFrameChg chg="mod modGraphic">
          <ac:chgData name="Rachel Boxer" userId="6da37c9f42e40059" providerId="LiveId" clId="{0E13CC8D-59C2-4409-A640-E738E4606E44}" dt="2026-04-25T11:27:44.462" v="695" actId="20577"/>
          <ac:graphicFrameMkLst>
            <pc:docMk/>
            <pc:sldMk cId="1794543148" sldId="497"/>
            <ac:graphicFrameMk id="4" creationId="{7550E4FA-31D8-810F-5766-8C22E98C02FC}"/>
          </ac:graphicFrameMkLst>
        </pc:graphicFrameChg>
        <pc:picChg chg="mod">
          <ac:chgData name="Rachel Boxer" userId="6da37c9f42e40059" providerId="LiveId" clId="{0E13CC8D-59C2-4409-A640-E738E4606E44}" dt="2026-04-25T11:26:11.925" v="518" actId="1076"/>
          <ac:picMkLst>
            <pc:docMk/>
            <pc:sldMk cId="1794543148" sldId="497"/>
            <ac:picMk id="3" creationId="{EDC6CC61-53E9-C01C-9889-1DB9CBD59272}"/>
          </ac:picMkLst>
        </pc:picChg>
      </pc:sldChg>
      <pc:sldChg chg="addSp delSp modSp new mod ord setBg modNotesTx">
        <pc:chgData name="Rachel Boxer" userId="6da37c9f42e40059" providerId="LiveId" clId="{0E13CC8D-59C2-4409-A640-E738E4606E44}" dt="2026-04-27T16:48:05.557" v="4996" actId="20577"/>
        <pc:sldMkLst>
          <pc:docMk/>
          <pc:sldMk cId="3020548574" sldId="499"/>
        </pc:sldMkLst>
        <pc:spChg chg="add mod">
          <ac:chgData name="Rachel Boxer" userId="6da37c9f42e40059" providerId="LiveId" clId="{0E13CC8D-59C2-4409-A640-E738E4606E44}" dt="2026-04-25T11:57:19.710" v="2671" actId="122"/>
          <ac:spMkLst>
            <pc:docMk/>
            <pc:sldMk cId="3020548574" sldId="499"/>
            <ac:spMk id="7" creationId="{42AD5C0A-283A-0140-A723-675D381B4BF3}"/>
          </ac:spMkLst>
        </pc:spChg>
        <pc:picChg chg="add mod modCrop">
          <ac:chgData name="Rachel Boxer" userId="6da37c9f42e40059" providerId="LiveId" clId="{0E13CC8D-59C2-4409-A640-E738E4606E44}" dt="2026-04-25T11:49:26.251" v="2007" actId="12788"/>
          <ac:picMkLst>
            <pc:docMk/>
            <pc:sldMk cId="3020548574" sldId="499"/>
            <ac:picMk id="5" creationId="{7D1A936F-1C67-A42E-65B7-2BC7D154A1F6}"/>
          </ac:picMkLst>
        </pc:picChg>
      </pc:sldChg>
      <pc:sldChg chg="addSp delSp modSp add mod ord modNotesTx">
        <pc:chgData name="Rachel Boxer" userId="6da37c9f42e40059" providerId="LiveId" clId="{0E13CC8D-59C2-4409-A640-E738E4606E44}" dt="2026-05-07T10:56:26.579" v="5237" actId="20577"/>
        <pc:sldMkLst>
          <pc:docMk/>
          <pc:sldMk cId="1184809703" sldId="500"/>
        </pc:sldMkLst>
        <pc:spChg chg="add mod">
          <ac:chgData name="Rachel Boxer" userId="6da37c9f42e40059" providerId="LiveId" clId="{0E13CC8D-59C2-4409-A640-E738E4606E44}" dt="2026-04-25T13:26:26.167" v="4396" actId="1076"/>
          <ac:spMkLst>
            <pc:docMk/>
            <pc:sldMk cId="1184809703" sldId="500"/>
            <ac:spMk id="8" creationId="{DC052023-2C17-EC31-932E-2FA0F53AFEB5}"/>
          </ac:spMkLst>
        </pc:spChg>
        <pc:picChg chg="mod">
          <ac:chgData name="Rachel Boxer" userId="6da37c9f42e40059" providerId="LiveId" clId="{0E13CC8D-59C2-4409-A640-E738E4606E44}" dt="2026-04-25T13:26:17.404" v="4393" actId="1076"/>
          <ac:picMkLst>
            <pc:docMk/>
            <pc:sldMk cId="1184809703" sldId="500"/>
            <ac:picMk id="2" creationId="{A8F982B1-0D97-6755-B2BD-B6BECC8497F0}"/>
          </ac:picMkLst>
        </pc:picChg>
        <pc:picChg chg="mod">
          <ac:chgData name="Rachel Boxer" userId="6da37c9f42e40059" providerId="LiveId" clId="{0E13CC8D-59C2-4409-A640-E738E4606E44}" dt="2026-04-25T13:26:15.905" v="4392" actId="1076"/>
          <ac:picMkLst>
            <pc:docMk/>
            <pc:sldMk cId="1184809703" sldId="500"/>
            <ac:picMk id="3" creationId="{3591B201-853A-E773-D418-788712EB5BBB}"/>
          </ac:picMkLst>
        </pc:picChg>
        <pc:picChg chg="mod">
          <ac:chgData name="Rachel Boxer" userId="6da37c9f42e40059" providerId="LiveId" clId="{0E13CC8D-59C2-4409-A640-E738E4606E44}" dt="2026-04-25T13:26:10.236" v="4391" actId="1035"/>
          <ac:picMkLst>
            <pc:docMk/>
            <pc:sldMk cId="1184809703" sldId="500"/>
            <ac:picMk id="4" creationId="{CE01718D-8527-0F48-C27A-907DA5E1AE4B}"/>
          </ac:picMkLst>
        </pc:picChg>
        <pc:picChg chg="add mod">
          <ac:chgData name="Rachel Boxer" userId="6da37c9f42e40059" providerId="LiveId" clId="{0E13CC8D-59C2-4409-A640-E738E4606E44}" dt="2026-04-25T13:26:05.377" v="4388" actId="1076"/>
          <ac:picMkLst>
            <pc:docMk/>
            <pc:sldMk cId="1184809703" sldId="500"/>
            <ac:picMk id="7" creationId="{C0CD9FD8-3249-3FC9-F4BA-1B77CC7C256D}"/>
          </ac:picMkLst>
        </pc:picChg>
      </pc:sldChg>
      <pc:sldChg chg="addSp modSp add mod modAnim modNotesTx">
        <pc:chgData name="Rachel Boxer" userId="6da37c9f42e40059" providerId="LiveId" clId="{0E13CC8D-59C2-4409-A640-E738E4606E44}" dt="2026-04-25T13:01:06.955" v="3753" actId="20577"/>
        <pc:sldMkLst>
          <pc:docMk/>
          <pc:sldMk cId="3001616323" sldId="501"/>
        </pc:sldMkLst>
        <pc:spChg chg="add mod">
          <ac:chgData name="Rachel Boxer" userId="6da37c9f42e40059" providerId="LiveId" clId="{0E13CC8D-59C2-4409-A640-E738E4606E44}" dt="2026-04-25T12:54:51.240" v="3751" actId="20577"/>
          <ac:spMkLst>
            <pc:docMk/>
            <pc:sldMk cId="3001616323" sldId="501"/>
            <ac:spMk id="2" creationId="{0D3D6793-39B7-23CB-3815-AD5B1165F3CD}"/>
          </ac:spMkLst>
        </pc:spChg>
        <pc:spChg chg="add mod">
          <ac:chgData name="Rachel Boxer" userId="6da37c9f42e40059" providerId="LiveId" clId="{0E13CC8D-59C2-4409-A640-E738E4606E44}" dt="2026-04-25T12:54:46.994" v="3748" actId="20577"/>
          <ac:spMkLst>
            <pc:docMk/>
            <pc:sldMk cId="3001616323" sldId="501"/>
            <ac:spMk id="3" creationId="{A8EB4898-0034-C4EA-F86C-31F98808C205}"/>
          </ac:spMkLst>
        </pc:spChg>
        <pc:spChg chg="mod">
          <ac:chgData name="Rachel Boxer" userId="6da37c9f42e40059" providerId="LiveId" clId="{0E13CC8D-59C2-4409-A640-E738E4606E44}" dt="2026-04-25T12:07:14.362" v="3456" actId="403"/>
          <ac:spMkLst>
            <pc:docMk/>
            <pc:sldMk cId="3001616323" sldId="501"/>
            <ac:spMk id="7" creationId="{71A699FC-535E-9F5A-06FF-8F54AC126DDA}"/>
          </ac:spMkLst>
        </pc:spChg>
        <pc:picChg chg="mod">
          <ac:chgData name="Rachel Boxer" userId="6da37c9f42e40059" providerId="LiveId" clId="{0E13CC8D-59C2-4409-A640-E738E4606E44}" dt="2026-04-25T12:53:08.965" v="3730" actId="12788"/>
          <ac:picMkLst>
            <pc:docMk/>
            <pc:sldMk cId="3001616323" sldId="501"/>
            <ac:picMk id="5" creationId="{1C5338B2-25B3-D365-A320-565E050A7BC7}"/>
          </ac:picMkLst>
        </pc:picChg>
      </pc:sldChg>
      <pc:sldChg chg="add modNotesTx">
        <pc:chgData name="Rachel Boxer" userId="6da37c9f42e40059" providerId="LiveId" clId="{0E13CC8D-59C2-4409-A640-E738E4606E44}" dt="2026-05-07T10:52:59.836" v="4999" actId="5793"/>
        <pc:sldMkLst>
          <pc:docMk/>
          <pc:sldMk cId="2738314466" sldId="50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0AAA03-35FE-46B4-9CBA-086313F072F4}" type="datetimeFigureOut">
              <a:rPr lang="en-GB" smtClean="0"/>
              <a:t>07/05/2026</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38EB90-A8AB-42CD-B29E-D7D05FF6AA49}" type="slidenum">
              <a:rPr lang="en-GB" smtClean="0"/>
              <a:t>‹#›</a:t>
            </a:fld>
            <a:endParaRPr lang="en-GB"/>
          </a:p>
        </p:txBody>
      </p:sp>
    </p:spTree>
    <p:extLst>
      <p:ext uri="{BB962C8B-B14F-4D97-AF65-F5344CB8AC3E}">
        <p14:creationId xmlns:p14="http://schemas.microsoft.com/office/powerpoint/2010/main" val="2774166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‘Words to make you wonder’ – Summer term 2026      These resources are ©The Diocese of Guildford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is a companion resource to ‘Stories as treasure to be found’, collective worship resources created to support Secondary schools in the Diocese of Guildford. ‘Words to make you wonder’ are taken from different parts of the Bible and used in response to world events or big questions in life. The words we use in this resource include a section of one of Paul’s letters to the Early Church in Corinth, and have strong resonance with an ancient fable, told by ancient Greek fable-writer Aesop – which in all likelihood, inspired St. Paul to write words containing one of the most famous images in the New Testament, that of a body at war with itself.</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i="1" dirty="0"/>
              <a:t>Notes for the teacher: </a:t>
            </a:r>
            <a:r>
              <a:rPr lang="en-GB" i="1" dirty="0"/>
              <a:t>This resource is to be used for collective worship during tutor times or in other groupings that work for your setting. There may be enough material here to resource more than one tutor time.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i="1" dirty="0"/>
              <a:t>Each resource contains some images and words to support the spiritual development of students, with a script for the leader written under the slides.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i="1" dirty="0"/>
              <a:t>Any </a:t>
            </a:r>
            <a:r>
              <a:rPr lang="en-GB" b="1" i="1" dirty="0"/>
              <a:t>bold </a:t>
            </a:r>
            <a:r>
              <a:rPr lang="en-GB" b="0" i="1" dirty="0"/>
              <a:t>text indicates when a click will animate either text or an image for students to ponder, and italic text contains pointers for the leader.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i="1" dirty="0"/>
              <a:t>Especially important is the slide denoted as </a:t>
            </a:r>
            <a:r>
              <a:rPr lang="en-GB" b="1" i="1" dirty="0"/>
              <a:t>‘Going deeper: responding and words for worship’, </a:t>
            </a:r>
            <a:r>
              <a:rPr lang="en-GB" b="0" i="1" dirty="0"/>
              <a:t>which ensures that the resource meets the requirement for daily collective worship in your Church school. The words are invitational, and prayer is optional.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i="1" dirty="0"/>
              <a:t>At the end of the slides, there is an image from across times and cultures illustrating the story from a different perspective. You might want to include a question on this slide that will challenge students’ thinking as they leave, or at another time, picking up on what has been talked about during the gathering.</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b="0" i="1" dirty="0"/>
          </a:p>
          <a:p>
            <a:endParaRPr lang="en-GB" b="0"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i="1" dirty="0"/>
              <a:t>Today’s words come from </a:t>
            </a:r>
            <a:r>
              <a:rPr lang="en-GB" sz="1200" b="1" kern="1200" dirty="0">
                <a:solidFill>
                  <a:schemeClr val="tx1"/>
                </a:solidFill>
                <a:effectLst/>
                <a:latin typeface="+mn-lt"/>
                <a:ea typeface="+mn-ea"/>
                <a:cs typeface="+mn-cs"/>
              </a:rPr>
              <a:t>1 Corinthians 12: 14-21, </a:t>
            </a:r>
            <a:r>
              <a:rPr lang="en-GB" b="0" i="1" dirty="0"/>
              <a:t>written by St. Paul to the Church in Corinth at a time when they were experiencing the challenges of growing an increasingly diverse community. </a:t>
            </a:r>
            <a:r>
              <a:rPr lang="en-GB" sz="1200" i="1" kern="1200" dirty="0">
                <a:solidFill>
                  <a:schemeClr val="tx1"/>
                </a:solidFill>
                <a:effectLst/>
                <a:latin typeface="+mn-lt"/>
                <a:ea typeface="+mn-ea"/>
                <a:cs typeface="+mn-cs"/>
              </a:rPr>
              <a:t>Paul was a well-educated Roman citizen, and a fluent Greek speaker and writer, so it is quite likely that Aesop’s stories would have been familiar to him. </a:t>
            </a:r>
            <a:r>
              <a:rPr lang="en-GB" sz="1200" b="0" i="1" kern="1200" dirty="0">
                <a:solidFill>
                  <a:schemeClr val="tx1"/>
                </a:solidFill>
                <a:effectLst/>
                <a:latin typeface="+mn-lt"/>
                <a:ea typeface="+mn-ea"/>
                <a:cs typeface="+mn-cs"/>
              </a:rPr>
              <a:t>In the education of ancient Greeks and Romans, fables were known as '</a:t>
            </a:r>
            <a:r>
              <a:rPr lang="en-GB" sz="1200" b="0" i="1" kern="1200" dirty="0" err="1">
                <a:solidFill>
                  <a:schemeClr val="tx1"/>
                </a:solidFill>
                <a:effectLst/>
                <a:latin typeface="+mn-lt"/>
                <a:ea typeface="+mn-ea"/>
                <a:cs typeface="+mn-cs"/>
              </a:rPr>
              <a:t>progymnasmata</a:t>
            </a:r>
            <a:r>
              <a:rPr lang="en-GB" sz="1200" b="0" i="1" kern="1200" dirty="0">
                <a:solidFill>
                  <a:schemeClr val="tx1"/>
                </a:solidFill>
                <a:effectLst/>
                <a:latin typeface="+mn-lt"/>
                <a:ea typeface="+mn-ea"/>
                <a:cs typeface="+mn-cs"/>
              </a:rPr>
              <a:t>’, translated as ‘fore-exercises’, training students in the ancient skill of rhetoric (persuasive speaking/writing).</a:t>
            </a:r>
          </a:p>
        </p:txBody>
      </p:sp>
      <p:sp>
        <p:nvSpPr>
          <p:cNvPr id="4" name="Slide Number Placeholder 3"/>
          <p:cNvSpPr>
            <a:spLocks noGrp="1"/>
          </p:cNvSpPr>
          <p:nvPr>
            <p:ph type="sldNum" sz="quarter" idx="5"/>
          </p:nvPr>
        </p:nvSpPr>
        <p:spPr/>
        <p:txBody>
          <a:bodyPr/>
          <a:lstStyle/>
          <a:p>
            <a:fld id="{9838EB90-A8AB-42CD-B29E-D7D05FF6AA49}" type="slidenum">
              <a:rPr lang="en-GB" smtClean="0"/>
              <a:t>1</a:t>
            </a:fld>
            <a:endParaRPr lang="en-GB"/>
          </a:p>
        </p:txBody>
      </p:sp>
    </p:spTree>
    <p:extLst>
      <p:ext uri="{BB962C8B-B14F-4D97-AF65-F5344CB8AC3E}">
        <p14:creationId xmlns:p14="http://schemas.microsoft.com/office/powerpoint/2010/main" val="12729372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Gathering: All the same but beautifully different – by Edie Mae Herrel</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i="1" dirty="0"/>
              <a:t>You might want to light a candle to signal the start of collective worship. Invite students to be quiet and still and look, then listen to the words.</a:t>
            </a:r>
          </a:p>
          <a:p>
            <a:endParaRPr lang="en-GB" b="1" dirty="0"/>
          </a:p>
          <a:p>
            <a:r>
              <a:rPr lang="en-GB" b="0" dirty="0"/>
              <a:t>Talk together about this print by American artist Edie Mae Herrel. </a:t>
            </a:r>
          </a:p>
          <a:p>
            <a:pPr marL="171450" indent="-171450">
              <a:buFont typeface="Arial" panose="020B0604020202020204" pitchFamily="34" charset="0"/>
              <a:buChar char="•"/>
            </a:pPr>
            <a:r>
              <a:rPr lang="en-GB" b="0" i="1" dirty="0"/>
              <a:t>How does it illustrate the words that the artist has written underneath?</a:t>
            </a:r>
          </a:p>
          <a:p>
            <a:pPr marL="171450" indent="-171450">
              <a:buFont typeface="Arial" panose="020B0604020202020204" pitchFamily="34" charset="0"/>
              <a:buChar char="•"/>
            </a:pPr>
            <a:r>
              <a:rPr lang="en-GB" b="0" i="1" dirty="0"/>
              <a:t>Why is it important that communities are not mono-cultural (in its widest sense) and that we value difference? [This may be a challenge to us all!]</a:t>
            </a:r>
          </a:p>
          <a:p>
            <a:pPr marL="171450" indent="-171450">
              <a:buFont typeface="Arial" panose="020B0604020202020204" pitchFamily="34" charset="0"/>
              <a:buChar char="•"/>
            </a:pPr>
            <a:r>
              <a:rPr lang="en-GB" b="0" i="1" dirty="0"/>
              <a:t>(How) is this evident in our school community?</a:t>
            </a:r>
          </a:p>
          <a:p>
            <a:pPr marL="171450" indent="-171450">
              <a:buFont typeface="Arial" panose="020B0604020202020204" pitchFamily="34" charset="0"/>
              <a:buChar char="•"/>
            </a:pPr>
            <a:r>
              <a:rPr lang="en-GB" b="0" i="1" dirty="0"/>
              <a:t>What could be better?</a:t>
            </a:r>
          </a:p>
          <a:p>
            <a:pPr marL="0" indent="0">
              <a:buFont typeface="Arial" panose="020B0604020202020204" pitchFamily="34" charset="0"/>
              <a:buNone/>
            </a:pPr>
            <a:endParaRPr lang="en-GB" b="0" i="1" dirty="0"/>
          </a:p>
          <a:p>
            <a:r>
              <a:rPr lang="en-GB" b="0" dirty="0"/>
              <a:t>Our theme for today is as relevant for us today as it was for people living in Ancient Greece……when Aesop wrote a story called The Divided Body.</a:t>
            </a:r>
          </a:p>
        </p:txBody>
      </p:sp>
      <p:sp>
        <p:nvSpPr>
          <p:cNvPr id="4" name="Slide Number Placeholder 3"/>
          <p:cNvSpPr>
            <a:spLocks noGrp="1"/>
          </p:cNvSpPr>
          <p:nvPr>
            <p:ph type="sldNum" sz="quarter" idx="5"/>
          </p:nvPr>
        </p:nvSpPr>
        <p:spPr/>
        <p:txBody>
          <a:bodyPr/>
          <a:lstStyle/>
          <a:p>
            <a:pPr marL="0" marR="0" lvl="0" indent="0" algn="r" defTabSz="457177" rtl="0" eaLnBrk="1" fontAlgn="auto" latinLnBrk="0" hangingPunct="1">
              <a:lnSpc>
                <a:spcPct val="100000"/>
              </a:lnSpc>
              <a:spcBef>
                <a:spcPts val="0"/>
              </a:spcBef>
              <a:spcAft>
                <a:spcPts val="0"/>
              </a:spcAft>
              <a:buClrTx/>
              <a:buSzTx/>
              <a:buFontTx/>
              <a:buNone/>
              <a:tabLst/>
              <a:defRPr/>
            </a:pPr>
            <a:fld id="{403128AB-7EA3-884D-B84F-2D9B3C601A6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177"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714131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b="1" kern="1200" dirty="0">
                <a:solidFill>
                  <a:schemeClr val="tx1"/>
                </a:solidFill>
                <a:effectLst/>
                <a:latin typeface="+mn-lt"/>
                <a:ea typeface="+mn-ea"/>
                <a:cs typeface="+mn-cs"/>
              </a:rPr>
              <a:t>Engaging:</a:t>
            </a:r>
            <a:r>
              <a:rPr lang="en-GB" sz="1200" kern="1200" dirty="0">
                <a:solidFill>
                  <a:schemeClr val="tx1"/>
                </a:solidFill>
                <a:effectLst/>
                <a:latin typeface="+mn-lt"/>
                <a:ea typeface="+mn-ea"/>
                <a:cs typeface="+mn-cs"/>
              </a:rPr>
              <a:t> </a:t>
            </a:r>
            <a:r>
              <a:rPr lang="en-GB" sz="1200" b="1" kern="1200" dirty="0">
                <a:solidFill>
                  <a:schemeClr val="tx1"/>
                </a:solidFill>
                <a:effectLst/>
                <a:latin typeface="+mn-lt"/>
                <a:ea typeface="+mn-ea"/>
                <a:cs typeface="+mn-cs"/>
              </a:rPr>
              <a:t>Aesop</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Greek writer Aesop was born in roughly 630BCE and was probably a slave who won his freedom through the telling of the fables for which he is famous, </a:t>
            </a:r>
            <a:r>
              <a:rPr lang="en-GB" sz="1200" b="0" kern="1200" dirty="0">
                <a:solidFill>
                  <a:schemeClr val="tx1"/>
                </a:solidFill>
                <a:effectLst/>
                <a:latin typeface="+mn-lt"/>
                <a:ea typeface="+mn-ea"/>
                <a:cs typeface="+mn-cs"/>
              </a:rPr>
              <a:t>especially those that are about animals. We probably all know the Hare and the Tortoise – or the Boy Who Cried Wolf.</a:t>
            </a:r>
          </a:p>
          <a:p>
            <a:r>
              <a:rPr lang="en-GB" sz="1200" b="0" kern="1200" dirty="0">
                <a:solidFill>
                  <a:schemeClr val="tx1"/>
                </a:solidFill>
                <a:effectLst/>
                <a:latin typeface="+mn-lt"/>
                <a:ea typeface="+mn-ea"/>
                <a:cs typeface="+mn-cs"/>
              </a:rPr>
              <a:t>‘The Divided Body’ tells of the day that the body’s arms and legs started arguing with the stomach about the fact that they did all the work gathering food, but the stomach got all the benefit, and then going on strike. You can probably guess the conclusion of this cautionary tale…..the arms and legs got weaker and weaker because the stomach wasn’t getting food – and the whole body stopped working.</a:t>
            </a:r>
          </a:p>
          <a:p>
            <a:pPr algn="ctr"/>
            <a:r>
              <a:rPr lang="en-GB" sz="1200" b="0" kern="1200" dirty="0">
                <a:solidFill>
                  <a:schemeClr val="tx1"/>
                </a:solidFill>
                <a:effectLst/>
                <a:latin typeface="+mn-lt"/>
                <a:ea typeface="+mn-ea"/>
                <a:cs typeface="+mn-cs"/>
              </a:rPr>
              <a:t>I wonder what you think the message of this story is – and why we have told it today?</a:t>
            </a:r>
          </a:p>
          <a:p>
            <a:endParaRPr lang="en-GB" sz="1200" b="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457177" rtl="0" eaLnBrk="1" fontAlgn="auto" latinLnBrk="0" hangingPunct="1">
              <a:lnSpc>
                <a:spcPct val="100000"/>
              </a:lnSpc>
              <a:spcBef>
                <a:spcPts val="0"/>
              </a:spcBef>
              <a:spcAft>
                <a:spcPts val="0"/>
              </a:spcAft>
              <a:buClrTx/>
              <a:buSzTx/>
              <a:buFontTx/>
              <a:buNone/>
              <a:tabLst/>
              <a:defRPr/>
            </a:pPr>
            <a:fld id="{403128AB-7EA3-884D-B84F-2D9B3C601A6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177"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2237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Engaging: 1 Corinthians 12: 14-21</a:t>
            </a:r>
          </a:p>
          <a:p>
            <a:r>
              <a:rPr lang="en-GB" sz="1200" kern="1200" dirty="0">
                <a:solidFill>
                  <a:schemeClr val="tx1"/>
                </a:solidFill>
                <a:effectLst/>
                <a:latin typeface="+mn-lt"/>
                <a:ea typeface="+mn-ea"/>
                <a:cs typeface="+mn-cs"/>
              </a:rPr>
              <a:t>These words by St. Paul, written to the Church in Corinth, where some Christians were disagreeing with each other….. Nobody really knows for sure whether Aesop’s story was known to St. Paul, but they have some striking similarities! </a:t>
            </a:r>
            <a:r>
              <a:rPr lang="en-GB" sz="1200" i="1" kern="1200" dirty="0">
                <a:solidFill>
                  <a:schemeClr val="tx1"/>
                </a:solidFill>
                <a:effectLst/>
                <a:latin typeface="+mn-lt"/>
                <a:ea typeface="+mn-ea"/>
                <a:cs typeface="+mn-cs"/>
              </a:rPr>
              <a:t>[You might want to ask a student to read this </a:t>
            </a:r>
            <a:r>
              <a:rPr lang="en-GB" sz="1200" i="1" kern="1200">
                <a:solidFill>
                  <a:schemeClr val="tx1"/>
                </a:solidFill>
                <a:effectLst/>
                <a:latin typeface="+mn-lt"/>
                <a:ea typeface="+mn-ea"/>
                <a:cs typeface="+mn-cs"/>
              </a:rPr>
              <a:t>out loud]</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Lead a short discussion based on Paul’s words:</a:t>
            </a:r>
          </a:p>
          <a:p>
            <a:pPr marL="171450" indent="-171450">
              <a:buFont typeface="Arial" panose="020B0604020202020204" pitchFamily="34" charset="0"/>
              <a:buChar char="•"/>
            </a:pPr>
            <a:r>
              <a:rPr lang="en-GB" sz="1200" i="1" kern="1200" dirty="0">
                <a:solidFill>
                  <a:schemeClr val="tx1"/>
                </a:solidFill>
                <a:effectLst/>
                <a:latin typeface="+mn-lt"/>
                <a:ea typeface="+mn-ea"/>
                <a:cs typeface="+mn-cs"/>
              </a:rPr>
              <a:t>I wonder what had happened in Corinth that meant Paul needed to write these words?</a:t>
            </a:r>
          </a:p>
          <a:p>
            <a:pPr marL="171450" indent="-171450">
              <a:buFont typeface="Arial" panose="020B0604020202020204" pitchFamily="34" charset="0"/>
              <a:buChar char="•"/>
            </a:pPr>
            <a:r>
              <a:rPr lang="en-GB" sz="1200" i="1" kern="1200" dirty="0">
                <a:solidFill>
                  <a:schemeClr val="tx1"/>
                </a:solidFill>
                <a:effectLst/>
                <a:latin typeface="+mn-lt"/>
                <a:ea typeface="+mn-ea"/>
                <a:cs typeface="+mn-cs"/>
              </a:rPr>
              <a:t>I wonder which of these words you think contain the most important message for us today?</a:t>
            </a:r>
          </a:p>
          <a:p>
            <a:pPr marL="171450" indent="-171450">
              <a:buFont typeface="Arial" panose="020B0604020202020204" pitchFamily="34" charset="0"/>
              <a:buChar char="•"/>
            </a:pPr>
            <a:r>
              <a:rPr lang="en-GB" sz="1200" i="1" kern="1200" dirty="0">
                <a:solidFill>
                  <a:schemeClr val="tx1"/>
                </a:solidFill>
                <a:effectLst/>
                <a:latin typeface="+mn-lt"/>
                <a:ea typeface="+mn-ea"/>
                <a:cs typeface="+mn-cs"/>
              </a:rPr>
              <a:t>I wonder where in our school community we face the same struggles as the Corinthian Church?</a:t>
            </a:r>
          </a:p>
          <a:p>
            <a:pPr marL="171450" indent="-171450">
              <a:buFont typeface="Arial" panose="020B0604020202020204" pitchFamily="34" charset="0"/>
              <a:buChar char="•"/>
            </a:pPr>
            <a:r>
              <a:rPr lang="en-GB" sz="1200" i="1" kern="1200" dirty="0">
                <a:solidFill>
                  <a:schemeClr val="tx1"/>
                </a:solidFill>
                <a:effectLst/>
                <a:latin typeface="+mn-lt"/>
                <a:ea typeface="+mn-ea"/>
                <a:cs typeface="+mn-cs"/>
              </a:rPr>
              <a:t>I wonder if you’ve ever felt like this – wishing that you were something that you’re not?</a:t>
            </a:r>
          </a:p>
          <a:p>
            <a:pPr marL="171450" indent="-171450">
              <a:buFont typeface="Arial" panose="020B0604020202020204" pitchFamily="34" charset="0"/>
              <a:buChar char="•"/>
            </a:pPr>
            <a:r>
              <a:rPr lang="en-GB" sz="1200" i="1" kern="1200" dirty="0">
                <a:solidFill>
                  <a:schemeClr val="tx1"/>
                </a:solidFill>
                <a:effectLst/>
                <a:latin typeface="+mn-lt"/>
                <a:ea typeface="+mn-ea"/>
                <a:cs typeface="+mn-cs"/>
              </a:rPr>
              <a:t>I wonder whether we’ve ever said anything to someone else that has made them feel as if they don’t matter?...or that we are more important than they are?...</a:t>
            </a:r>
          </a:p>
          <a:p>
            <a:pPr marL="171450" indent="-171450">
              <a:buFont typeface="Arial" panose="020B0604020202020204" pitchFamily="34" charset="0"/>
              <a:buChar char="•"/>
            </a:pPr>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9838EB90-A8AB-42CD-B29E-D7D05FF6AA49}" type="slidenum">
              <a:rPr lang="en-GB" smtClean="0"/>
              <a:t>4</a:t>
            </a:fld>
            <a:endParaRPr lang="en-GB"/>
          </a:p>
        </p:txBody>
      </p:sp>
    </p:spTree>
    <p:extLst>
      <p:ext uri="{BB962C8B-B14F-4D97-AF65-F5344CB8AC3E}">
        <p14:creationId xmlns:p14="http://schemas.microsoft.com/office/powerpoint/2010/main" val="8893318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6F6EA1-B39B-1032-5BA0-ADE5686347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411DCA-B22C-EC38-4B2B-A771304C06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1FA330-D424-8922-5834-F086DB2CDF9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Going deeper: responding and words for worship</a:t>
            </a:r>
          </a:p>
          <a:p>
            <a:r>
              <a:rPr lang="en-GB" sz="1200" b="1" kern="1200" dirty="0">
                <a:solidFill>
                  <a:schemeClr val="tx1"/>
                </a:solidFill>
                <a:effectLst/>
                <a:latin typeface="+mn-lt"/>
                <a:ea typeface="+mn-ea"/>
                <a:cs typeface="+mn-cs"/>
              </a:rPr>
              <a:t>1 Corinthians 12: 19b-20a</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If difference is important to God, should it be important to us?</a:t>
            </a:r>
          </a:p>
          <a:p>
            <a:r>
              <a:rPr lang="en-GB" sz="1200" kern="1200" dirty="0">
                <a:solidFill>
                  <a:schemeClr val="tx1"/>
                </a:solidFill>
                <a:effectLst/>
                <a:latin typeface="+mn-lt"/>
                <a:ea typeface="+mn-ea"/>
                <a:cs typeface="+mn-cs"/>
              </a:rPr>
              <a:t>I wonder how these words might help us to live better together as a school community?</a:t>
            </a:r>
          </a:p>
          <a:p>
            <a:endParaRPr lang="en-GB"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8BC14839-DE1F-CC5E-76E3-B2C405CE0FDE}"/>
              </a:ext>
            </a:extLst>
          </p:cNvPr>
          <p:cNvSpPr>
            <a:spLocks noGrp="1"/>
          </p:cNvSpPr>
          <p:nvPr>
            <p:ph type="sldNum" sz="quarter" idx="5"/>
          </p:nvPr>
        </p:nvSpPr>
        <p:spPr/>
        <p:txBody>
          <a:bodyPr/>
          <a:lstStyle/>
          <a:p>
            <a:fld id="{9838EB90-A8AB-42CD-B29E-D7D05FF6AA49}" type="slidenum">
              <a:rPr lang="en-GB" smtClean="0"/>
              <a:t>5</a:t>
            </a:fld>
            <a:endParaRPr lang="en-GB"/>
          </a:p>
        </p:txBody>
      </p:sp>
    </p:spTree>
    <p:extLst>
      <p:ext uri="{BB962C8B-B14F-4D97-AF65-F5344CB8AC3E}">
        <p14:creationId xmlns:p14="http://schemas.microsoft.com/office/powerpoint/2010/main" val="39817722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rPr>
              <a:t>Sending &amp; Blessing: </a:t>
            </a:r>
            <a:r>
              <a:rPr lang="en-GB" sz="1200" b="0"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rPr>
              <a:t>This is an image by Chinese artist Cathy Henfrey, who painted it during the pandemic after becoming a Christian. She said she it felt to her that God was reaching out to her, inviting her in. </a:t>
            </a:r>
            <a:r>
              <a:rPr lang="en-GB" sz="1200" b="0">
                <a:solidFill>
                  <a:schemeClr val="bg1"/>
                </a:solidFill>
                <a:latin typeface="Century Gothic" panose="020B0502020202020204" pitchFamily="34" charset="0"/>
                <a:ea typeface="MS Mincho" panose="02020609040205080304" pitchFamily="49" charset="-128"/>
                <a:cs typeface="Times New Roman" panose="02020603050405020304" pitchFamily="18" charset="0"/>
              </a:rPr>
              <a:t>We are grateful to her for allowing us to use this original work.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rPr>
              <a:t>The words of this blessing were written by 16</a:t>
            </a:r>
            <a:r>
              <a:rPr lang="en-GB" sz="1200" b="0" baseline="30000"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rPr>
              <a:t>th</a:t>
            </a:r>
            <a:r>
              <a:rPr lang="en-GB" sz="1200" b="0"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rPr>
              <a:t> Century Spanish mystic and saint, Teresa of Avila. They express a challenge in the difference that each one of us can make….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endParaRPr>
          </a:p>
          <a:p>
            <a:pPr algn="l"/>
            <a:r>
              <a:rPr lang="en-GB" sz="1200" b="1" dirty="0">
                <a:solidFill>
                  <a:schemeClr val="bg1"/>
                </a:solidFill>
                <a:latin typeface="Century Gothic" panose="020B0502020202020204" pitchFamily="34" charset="0"/>
              </a:rPr>
              <a:t>Christ has no body now but yours. No hands, no feet on earth but yours. </a:t>
            </a:r>
          </a:p>
          <a:p>
            <a:pPr algn="l"/>
            <a:r>
              <a:rPr lang="en-GB" sz="1200" b="1" dirty="0">
                <a:solidFill>
                  <a:schemeClr val="bg1"/>
                </a:solidFill>
                <a:latin typeface="Century Gothic" panose="020B0502020202020204" pitchFamily="34" charset="0"/>
              </a:rPr>
              <a:t>Yours are the eyes through which he looks compassion on this world. Yours are the feet with which he walks to do good. </a:t>
            </a:r>
          </a:p>
          <a:p>
            <a:pPr algn="l"/>
            <a:r>
              <a:rPr lang="en-GB" sz="1200" b="1" dirty="0">
                <a:solidFill>
                  <a:schemeClr val="bg1"/>
                </a:solidFill>
                <a:latin typeface="Century Gothic" panose="020B0502020202020204" pitchFamily="34" charset="0"/>
              </a:rPr>
              <a:t>Yours are the hands through which he blesses all the world.</a:t>
            </a:r>
          </a:p>
          <a:p>
            <a:pPr algn="ctr"/>
            <a:endParaRPr lang="en-GB" sz="1200" b="1" dirty="0">
              <a:solidFill>
                <a:schemeClr val="bg1"/>
              </a:solidFill>
              <a:latin typeface="Century Gothic" panose="020B0502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So, go out into this day to be a blessing….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Sending: </a:t>
            </a:r>
            <a:r>
              <a:rPr lang="en-GB" sz="1200" b="0" i="1" kern="1200" dirty="0">
                <a:solidFill>
                  <a:schemeClr val="tx1"/>
                </a:solidFill>
                <a:effectLst/>
                <a:latin typeface="+mn-lt"/>
                <a:ea typeface="+mn-ea"/>
                <a:cs typeface="+mn-cs"/>
              </a:rPr>
              <a:t>you might wish to leave students with a final challenge based on this slide, then blow out the candle as a sign that the collective worship is finished. </a:t>
            </a:r>
          </a:p>
        </p:txBody>
      </p:sp>
      <p:sp>
        <p:nvSpPr>
          <p:cNvPr id="4" name="Slide Number Placeholder 3"/>
          <p:cNvSpPr>
            <a:spLocks noGrp="1"/>
          </p:cNvSpPr>
          <p:nvPr>
            <p:ph type="sldNum" sz="quarter" idx="5"/>
          </p:nvPr>
        </p:nvSpPr>
        <p:spPr/>
        <p:txBody>
          <a:bodyPr/>
          <a:lstStyle/>
          <a:p>
            <a:fld id="{9838EB90-A8AB-42CD-B29E-D7D05FF6AA49}" type="slidenum">
              <a:rPr lang="en-GB" smtClean="0"/>
              <a:t>6</a:t>
            </a:fld>
            <a:endParaRPr lang="en-GB"/>
          </a:p>
        </p:txBody>
      </p:sp>
    </p:spTree>
    <p:extLst>
      <p:ext uri="{BB962C8B-B14F-4D97-AF65-F5344CB8AC3E}">
        <p14:creationId xmlns:p14="http://schemas.microsoft.com/office/powerpoint/2010/main" val="9464924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537A95-4148-BB1C-C197-D58D1BC17C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D02FF0-5017-1BA1-F3FE-06AEECAA2B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D10179-FD24-20BE-B183-A53B3126C4BA}"/>
              </a:ext>
            </a:extLst>
          </p:cNvPr>
          <p:cNvSpPr>
            <a:spLocks noGrp="1"/>
          </p:cNvSpPr>
          <p:nvPr>
            <p:ph type="body" idx="1"/>
          </p:nvPr>
        </p:nvSpPr>
        <p:spPr/>
        <p:txBody>
          <a:bodyPr/>
          <a:lstStyle/>
          <a:p>
            <a:r>
              <a:rPr lang="en-GB" sz="1200" b="1" kern="1200" dirty="0">
                <a:solidFill>
                  <a:schemeClr val="tx1"/>
                </a:solidFill>
                <a:effectLst/>
                <a:latin typeface="+mn-lt"/>
                <a:ea typeface="+mn-ea"/>
                <a:cs typeface="+mn-cs"/>
              </a:rPr>
              <a:t>1 Corinthians 12:14-21, adapted with help from Mr. Potato-Head!</a:t>
            </a:r>
          </a:p>
          <a:p>
            <a:r>
              <a:rPr lang="en-GB" sz="1200" kern="1200" dirty="0">
                <a:solidFill>
                  <a:schemeClr val="tx1"/>
                </a:solidFill>
                <a:effectLst/>
                <a:latin typeface="+mn-lt"/>
                <a:ea typeface="+mn-ea"/>
                <a:cs typeface="+mn-cs"/>
              </a:rPr>
              <a:t>This slide contains images that we created using Mr. Potato-Head to illustrate the words written by St. Paul in 1 Corinthians 12</a:t>
            </a:r>
            <a:r>
              <a:rPr lang="en-GB" sz="1200" kern="1200">
                <a:solidFill>
                  <a:schemeClr val="tx1"/>
                </a:solidFill>
                <a:effectLst/>
                <a:latin typeface="+mn-lt"/>
                <a:ea typeface="+mn-ea"/>
                <a:cs typeface="+mn-cs"/>
              </a:rPr>
              <a:t>. </a:t>
            </a:r>
          </a:p>
          <a:p>
            <a:r>
              <a:rPr lang="en-GB" sz="1200" kern="1200">
                <a:solidFill>
                  <a:schemeClr val="tx1"/>
                </a:solidFill>
                <a:effectLst/>
                <a:latin typeface="+mn-lt"/>
                <a:ea typeface="+mn-ea"/>
                <a:cs typeface="+mn-cs"/>
              </a:rPr>
              <a:t>They </a:t>
            </a:r>
            <a:r>
              <a:rPr lang="en-GB" sz="1200" kern="1200" dirty="0">
                <a:solidFill>
                  <a:schemeClr val="tx1"/>
                </a:solidFill>
                <a:effectLst/>
                <a:latin typeface="+mn-lt"/>
                <a:ea typeface="+mn-ea"/>
                <a:cs typeface="+mn-cs"/>
              </a:rPr>
              <a:t>may provide a light-hearted version for you to use as a reminder – much as Paul did in (re)creating this rather ridiculous scenario in </a:t>
            </a:r>
            <a:r>
              <a:rPr lang="en-GB" sz="1200" kern="1200">
                <a:solidFill>
                  <a:schemeClr val="tx1"/>
                </a:solidFill>
                <a:effectLst/>
                <a:latin typeface="+mn-lt"/>
                <a:ea typeface="+mn-ea"/>
                <a:cs typeface="+mn-cs"/>
              </a:rPr>
              <a:t>his words.</a:t>
            </a:r>
            <a:endParaRPr lang="en-GB" b="1" i="0" dirty="0"/>
          </a:p>
          <a:p>
            <a:endParaRPr lang="en-GB" dirty="0"/>
          </a:p>
        </p:txBody>
      </p:sp>
      <p:sp>
        <p:nvSpPr>
          <p:cNvPr id="4" name="Slide Number Placeholder 3">
            <a:extLst>
              <a:ext uri="{FF2B5EF4-FFF2-40B4-BE49-F238E27FC236}">
                <a16:creationId xmlns:a16="http://schemas.microsoft.com/office/drawing/2014/main" id="{27AC3BC0-C2A8-3943-2ED5-299B2D1D3EF6}"/>
              </a:ext>
            </a:extLst>
          </p:cNvPr>
          <p:cNvSpPr>
            <a:spLocks noGrp="1"/>
          </p:cNvSpPr>
          <p:nvPr>
            <p:ph type="sldNum" sz="quarter" idx="5"/>
          </p:nvPr>
        </p:nvSpPr>
        <p:spPr/>
        <p:txBody>
          <a:bodyPr/>
          <a:lstStyle/>
          <a:p>
            <a:fld id="{9838EB90-A8AB-42CD-B29E-D7D05FF6AA49}" type="slidenum">
              <a:rPr lang="en-GB" smtClean="0"/>
              <a:t>7</a:t>
            </a:fld>
            <a:endParaRPr lang="en-GB"/>
          </a:p>
        </p:txBody>
      </p:sp>
    </p:spTree>
    <p:extLst>
      <p:ext uri="{BB962C8B-B14F-4D97-AF65-F5344CB8AC3E}">
        <p14:creationId xmlns:p14="http://schemas.microsoft.com/office/powerpoint/2010/main" val="4187394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D8EE52B1-DDDB-48E3-9BB6-A56663961E24}" type="datetimeFigureOut">
              <a:rPr lang="en-GB" smtClean="0"/>
              <a:t>07/05/2026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455960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D8EE52B1-DDDB-48E3-9BB6-A56663961E24}" type="datetimeFigureOut">
              <a:rPr lang="en-GB" smtClean="0"/>
              <a:t>07/05/2026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3421732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D8EE52B1-DDDB-48E3-9BB6-A56663961E24}" type="datetimeFigureOut">
              <a:rPr lang="en-GB" smtClean="0"/>
              <a:t>07/05/2026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3316746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1"/>
            <a:ext cx="6400800" cy="1752600"/>
          </a:xfrm>
        </p:spPr>
        <p:txBody>
          <a:bodyPr/>
          <a:lstStyle>
            <a:lvl1pPr marL="0" indent="0" algn="ctr">
              <a:buNone/>
              <a:defRPr>
                <a:solidFill>
                  <a:schemeClr val="tx1">
                    <a:tint val="75000"/>
                  </a:schemeClr>
                </a:solidFill>
              </a:defRPr>
            </a:lvl1pPr>
            <a:lvl2pPr marL="457177" indent="0" algn="ctr">
              <a:buNone/>
              <a:defRPr>
                <a:solidFill>
                  <a:schemeClr val="tx1">
                    <a:tint val="75000"/>
                  </a:schemeClr>
                </a:solidFill>
              </a:defRPr>
            </a:lvl2pPr>
            <a:lvl3pPr marL="914355" indent="0" algn="ctr">
              <a:buNone/>
              <a:defRPr>
                <a:solidFill>
                  <a:schemeClr val="tx1">
                    <a:tint val="75000"/>
                  </a:schemeClr>
                </a:solidFill>
              </a:defRPr>
            </a:lvl3pPr>
            <a:lvl4pPr marL="1371532" indent="0" algn="ctr">
              <a:buNone/>
              <a:defRPr>
                <a:solidFill>
                  <a:schemeClr val="tx1">
                    <a:tint val="75000"/>
                  </a:schemeClr>
                </a:solidFill>
              </a:defRPr>
            </a:lvl4pPr>
            <a:lvl5pPr marL="1828710" indent="0" algn="ctr">
              <a:buNone/>
              <a:defRPr>
                <a:solidFill>
                  <a:schemeClr val="tx1">
                    <a:tint val="75000"/>
                  </a:schemeClr>
                </a:solidFill>
              </a:defRPr>
            </a:lvl5pPr>
            <a:lvl6pPr marL="2285887" indent="0" algn="ctr">
              <a:buNone/>
              <a:defRPr>
                <a:solidFill>
                  <a:schemeClr val="tx1">
                    <a:tint val="75000"/>
                  </a:schemeClr>
                </a:solidFill>
              </a:defRPr>
            </a:lvl6pPr>
            <a:lvl7pPr marL="2743064" indent="0" algn="ctr">
              <a:buNone/>
              <a:defRPr>
                <a:solidFill>
                  <a:schemeClr val="tx1">
                    <a:tint val="75000"/>
                  </a:schemeClr>
                </a:solidFill>
              </a:defRPr>
            </a:lvl7pPr>
            <a:lvl8pPr marL="3200241" indent="0" algn="ctr">
              <a:buNone/>
              <a:defRPr>
                <a:solidFill>
                  <a:schemeClr val="tx1">
                    <a:tint val="75000"/>
                  </a:schemeClr>
                </a:solidFill>
              </a:defRPr>
            </a:lvl8pPr>
            <a:lvl9pPr marL="3657418"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2EAAE875-A053-6A4F-A48F-F1C220029E65}" type="datetimeFigureOut">
              <a:rPr lang="en-US" smtClean="0"/>
              <a:t>5/7/2026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E0D0D9-9241-2A4B-BE4C-9F7C73F302B9}" type="slidenum">
              <a:rPr lang="en-US" smtClean="0"/>
              <a:t>‹#›</a:t>
            </a:fld>
            <a:endParaRPr lang="en-US"/>
          </a:p>
        </p:txBody>
      </p:sp>
    </p:spTree>
    <p:extLst>
      <p:ext uri="{BB962C8B-B14F-4D97-AF65-F5344CB8AC3E}">
        <p14:creationId xmlns:p14="http://schemas.microsoft.com/office/powerpoint/2010/main" val="3231662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2EAAE875-A053-6A4F-A48F-F1C220029E65}" type="datetimeFigureOut">
              <a:rPr lang="en-US" smtClean="0"/>
              <a:t>5/7/2026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E0D0D9-9241-2A4B-BE4C-9F7C73F302B9}" type="slidenum">
              <a:rPr lang="en-US" smtClean="0"/>
              <a:t>‹#›</a:t>
            </a:fld>
            <a:endParaRPr lang="en-US"/>
          </a:p>
        </p:txBody>
      </p:sp>
    </p:spTree>
    <p:extLst>
      <p:ext uri="{BB962C8B-B14F-4D97-AF65-F5344CB8AC3E}">
        <p14:creationId xmlns:p14="http://schemas.microsoft.com/office/powerpoint/2010/main" val="452412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177" indent="0">
              <a:buNone/>
              <a:defRPr sz="1800">
                <a:solidFill>
                  <a:schemeClr val="tx1">
                    <a:tint val="75000"/>
                  </a:schemeClr>
                </a:solidFill>
              </a:defRPr>
            </a:lvl2pPr>
            <a:lvl3pPr marL="914355" indent="0">
              <a:buNone/>
              <a:defRPr sz="1600">
                <a:solidFill>
                  <a:schemeClr val="tx1">
                    <a:tint val="75000"/>
                  </a:schemeClr>
                </a:solidFill>
              </a:defRPr>
            </a:lvl3pPr>
            <a:lvl4pPr marL="1371532" indent="0">
              <a:buNone/>
              <a:defRPr sz="1400">
                <a:solidFill>
                  <a:schemeClr val="tx1">
                    <a:tint val="75000"/>
                  </a:schemeClr>
                </a:solidFill>
              </a:defRPr>
            </a:lvl4pPr>
            <a:lvl5pPr marL="1828710" indent="0">
              <a:buNone/>
              <a:defRPr sz="1400">
                <a:solidFill>
                  <a:schemeClr val="tx1">
                    <a:tint val="75000"/>
                  </a:schemeClr>
                </a:solidFill>
              </a:defRPr>
            </a:lvl5pPr>
            <a:lvl6pPr marL="2285887" indent="0">
              <a:buNone/>
              <a:defRPr sz="1400">
                <a:solidFill>
                  <a:schemeClr val="tx1">
                    <a:tint val="75000"/>
                  </a:schemeClr>
                </a:solidFill>
              </a:defRPr>
            </a:lvl6pPr>
            <a:lvl7pPr marL="2743064" indent="0">
              <a:buNone/>
              <a:defRPr sz="1400">
                <a:solidFill>
                  <a:schemeClr val="tx1">
                    <a:tint val="75000"/>
                  </a:schemeClr>
                </a:solidFill>
              </a:defRPr>
            </a:lvl7pPr>
            <a:lvl8pPr marL="3200241" indent="0">
              <a:buNone/>
              <a:defRPr sz="1400">
                <a:solidFill>
                  <a:schemeClr val="tx1">
                    <a:tint val="75000"/>
                  </a:schemeClr>
                </a:solidFill>
              </a:defRPr>
            </a:lvl8pPr>
            <a:lvl9pPr marL="3657418"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2EAAE875-A053-6A4F-A48F-F1C220029E65}" type="datetimeFigureOut">
              <a:rPr lang="en-US" smtClean="0"/>
              <a:t>5/7/2026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E0D0D9-9241-2A4B-BE4C-9F7C73F302B9}" type="slidenum">
              <a:rPr lang="en-US" smtClean="0"/>
              <a:t>‹#›</a:t>
            </a:fld>
            <a:endParaRPr lang="en-US"/>
          </a:p>
        </p:txBody>
      </p:sp>
    </p:spTree>
    <p:extLst>
      <p:ext uri="{BB962C8B-B14F-4D97-AF65-F5344CB8AC3E}">
        <p14:creationId xmlns:p14="http://schemas.microsoft.com/office/powerpoint/2010/main" val="2459427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2EAAE875-A053-6A4F-A48F-F1C220029E65}" type="datetimeFigureOut">
              <a:rPr lang="en-US" smtClean="0"/>
              <a:t>5/7/2026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E0D0D9-9241-2A4B-BE4C-9F7C73F302B9}" type="slidenum">
              <a:rPr lang="en-US" smtClean="0"/>
              <a:t>‹#›</a:t>
            </a:fld>
            <a:endParaRPr lang="en-US"/>
          </a:p>
        </p:txBody>
      </p:sp>
    </p:spTree>
    <p:extLst>
      <p:ext uri="{BB962C8B-B14F-4D97-AF65-F5344CB8AC3E}">
        <p14:creationId xmlns:p14="http://schemas.microsoft.com/office/powerpoint/2010/main" val="2379954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177" indent="0">
              <a:buNone/>
              <a:defRPr sz="2000" b="1"/>
            </a:lvl2pPr>
            <a:lvl3pPr marL="914355" indent="0">
              <a:buNone/>
              <a:defRPr sz="1800" b="1"/>
            </a:lvl3pPr>
            <a:lvl4pPr marL="1371532" indent="0">
              <a:buNone/>
              <a:defRPr sz="1600" b="1"/>
            </a:lvl4pPr>
            <a:lvl5pPr marL="1828710" indent="0">
              <a:buNone/>
              <a:defRPr sz="1600" b="1"/>
            </a:lvl5pPr>
            <a:lvl6pPr marL="2285887" indent="0">
              <a:buNone/>
              <a:defRPr sz="1600" b="1"/>
            </a:lvl6pPr>
            <a:lvl7pPr marL="2743064" indent="0">
              <a:buNone/>
              <a:defRPr sz="1600" b="1"/>
            </a:lvl7pPr>
            <a:lvl8pPr marL="3200241" indent="0">
              <a:buNone/>
              <a:defRPr sz="1600" b="1"/>
            </a:lvl8pPr>
            <a:lvl9pPr marL="3657418"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177" indent="0">
              <a:buNone/>
              <a:defRPr sz="2000" b="1"/>
            </a:lvl2pPr>
            <a:lvl3pPr marL="914355" indent="0">
              <a:buNone/>
              <a:defRPr sz="1800" b="1"/>
            </a:lvl3pPr>
            <a:lvl4pPr marL="1371532" indent="0">
              <a:buNone/>
              <a:defRPr sz="1600" b="1"/>
            </a:lvl4pPr>
            <a:lvl5pPr marL="1828710" indent="0">
              <a:buNone/>
              <a:defRPr sz="1600" b="1"/>
            </a:lvl5pPr>
            <a:lvl6pPr marL="2285887" indent="0">
              <a:buNone/>
              <a:defRPr sz="1600" b="1"/>
            </a:lvl6pPr>
            <a:lvl7pPr marL="2743064" indent="0">
              <a:buNone/>
              <a:defRPr sz="1600" b="1"/>
            </a:lvl7pPr>
            <a:lvl8pPr marL="3200241" indent="0">
              <a:buNone/>
              <a:defRPr sz="1600" b="1"/>
            </a:lvl8pPr>
            <a:lvl9pPr marL="3657418"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2EAAE875-A053-6A4F-A48F-F1C220029E65}" type="datetimeFigureOut">
              <a:rPr lang="en-US" smtClean="0"/>
              <a:t>5/7/2026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DE0D0D9-9241-2A4B-BE4C-9F7C73F302B9}" type="slidenum">
              <a:rPr lang="en-US" smtClean="0"/>
              <a:t>‹#›</a:t>
            </a:fld>
            <a:endParaRPr lang="en-US"/>
          </a:p>
        </p:txBody>
      </p:sp>
    </p:spTree>
    <p:extLst>
      <p:ext uri="{BB962C8B-B14F-4D97-AF65-F5344CB8AC3E}">
        <p14:creationId xmlns:p14="http://schemas.microsoft.com/office/powerpoint/2010/main" val="3915944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2EAAE875-A053-6A4F-A48F-F1C220029E65}" type="datetimeFigureOut">
              <a:rPr lang="en-US" smtClean="0"/>
              <a:t>5/7/2026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DE0D0D9-9241-2A4B-BE4C-9F7C73F302B9}" type="slidenum">
              <a:rPr lang="en-US" smtClean="0"/>
              <a:t>‹#›</a:t>
            </a:fld>
            <a:endParaRPr lang="en-US"/>
          </a:p>
        </p:txBody>
      </p:sp>
    </p:spTree>
    <p:extLst>
      <p:ext uri="{BB962C8B-B14F-4D97-AF65-F5344CB8AC3E}">
        <p14:creationId xmlns:p14="http://schemas.microsoft.com/office/powerpoint/2010/main" val="3203726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AAE875-A053-6A4F-A48F-F1C220029E65}" type="datetimeFigureOut">
              <a:rPr lang="en-US" smtClean="0"/>
              <a:t>5/7/2026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DE0D0D9-9241-2A4B-BE4C-9F7C73F302B9}" type="slidenum">
              <a:rPr lang="en-US" smtClean="0"/>
              <a:t>‹#›</a:t>
            </a:fld>
            <a:endParaRPr lang="en-US"/>
          </a:p>
        </p:txBody>
      </p:sp>
    </p:spTree>
    <p:extLst>
      <p:ext uri="{BB962C8B-B14F-4D97-AF65-F5344CB8AC3E}">
        <p14:creationId xmlns:p14="http://schemas.microsoft.com/office/powerpoint/2010/main" val="2762895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1"/>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177" indent="0">
              <a:buNone/>
              <a:defRPr sz="1200"/>
            </a:lvl2pPr>
            <a:lvl3pPr marL="914355" indent="0">
              <a:buNone/>
              <a:defRPr sz="1000"/>
            </a:lvl3pPr>
            <a:lvl4pPr marL="1371532" indent="0">
              <a:buNone/>
              <a:defRPr sz="900"/>
            </a:lvl4pPr>
            <a:lvl5pPr marL="1828710" indent="0">
              <a:buNone/>
              <a:defRPr sz="900"/>
            </a:lvl5pPr>
            <a:lvl6pPr marL="2285887" indent="0">
              <a:buNone/>
              <a:defRPr sz="900"/>
            </a:lvl6pPr>
            <a:lvl7pPr marL="2743064" indent="0">
              <a:buNone/>
              <a:defRPr sz="900"/>
            </a:lvl7pPr>
            <a:lvl8pPr marL="3200241" indent="0">
              <a:buNone/>
              <a:defRPr sz="900"/>
            </a:lvl8pPr>
            <a:lvl9pPr marL="3657418"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2EAAE875-A053-6A4F-A48F-F1C220029E65}" type="datetimeFigureOut">
              <a:rPr lang="en-US" smtClean="0"/>
              <a:t>5/7/2026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E0D0D9-9241-2A4B-BE4C-9F7C73F302B9}" type="slidenum">
              <a:rPr lang="en-US" smtClean="0"/>
              <a:t>‹#›</a:t>
            </a:fld>
            <a:endParaRPr lang="en-US"/>
          </a:p>
        </p:txBody>
      </p:sp>
    </p:spTree>
    <p:extLst>
      <p:ext uri="{BB962C8B-B14F-4D97-AF65-F5344CB8AC3E}">
        <p14:creationId xmlns:p14="http://schemas.microsoft.com/office/powerpoint/2010/main" val="3956613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D8EE52B1-DDDB-48E3-9BB6-A56663961E24}" type="datetimeFigureOut">
              <a:rPr lang="en-GB" smtClean="0"/>
              <a:t>07/05/2026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3131136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77" indent="0">
              <a:buNone/>
              <a:defRPr sz="2800"/>
            </a:lvl2pPr>
            <a:lvl3pPr marL="914355" indent="0">
              <a:buNone/>
              <a:defRPr sz="2400"/>
            </a:lvl3pPr>
            <a:lvl4pPr marL="1371532" indent="0">
              <a:buNone/>
              <a:defRPr sz="2000"/>
            </a:lvl4pPr>
            <a:lvl5pPr marL="1828710" indent="0">
              <a:buNone/>
              <a:defRPr sz="2000"/>
            </a:lvl5pPr>
            <a:lvl6pPr marL="2285887" indent="0">
              <a:buNone/>
              <a:defRPr sz="2000"/>
            </a:lvl6pPr>
            <a:lvl7pPr marL="2743064" indent="0">
              <a:buNone/>
              <a:defRPr sz="2000"/>
            </a:lvl7pPr>
            <a:lvl8pPr marL="3200241" indent="0">
              <a:buNone/>
              <a:defRPr sz="2000"/>
            </a:lvl8pPr>
            <a:lvl9pPr marL="3657418"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77" indent="0">
              <a:buNone/>
              <a:defRPr sz="1200"/>
            </a:lvl2pPr>
            <a:lvl3pPr marL="914355" indent="0">
              <a:buNone/>
              <a:defRPr sz="1000"/>
            </a:lvl3pPr>
            <a:lvl4pPr marL="1371532" indent="0">
              <a:buNone/>
              <a:defRPr sz="900"/>
            </a:lvl4pPr>
            <a:lvl5pPr marL="1828710" indent="0">
              <a:buNone/>
              <a:defRPr sz="900"/>
            </a:lvl5pPr>
            <a:lvl6pPr marL="2285887" indent="0">
              <a:buNone/>
              <a:defRPr sz="900"/>
            </a:lvl6pPr>
            <a:lvl7pPr marL="2743064" indent="0">
              <a:buNone/>
              <a:defRPr sz="900"/>
            </a:lvl7pPr>
            <a:lvl8pPr marL="3200241" indent="0">
              <a:buNone/>
              <a:defRPr sz="900"/>
            </a:lvl8pPr>
            <a:lvl9pPr marL="3657418"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2EAAE875-A053-6A4F-A48F-F1C220029E65}" type="datetimeFigureOut">
              <a:rPr lang="en-US" smtClean="0"/>
              <a:t>5/7/2026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E0D0D9-9241-2A4B-BE4C-9F7C73F302B9}" type="slidenum">
              <a:rPr lang="en-US" smtClean="0"/>
              <a:t>‹#›</a:t>
            </a:fld>
            <a:endParaRPr lang="en-US"/>
          </a:p>
        </p:txBody>
      </p:sp>
    </p:spTree>
    <p:extLst>
      <p:ext uri="{BB962C8B-B14F-4D97-AF65-F5344CB8AC3E}">
        <p14:creationId xmlns:p14="http://schemas.microsoft.com/office/powerpoint/2010/main" val="3008336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2EAAE875-A053-6A4F-A48F-F1C220029E65}" type="datetimeFigureOut">
              <a:rPr lang="en-US" smtClean="0"/>
              <a:t>5/7/2026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E0D0D9-9241-2A4B-BE4C-9F7C73F302B9}" type="slidenum">
              <a:rPr lang="en-US" smtClean="0"/>
              <a:t>‹#›</a:t>
            </a:fld>
            <a:endParaRPr lang="en-US"/>
          </a:p>
        </p:txBody>
      </p:sp>
    </p:spTree>
    <p:extLst>
      <p:ext uri="{BB962C8B-B14F-4D97-AF65-F5344CB8AC3E}">
        <p14:creationId xmlns:p14="http://schemas.microsoft.com/office/powerpoint/2010/main" val="3893165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2EAAE875-A053-6A4F-A48F-F1C220029E65}" type="datetimeFigureOut">
              <a:rPr lang="en-US" smtClean="0"/>
              <a:t>5/7/2026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E0D0D9-9241-2A4B-BE4C-9F7C73F302B9}" type="slidenum">
              <a:rPr lang="en-US" smtClean="0"/>
              <a:t>‹#›</a:t>
            </a:fld>
            <a:endParaRPr lang="en-US"/>
          </a:p>
        </p:txBody>
      </p:sp>
    </p:spTree>
    <p:extLst>
      <p:ext uri="{BB962C8B-B14F-4D97-AF65-F5344CB8AC3E}">
        <p14:creationId xmlns:p14="http://schemas.microsoft.com/office/powerpoint/2010/main" val="941725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6BFECD78-3C8E-49F2-8FAB-59489D168ABB}" type="datetimeFigureOut">
              <a:rPr lang="en-US" smtClean="0"/>
              <a:t>5/7/2026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3584841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6BFECD78-3C8E-49F2-8FAB-59489D168ABB}" type="datetimeFigureOut">
              <a:rPr lang="en-US" smtClean="0"/>
              <a:t>5/7/2026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3592177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6BFECD78-3C8E-49F2-8FAB-59489D168ABB}" type="datetimeFigureOut">
              <a:rPr lang="en-US" smtClean="0"/>
              <a:t>5/7/2026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1567469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6BFECD78-3C8E-49F2-8FAB-59489D168ABB}" type="datetimeFigureOut">
              <a:rPr lang="en-US" smtClean="0"/>
              <a:t>5/7/2026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26239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6BFECD78-3C8E-49F2-8FAB-59489D168ABB}" type="datetimeFigureOut">
              <a:rPr lang="en-US" smtClean="0"/>
              <a:t>5/7/2026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4216187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6BFECD78-3C8E-49F2-8FAB-59489D168ABB}" type="datetimeFigureOut">
              <a:rPr lang="en-US" smtClean="0"/>
              <a:t>5/7/2026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1545426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FECD78-3C8E-49F2-8FAB-59489D168ABB}" type="datetimeFigureOut">
              <a:rPr lang="en-US" smtClean="0"/>
              <a:t>5/7/2026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1601971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D8EE52B1-DDDB-48E3-9BB6-A56663961E24}" type="datetimeFigureOut">
              <a:rPr lang="en-GB" smtClean="0"/>
              <a:t>07/05/2026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2886269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6BFECD78-3C8E-49F2-8FAB-59489D168ABB}" type="datetimeFigureOut">
              <a:rPr lang="en-US" smtClean="0"/>
              <a:t>5/7/2026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1918597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6BFECD78-3C8E-49F2-8FAB-59489D168ABB}" type="datetimeFigureOut">
              <a:rPr lang="en-US" smtClean="0"/>
              <a:t>5/7/2026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3907284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6BFECD78-3C8E-49F2-8FAB-59489D168ABB}" type="datetimeFigureOut">
              <a:rPr lang="en-US" smtClean="0"/>
              <a:t>5/7/2026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3914282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6BFECD78-3C8E-49F2-8FAB-59489D168ABB}" type="datetimeFigureOut">
              <a:rPr lang="en-US" smtClean="0"/>
              <a:t>5/7/2026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1104886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D8EE52B1-DDDB-48E3-9BB6-A56663961E24}" type="datetimeFigureOut">
              <a:rPr lang="en-GB" smtClean="0"/>
              <a:t>07/05/2026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3521076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D8EE52B1-DDDB-48E3-9BB6-A56663961E24}" type="datetimeFigureOut">
              <a:rPr lang="en-GB" smtClean="0"/>
              <a:t>07/05/2026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734572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D8EE52B1-DDDB-48E3-9BB6-A56663961E24}" type="datetimeFigureOut">
              <a:rPr lang="en-GB" smtClean="0"/>
              <a:t>07/05/2026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4122512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EE52B1-DDDB-48E3-9BB6-A56663961E24}" type="datetimeFigureOut">
              <a:rPr lang="en-GB" smtClean="0"/>
              <a:t>07/05/2026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121388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D8EE52B1-DDDB-48E3-9BB6-A56663961E24}" type="datetimeFigureOut">
              <a:rPr lang="en-GB" smtClean="0"/>
              <a:t>07/05/2026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2647847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D8EE52B1-DDDB-48E3-9BB6-A56663961E24}" type="datetimeFigureOut">
              <a:rPr lang="en-GB" smtClean="0"/>
              <a:t>07/05/2026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4034187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8EE52B1-DDDB-48E3-9BB6-A56663961E24}" type="datetimeFigureOut">
              <a:rPr lang="en-GB" smtClean="0"/>
              <a:t>07/05/2026</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C5C4B15-31DF-483A-8617-94F02152CD58}" type="slidenum">
              <a:rPr lang="en-GB" smtClean="0"/>
              <a:t>‹#›</a:t>
            </a:fld>
            <a:endParaRPr lang="en-GB"/>
          </a:p>
        </p:txBody>
      </p:sp>
    </p:spTree>
    <p:extLst>
      <p:ext uri="{BB962C8B-B14F-4D97-AF65-F5344CB8AC3E}">
        <p14:creationId xmlns:p14="http://schemas.microsoft.com/office/powerpoint/2010/main" val="24807613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36" tIns="45718" rIns="91436" bIns="45718"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36" tIns="45718" rIns="91436" bIns="45718"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1" y="6356350"/>
            <a:ext cx="2133600" cy="365125"/>
          </a:xfrm>
          <a:prstGeom prst="rect">
            <a:avLst/>
          </a:prstGeom>
        </p:spPr>
        <p:txBody>
          <a:bodyPr vert="horz" lIns="91436" tIns="45718" rIns="91436" bIns="45718" rtlCol="0" anchor="ctr"/>
          <a:lstStyle>
            <a:lvl1pPr algn="l">
              <a:defRPr sz="1200">
                <a:solidFill>
                  <a:schemeClr val="tx1">
                    <a:tint val="75000"/>
                  </a:schemeClr>
                </a:solidFill>
              </a:defRPr>
            </a:lvl1pPr>
          </a:lstStyle>
          <a:p>
            <a:fld id="{2EAAE875-A053-6A4F-A48F-F1C220029E65}" type="datetimeFigureOut">
              <a:rPr lang="en-US" smtClean="0"/>
              <a:t>5/7/2026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36" tIns="45718" rIns="91436" bIns="45718"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36" tIns="45718" rIns="91436" bIns="45718" rtlCol="0" anchor="ctr"/>
          <a:lstStyle>
            <a:lvl1pPr algn="r">
              <a:defRPr sz="1200">
                <a:solidFill>
                  <a:schemeClr val="tx1">
                    <a:tint val="75000"/>
                  </a:schemeClr>
                </a:solidFill>
              </a:defRPr>
            </a:lvl1pPr>
          </a:lstStyle>
          <a:p>
            <a:fld id="{8DE0D0D9-9241-2A4B-BE4C-9F7C73F302B9}" type="slidenum">
              <a:rPr lang="en-US" smtClean="0"/>
              <a:t>‹#›</a:t>
            </a:fld>
            <a:endParaRPr lang="en-US"/>
          </a:p>
        </p:txBody>
      </p:sp>
    </p:spTree>
    <p:extLst>
      <p:ext uri="{BB962C8B-B14F-4D97-AF65-F5344CB8AC3E}">
        <p14:creationId xmlns:p14="http://schemas.microsoft.com/office/powerpoint/2010/main" val="83051486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457177" rtl="0" eaLnBrk="1" latinLnBrk="0" hangingPunct="1">
        <a:spcBef>
          <a:spcPct val="0"/>
        </a:spcBef>
        <a:buNone/>
        <a:defRPr sz="4400" kern="1200">
          <a:solidFill>
            <a:schemeClr val="tx1"/>
          </a:solidFill>
          <a:latin typeface="+mj-lt"/>
          <a:ea typeface="+mj-ea"/>
          <a:cs typeface="+mj-cs"/>
        </a:defRPr>
      </a:lvl1pPr>
    </p:titleStyle>
    <p:bodyStyle>
      <a:lvl1pPr marL="342883" indent="-342883" algn="l" defTabSz="457177" rtl="0" eaLnBrk="1" latinLnBrk="0" hangingPunct="1">
        <a:spcBef>
          <a:spcPct val="20000"/>
        </a:spcBef>
        <a:buFont typeface="Arial"/>
        <a:buChar char="•"/>
        <a:defRPr sz="3200" kern="1200">
          <a:solidFill>
            <a:schemeClr val="tx1"/>
          </a:solidFill>
          <a:latin typeface="+mn-lt"/>
          <a:ea typeface="+mn-ea"/>
          <a:cs typeface="+mn-cs"/>
        </a:defRPr>
      </a:lvl1pPr>
      <a:lvl2pPr marL="742913" indent="-285736" algn="l" defTabSz="457177" rtl="0" eaLnBrk="1" latinLnBrk="0" hangingPunct="1">
        <a:spcBef>
          <a:spcPct val="20000"/>
        </a:spcBef>
        <a:buFont typeface="Arial"/>
        <a:buChar char="–"/>
        <a:defRPr sz="2800" kern="1200">
          <a:solidFill>
            <a:schemeClr val="tx1"/>
          </a:solidFill>
          <a:latin typeface="+mn-lt"/>
          <a:ea typeface="+mn-ea"/>
          <a:cs typeface="+mn-cs"/>
        </a:defRPr>
      </a:lvl2pPr>
      <a:lvl3pPr marL="1142943" indent="-228589" algn="l" defTabSz="457177" rtl="0" eaLnBrk="1" latinLnBrk="0" hangingPunct="1">
        <a:spcBef>
          <a:spcPct val="20000"/>
        </a:spcBef>
        <a:buFont typeface="Arial"/>
        <a:buChar char="•"/>
        <a:defRPr sz="2400" kern="1200">
          <a:solidFill>
            <a:schemeClr val="tx1"/>
          </a:solidFill>
          <a:latin typeface="+mn-lt"/>
          <a:ea typeface="+mn-ea"/>
          <a:cs typeface="+mn-cs"/>
        </a:defRPr>
      </a:lvl3pPr>
      <a:lvl4pPr marL="1600120" indent="-228589" algn="l" defTabSz="457177" rtl="0" eaLnBrk="1" latinLnBrk="0" hangingPunct="1">
        <a:spcBef>
          <a:spcPct val="20000"/>
        </a:spcBef>
        <a:buFont typeface="Arial"/>
        <a:buChar char="–"/>
        <a:defRPr sz="2000" kern="1200">
          <a:solidFill>
            <a:schemeClr val="tx1"/>
          </a:solidFill>
          <a:latin typeface="+mn-lt"/>
          <a:ea typeface="+mn-ea"/>
          <a:cs typeface="+mn-cs"/>
        </a:defRPr>
      </a:lvl4pPr>
      <a:lvl5pPr marL="2057298" indent="-228589" algn="l" defTabSz="457177" rtl="0" eaLnBrk="1" latinLnBrk="0" hangingPunct="1">
        <a:spcBef>
          <a:spcPct val="20000"/>
        </a:spcBef>
        <a:buFont typeface="Arial"/>
        <a:buChar char="»"/>
        <a:defRPr sz="2000" kern="1200">
          <a:solidFill>
            <a:schemeClr val="tx1"/>
          </a:solidFill>
          <a:latin typeface="+mn-lt"/>
          <a:ea typeface="+mn-ea"/>
          <a:cs typeface="+mn-cs"/>
        </a:defRPr>
      </a:lvl5pPr>
      <a:lvl6pPr marL="2514475" indent="-228589" algn="l" defTabSz="457177" rtl="0" eaLnBrk="1" latinLnBrk="0" hangingPunct="1">
        <a:spcBef>
          <a:spcPct val="20000"/>
        </a:spcBef>
        <a:buFont typeface="Arial"/>
        <a:buChar char="•"/>
        <a:defRPr sz="2000" kern="1200">
          <a:solidFill>
            <a:schemeClr val="tx1"/>
          </a:solidFill>
          <a:latin typeface="+mn-lt"/>
          <a:ea typeface="+mn-ea"/>
          <a:cs typeface="+mn-cs"/>
        </a:defRPr>
      </a:lvl6pPr>
      <a:lvl7pPr marL="2971653" indent="-228589" algn="l" defTabSz="457177" rtl="0" eaLnBrk="1" latinLnBrk="0" hangingPunct="1">
        <a:spcBef>
          <a:spcPct val="20000"/>
        </a:spcBef>
        <a:buFont typeface="Arial"/>
        <a:buChar char="•"/>
        <a:defRPr sz="2000" kern="1200">
          <a:solidFill>
            <a:schemeClr val="tx1"/>
          </a:solidFill>
          <a:latin typeface="+mn-lt"/>
          <a:ea typeface="+mn-ea"/>
          <a:cs typeface="+mn-cs"/>
        </a:defRPr>
      </a:lvl7pPr>
      <a:lvl8pPr marL="3428830" indent="-228589" algn="l" defTabSz="457177" rtl="0" eaLnBrk="1" latinLnBrk="0" hangingPunct="1">
        <a:spcBef>
          <a:spcPct val="20000"/>
        </a:spcBef>
        <a:buFont typeface="Arial"/>
        <a:buChar char="•"/>
        <a:defRPr sz="2000" kern="1200">
          <a:solidFill>
            <a:schemeClr val="tx1"/>
          </a:solidFill>
          <a:latin typeface="+mn-lt"/>
          <a:ea typeface="+mn-ea"/>
          <a:cs typeface="+mn-cs"/>
        </a:defRPr>
      </a:lvl8pPr>
      <a:lvl9pPr marL="3886007" indent="-228589" algn="l" defTabSz="457177"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77" rtl="0" eaLnBrk="1" latinLnBrk="0" hangingPunct="1">
        <a:defRPr sz="1800" kern="1200">
          <a:solidFill>
            <a:schemeClr val="tx1"/>
          </a:solidFill>
          <a:latin typeface="+mn-lt"/>
          <a:ea typeface="+mn-ea"/>
          <a:cs typeface="+mn-cs"/>
        </a:defRPr>
      </a:lvl1pPr>
      <a:lvl2pPr marL="457177" algn="l" defTabSz="457177" rtl="0" eaLnBrk="1" latinLnBrk="0" hangingPunct="1">
        <a:defRPr sz="1800" kern="1200">
          <a:solidFill>
            <a:schemeClr val="tx1"/>
          </a:solidFill>
          <a:latin typeface="+mn-lt"/>
          <a:ea typeface="+mn-ea"/>
          <a:cs typeface="+mn-cs"/>
        </a:defRPr>
      </a:lvl2pPr>
      <a:lvl3pPr marL="914355" algn="l" defTabSz="457177" rtl="0" eaLnBrk="1" latinLnBrk="0" hangingPunct="1">
        <a:defRPr sz="1800" kern="1200">
          <a:solidFill>
            <a:schemeClr val="tx1"/>
          </a:solidFill>
          <a:latin typeface="+mn-lt"/>
          <a:ea typeface="+mn-ea"/>
          <a:cs typeface="+mn-cs"/>
        </a:defRPr>
      </a:lvl3pPr>
      <a:lvl4pPr marL="1371532" algn="l" defTabSz="457177" rtl="0" eaLnBrk="1" latinLnBrk="0" hangingPunct="1">
        <a:defRPr sz="1800" kern="1200">
          <a:solidFill>
            <a:schemeClr val="tx1"/>
          </a:solidFill>
          <a:latin typeface="+mn-lt"/>
          <a:ea typeface="+mn-ea"/>
          <a:cs typeface="+mn-cs"/>
        </a:defRPr>
      </a:lvl4pPr>
      <a:lvl5pPr marL="1828710" algn="l" defTabSz="457177" rtl="0" eaLnBrk="1" latinLnBrk="0" hangingPunct="1">
        <a:defRPr sz="1800" kern="1200">
          <a:solidFill>
            <a:schemeClr val="tx1"/>
          </a:solidFill>
          <a:latin typeface="+mn-lt"/>
          <a:ea typeface="+mn-ea"/>
          <a:cs typeface="+mn-cs"/>
        </a:defRPr>
      </a:lvl5pPr>
      <a:lvl6pPr marL="2285887" algn="l" defTabSz="457177" rtl="0" eaLnBrk="1" latinLnBrk="0" hangingPunct="1">
        <a:defRPr sz="1800" kern="1200">
          <a:solidFill>
            <a:schemeClr val="tx1"/>
          </a:solidFill>
          <a:latin typeface="+mn-lt"/>
          <a:ea typeface="+mn-ea"/>
          <a:cs typeface="+mn-cs"/>
        </a:defRPr>
      </a:lvl6pPr>
      <a:lvl7pPr marL="2743064" algn="l" defTabSz="457177" rtl="0" eaLnBrk="1" latinLnBrk="0" hangingPunct="1">
        <a:defRPr sz="1800" kern="1200">
          <a:solidFill>
            <a:schemeClr val="tx1"/>
          </a:solidFill>
          <a:latin typeface="+mn-lt"/>
          <a:ea typeface="+mn-ea"/>
          <a:cs typeface="+mn-cs"/>
        </a:defRPr>
      </a:lvl7pPr>
      <a:lvl8pPr marL="3200241" algn="l" defTabSz="457177" rtl="0" eaLnBrk="1" latinLnBrk="0" hangingPunct="1">
        <a:defRPr sz="1800" kern="1200">
          <a:solidFill>
            <a:schemeClr val="tx1"/>
          </a:solidFill>
          <a:latin typeface="+mn-lt"/>
          <a:ea typeface="+mn-ea"/>
          <a:cs typeface="+mn-cs"/>
        </a:defRPr>
      </a:lvl8pPr>
      <a:lvl9pPr marL="3657418" algn="l" defTabSz="4571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FECD78-3C8E-49F2-8FAB-59489D168ABB}" type="datetimeFigureOut">
              <a:rPr lang="en-US" smtClean="0"/>
              <a:t>5/7/2026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B56013-B943-42BA-886F-6F9D4EB85E9D}" type="slidenum">
              <a:rPr lang="en-US" smtClean="0"/>
              <a:t>‹#›</a:t>
            </a:fld>
            <a:endParaRPr lang="en-US"/>
          </a:p>
        </p:txBody>
      </p:sp>
    </p:spTree>
    <p:extLst>
      <p:ext uri="{BB962C8B-B14F-4D97-AF65-F5344CB8AC3E}">
        <p14:creationId xmlns:p14="http://schemas.microsoft.com/office/powerpoint/2010/main" val="3103307192"/>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9.xml"/><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29.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F52503D-BE67-D77B-E1A9-633593D0B092}"/>
              </a:ext>
            </a:extLst>
          </p:cNvPr>
          <p:cNvSpPr txBox="1"/>
          <p:nvPr/>
        </p:nvSpPr>
        <p:spPr>
          <a:xfrm>
            <a:off x="192340" y="655880"/>
            <a:ext cx="8759320" cy="1754326"/>
          </a:xfrm>
          <a:prstGeom prst="rect">
            <a:avLst/>
          </a:prstGeom>
          <a:noFill/>
        </p:spPr>
        <p:txBody>
          <a:bodyPr wrap="square" rtlCol="0">
            <a:spAutoFit/>
          </a:bodyPr>
          <a:lstStyle/>
          <a:p>
            <a:pPr algn="ctr"/>
            <a:r>
              <a:rPr lang="en-GB" sz="5400" b="1" dirty="0">
                <a:solidFill>
                  <a:schemeClr val="bg1"/>
                </a:solidFill>
                <a:effectLst>
                  <a:glow rad="228600">
                    <a:srgbClr val="FFC000">
                      <a:alpha val="40000"/>
                    </a:srgbClr>
                  </a:glow>
                </a:effectLst>
                <a:latin typeface="Century Gothic" panose="020B0502020202020204" pitchFamily="34" charset="0"/>
              </a:rPr>
              <a:t>Words to make you wonder…</a:t>
            </a:r>
          </a:p>
        </p:txBody>
      </p:sp>
      <p:pic>
        <p:nvPicPr>
          <p:cNvPr id="2" name="Picture 1">
            <a:extLst>
              <a:ext uri="{FF2B5EF4-FFF2-40B4-BE49-F238E27FC236}">
                <a16:creationId xmlns:a16="http://schemas.microsoft.com/office/drawing/2014/main" id="{57B3144A-D852-586C-BC96-1E06781B70C8}"/>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0" y="2670628"/>
            <a:ext cx="9144000" cy="4230914"/>
          </a:xfrm>
          <a:prstGeom prst="rect">
            <a:avLst/>
          </a:prstGeom>
          <a:effectLst>
            <a:softEdge rad="317500"/>
          </a:effectLst>
        </p:spPr>
      </p:pic>
      <p:sp>
        <p:nvSpPr>
          <p:cNvPr id="7" name="TextBox 6">
            <a:extLst>
              <a:ext uri="{FF2B5EF4-FFF2-40B4-BE49-F238E27FC236}">
                <a16:creationId xmlns:a16="http://schemas.microsoft.com/office/drawing/2014/main" id="{7B02DA19-836A-F5AA-80B4-F033F642C9AB}"/>
              </a:ext>
            </a:extLst>
          </p:cNvPr>
          <p:cNvSpPr txBox="1"/>
          <p:nvPr/>
        </p:nvSpPr>
        <p:spPr>
          <a:xfrm>
            <a:off x="5435600" y="6444956"/>
            <a:ext cx="3616962" cy="261610"/>
          </a:xfrm>
          <a:prstGeom prst="rect">
            <a:avLst/>
          </a:prstGeom>
          <a:noFill/>
        </p:spPr>
        <p:txBody>
          <a:bodyPr wrap="square" rtlCol="0">
            <a:spAutoFit/>
          </a:bodyPr>
          <a:lstStyle/>
          <a:p>
            <a:pPr algn="r"/>
            <a:r>
              <a:rPr lang="en-GB" sz="1100" i="1" dirty="0">
                <a:solidFill>
                  <a:schemeClr val="bg1"/>
                </a:solidFill>
                <a:latin typeface="Century Gothic" panose="020B0502020202020204" pitchFamily="34" charset="0"/>
              </a:rPr>
              <a:t>Image from </a:t>
            </a:r>
            <a:r>
              <a:rPr lang="en-GB" sz="1100" i="1" dirty="0" err="1">
                <a:solidFill>
                  <a:schemeClr val="bg1"/>
                </a:solidFill>
                <a:latin typeface="Century Gothic" panose="020B0502020202020204" pitchFamily="34" charset="0"/>
              </a:rPr>
              <a:t>pixabay</a:t>
            </a:r>
            <a:endParaRPr lang="en-GB" sz="1100" i="1" dirty="0">
              <a:solidFill>
                <a:schemeClr val="bg1"/>
              </a:solidFill>
              <a:latin typeface="Century Gothic" panose="020B0502020202020204" pitchFamily="34" charset="0"/>
            </a:endParaRPr>
          </a:p>
        </p:txBody>
      </p:sp>
      <p:sp>
        <p:nvSpPr>
          <p:cNvPr id="3" name="TextBox 2">
            <a:extLst>
              <a:ext uri="{FF2B5EF4-FFF2-40B4-BE49-F238E27FC236}">
                <a16:creationId xmlns:a16="http://schemas.microsoft.com/office/drawing/2014/main" id="{B2566E47-9455-6F0A-74D2-76643B9D1D9D}"/>
              </a:ext>
            </a:extLst>
          </p:cNvPr>
          <p:cNvSpPr txBox="1"/>
          <p:nvPr/>
        </p:nvSpPr>
        <p:spPr>
          <a:xfrm>
            <a:off x="2899317" y="151434"/>
            <a:ext cx="6153245" cy="307777"/>
          </a:xfrm>
          <a:prstGeom prst="rect">
            <a:avLst/>
          </a:prstGeom>
          <a:noFill/>
        </p:spPr>
        <p:txBody>
          <a:bodyPr wrap="square">
            <a:spAutoFit/>
          </a:bodyPr>
          <a:lstStyle/>
          <a:p>
            <a:pPr algn="r"/>
            <a:r>
              <a:rPr lang="en-GB" sz="1400" b="1" i="1" dirty="0">
                <a:solidFill>
                  <a:schemeClr val="bg1"/>
                </a:solidFill>
                <a:latin typeface="Century Gothic" panose="020B0502020202020204" pitchFamily="34" charset="0"/>
              </a:rPr>
              <a:t>Today’s words can be found in Psalm 8:3-4</a:t>
            </a:r>
            <a:endParaRPr lang="en-GB" sz="1400"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2738314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DC6CC61-53E9-C01C-9889-1DB9CBD59272}"/>
              </a:ext>
            </a:extLst>
          </p:cNvPr>
          <p:cNvPicPr>
            <a:picLocks noChangeAspect="1"/>
          </p:cNvPicPr>
          <p:nvPr/>
        </p:nvPicPr>
        <p:blipFill>
          <a:blip r:embed="rId3"/>
          <a:srcRect t="10534" b="9674"/>
          <a:stretch>
            <a:fillRect/>
          </a:stretch>
        </p:blipFill>
        <p:spPr>
          <a:xfrm>
            <a:off x="-2" y="1384418"/>
            <a:ext cx="9144000" cy="4993342"/>
          </a:xfrm>
          <a:prstGeom prst="rect">
            <a:avLst/>
          </a:prstGeom>
        </p:spPr>
      </p:pic>
      <p:graphicFrame>
        <p:nvGraphicFramePr>
          <p:cNvPr id="4" name="Table 3">
            <a:extLst>
              <a:ext uri="{FF2B5EF4-FFF2-40B4-BE49-F238E27FC236}">
                <a16:creationId xmlns:a16="http://schemas.microsoft.com/office/drawing/2014/main" id="{7550E4FA-31D8-810F-5766-8C22E98C02FC}"/>
              </a:ext>
            </a:extLst>
          </p:cNvPr>
          <p:cNvGraphicFramePr>
            <a:graphicFrameLocks noGrp="1"/>
          </p:cNvGraphicFramePr>
          <p:nvPr>
            <p:extLst>
              <p:ext uri="{D42A27DB-BD31-4B8C-83A1-F6EECF244321}">
                <p14:modId xmlns:p14="http://schemas.microsoft.com/office/powerpoint/2010/main" val="2464480012"/>
              </p:ext>
            </p:extLst>
          </p:nvPr>
        </p:nvGraphicFramePr>
        <p:xfrm>
          <a:off x="107576" y="6561850"/>
          <a:ext cx="9036423" cy="259080"/>
        </p:xfrm>
        <a:graphic>
          <a:graphicData uri="http://schemas.openxmlformats.org/drawingml/2006/table">
            <a:tbl>
              <a:tblPr/>
              <a:tblGrid>
                <a:gridCol w="9036423">
                  <a:extLst>
                    <a:ext uri="{9D8B030D-6E8A-4147-A177-3AD203B41FA5}">
                      <a16:colId xmlns:a16="http://schemas.microsoft.com/office/drawing/2014/main" val="3254371728"/>
                    </a:ext>
                  </a:extLst>
                </a:gridCol>
              </a:tblGrid>
              <a:tr h="179498">
                <a:tc>
                  <a:txBody>
                    <a:bodyPr/>
                    <a:lstStyle/>
                    <a:p>
                      <a:pPr algn="r">
                        <a:buNone/>
                      </a:pPr>
                      <a:r>
                        <a:rPr lang="en-GB" sz="1100" i="1" dirty="0">
                          <a:solidFill>
                            <a:schemeClr val="bg1"/>
                          </a:solidFill>
                          <a:effectLst/>
                          <a:latin typeface="Century Gothic" panose="020B0502020202020204" pitchFamily="34" charset="0"/>
                        </a:rPr>
                        <a:t>  Print by Edie Mae Herrel from </a:t>
                      </a:r>
                      <a:r>
                        <a:rPr lang="en-GB" sz="1100" b="1" i="1" dirty="0">
                          <a:solidFill>
                            <a:schemeClr val="bg1"/>
                          </a:solidFill>
                          <a:effectLst/>
                          <a:latin typeface="Century Gothic" panose="020B0502020202020204" pitchFamily="34" charset="0"/>
                        </a:rPr>
                        <a:t>Art in the Christian Tradition</a:t>
                      </a:r>
                      <a:endParaRPr lang="en-GB" sz="1100" i="1" dirty="0">
                        <a:solidFill>
                          <a:schemeClr val="bg1"/>
                        </a:solidFill>
                        <a:effectLst/>
                        <a:latin typeface="Century Gothic" panose="020B0502020202020204" pitchFamily="34" charset="0"/>
                      </a:endParaRPr>
                    </a:p>
                  </a:txBody>
                  <a:tcPr anchor="ctr">
                    <a:lnL>
                      <a:noFill/>
                    </a:lnL>
                    <a:lnR>
                      <a:noFill/>
                    </a:lnR>
                    <a:lnT>
                      <a:noFill/>
                    </a:lnT>
                    <a:lnB>
                      <a:noFill/>
                    </a:lnB>
                    <a:noFill/>
                  </a:tcPr>
                </a:tc>
                <a:extLst>
                  <a:ext uri="{0D108BD9-81ED-4DB2-BD59-A6C34878D82A}">
                    <a16:rowId xmlns:a16="http://schemas.microsoft.com/office/drawing/2014/main" val="364010267"/>
                  </a:ext>
                </a:extLst>
              </a:tr>
            </a:tbl>
          </a:graphicData>
        </a:graphic>
      </p:graphicFrame>
      <p:sp>
        <p:nvSpPr>
          <p:cNvPr id="2" name="TextBox 1">
            <a:extLst>
              <a:ext uri="{FF2B5EF4-FFF2-40B4-BE49-F238E27FC236}">
                <a16:creationId xmlns:a16="http://schemas.microsoft.com/office/drawing/2014/main" id="{94D96E15-1351-F629-1C3C-55580EBCB860}"/>
              </a:ext>
            </a:extLst>
          </p:cNvPr>
          <p:cNvSpPr txBox="1"/>
          <p:nvPr/>
        </p:nvSpPr>
        <p:spPr>
          <a:xfrm>
            <a:off x="-1" y="0"/>
            <a:ext cx="9143999" cy="1200329"/>
          </a:xfrm>
          <a:prstGeom prst="rect">
            <a:avLst/>
          </a:prstGeom>
          <a:solidFill>
            <a:schemeClr val="tx1">
              <a:alpha val="63000"/>
            </a:schemeClr>
          </a:solidFill>
        </p:spPr>
        <p:txBody>
          <a:bodyPr wrap="square" rtlCol="0">
            <a:spAutoFit/>
          </a:bodyPr>
          <a:lstStyle/>
          <a:p>
            <a:pPr algn="ctr"/>
            <a:r>
              <a:rPr lang="en-GB" sz="2400" b="1" dirty="0">
                <a:solidFill>
                  <a:schemeClr val="bg1"/>
                </a:solidFill>
                <a:latin typeface="Century Gothic" panose="020B0502020202020204" pitchFamily="34" charset="0"/>
              </a:rPr>
              <a:t>Gathering:</a:t>
            </a:r>
          </a:p>
          <a:p>
            <a:pPr algn="ctr"/>
            <a:r>
              <a:rPr lang="en-GB" sz="2400" dirty="0">
                <a:solidFill>
                  <a:schemeClr val="bg1"/>
                </a:solidFill>
                <a:latin typeface="Century Gothic" panose="020B0502020202020204" pitchFamily="34" charset="0"/>
              </a:rPr>
              <a:t>Listen to these words, written by the artist:</a:t>
            </a:r>
          </a:p>
          <a:p>
            <a:pPr algn="ctr"/>
            <a:r>
              <a:rPr lang="en-GB" sz="2400" b="1" dirty="0">
                <a:solidFill>
                  <a:schemeClr val="bg1"/>
                </a:solidFill>
                <a:latin typeface="Century Gothic" panose="020B0502020202020204" pitchFamily="34" charset="0"/>
              </a:rPr>
              <a:t>‘All the same, but beautifully different – God made them all.’</a:t>
            </a:r>
          </a:p>
        </p:txBody>
      </p:sp>
    </p:spTree>
    <p:extLst>
      <p:ext uri="{BB962C8B-B14F-4D97-AF65-F5344CB8AC3E}">
        <p14:creationId xmlns:p14="http://schemas.microsoft.com/office/powerpoint/2010/main" val="1794543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704A519-8CE7-AC91-F0C5-3E7C71A2C2B4}"/>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329898" y="453193"/>
            <a:ext cx="5140959" cy="45406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extBox 1">
            <a:extLst>
              <a:ext uri="{FF2B5EF4-FFF2-40B4-BE49-F238E27FC236}">
                <a16:creationId xmlns:a16="http://schemas.microsoft.com/office/drawing/2014/main" id="{50183773-B8E0-337C-A158-837DC70A9D7E}"/>
              </a:ext>
            </a:extLst>
          </p:cNvPr>
          <p:cNvSpPr txBox="1"/>
          <p:nvPr/>
        </p:nvSpPr>
        <p:spPr>
          <a:xfrm>
            <a:off x="329898" y="5054542"/>
            <a:ext cx="5025983" cy="461665"/>
          </a:xfrm>
          <a:prstGeom prst="rect">
            <a:avLst/>
          </a:prstGeom>
          <a:noFill/>
          <a:effectLst/>
        </p:spPr>
        <p:txBody>
          <a:bodyPr wrap="square" rtlCol="0">
            <a:spAutoFit/>
          </a:bodyPr>
          <a:lstStyle/>
          <a:p>
            <a:pPr marL="0" marR="0" lvl="0" indent="0" algn="l" defTabSz="457177"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Aesop </a:t>
            </a:r>
            <a:r>
              <a:rPr kumimoji="0" lang="en-GB" sz="1600" b="1" i="1"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(c.620-564 BCE)</a:t>
            </a:r>
          </a:p>
        </p:txBody>
      </p:sp>
      <p:grpSp>
        <p:nvGrpSpPr>
          <p:cNvPr id="7" name="Group 6">
            <a:extLst>
              <a:ext uri="{FF2B5EF4-FFF2-40B4-BE49-F238E27FC236}">
                <a16:creationId xmlns:a16="http://schemas.microsoft.com/office/drawing/2014/main" id="{E962E0C7-9025-5669-4106-AA7FF1137749}"/>
              </a:ext>
            </a:extLst>
          </p:cNvPr>
          <p:cNvGrpSpPr/>
          <p:nvPr/>
        </p:nvGrpSpPr>
        <p:grpSpPr>
          <a:xfrm>
            <a:off x="1257166" y="695960"/>
            <a:ext cx="7787941" cy="6162040"/>
            <a:chOff x="1026160" y="695960"/>
            <a:chExt cx="7787941" cy="6162040"/>
          </a:xfrm>
        </p:grpSpPr>
        <p:pic>
          <p:nvPicPr>
            <p:cNvPr id="5" name="Graphic 4" descr="Skeleton outline">
              <a:extLst>
                <a:ext uri="{FF2B5EF4-FFF2-40B4-BE49-F238E27FC236}">
                  <a16:creationId xmlns:a16="http://schemas.microsoft.com/office/drawing/2014/main" id="{B8AFB984-975D-F6E0-E423-6A6E89604B5F}"/>
                </a:ext>
              </a:extLst>
            </p:cNvPr>
            <p:cNvPicPr>
              <a:picLocks noChangeAspect="1"/>
            </p:cNvPicPr>
            <p:nvPr/>
          </p:nvPicPr>
          <p:blipFill>
            <a:blip>
              <a:extLst>
                <a:ext uri="{96DAC541-7B7A-43D3-8B79-37D633B846F1}">
                  <asvg:svgBlip xmlns:asvg="http://schemas.microsoft.com/office/drawing/2016/SVG/main" r:embed="rId4"/>
                </a:ext>
              </a:extLst>
            </a:blip>
            <a:srcRect l="24784" r="23243"/>
            <a:stretch>
              <a:fillRect/>
            </a:stretch>
          </p:blipFill>
          <p:spPr>
            <a:xfrm>
              <a:off x="5611528" y="695960"/>
              <a:ext cx="3202573" cy="6162040"/>
            </a:xfrm>
            <a:prstGeom prst="rect">
              <a:avLst/>
            </a:prstGeom>
          </p:spPr>
        </p:pic>
        <p:sp>
          <p:nvSpPr>
            <p:cNvPr id="6" name="TextBox 5">
              <a:extLst>
                <a:ext uri="{FF2B5EF4-FFF2-40B4-BE49-F238E27FC236}">
                  <a16:creationId xmlns:a16="http://schemas.microsoft.com/office/drawing/2014/main" id="{A07D946A-B6B0-7CA1-2AA3-D3487BFF934E}"/>
                </a:ext>
              </a:extLst>
            </p:cNvPr>
            <p:cNvSpPr txBox="1"/>
            <p:nvPr/>
          </p:nvSpPr>
          <p:spPr>
            <a:xfrm>
              <a:off x="1026160" y="5635365"/>
              <a:ext cx="5140960" cy="769441"/>
            </a:xfrm>
            <a:prstGeom prst="rect">
              <a:avLst/>
            </a:prstGeom>
            <a:noFill/>
            <a:effectLst/>
          </p:spPr>
          <p:txBody>
            <a:bodyPr wrap="square" rtlCol="0">
              <a:spAutoFit/>
            </a:bodyPr>
            <a:lstStyle/>
            <a:p>
              <a:pPr marL="0" marR="0" lvl="0" indent="0" algn="ctr" defTabSz="457177"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The Divided Body</a:t>
              </a:r>
            </a:p>
          </p:txBody>
        </p:sp>
      </p:grpSp>
      <p:sp>
        <p:nvSpPr>
          <p:cNvPr id="3" name="TextBox 2">
            <a:extLst>
              <a:ext uri="{FF2B5EF4-FFF2-40B4-BE49-F238E27FC236}">
                <a16:creationId xmlns:a16="http://schemas.microsoft.com/office/drawing/2014/main" id="{422B9A77-F1E0-A1DE-20E2-27B7A5EFE187}"/>
              </a:ext>
            </a:extLst>
          </p:cNvPr>
          <p:cNvSpPr txBox="1"/>
          <p:nvPr/>
        </p:nvSpPr>
        <p:spPr>
          <a:xfrm>
            <a:off x="0" y="92333"/>
            <a:ext cx="4437529" cy="184666"/>
          </a:xfrm>
          <a:prstGeom prst="rect">
            <a:avLst/>
          </a:prstGeom>
          <a:noFill/>
        </p:spPr>
        <p:txBody>
          <a:bodyPr wrap="square" rtlCol="0">
            <a:spAutoFit/>
          </a:bodyPr>
          <a:lstStyle/>
          <a:p>
            <a:pPr marL="0" marR="0" lvl="0" indent="0" algn="l" defTabSz="457177" rtl="0" eaLnBrk="1" fontAlgn="auto" latinLnBrk="0" hangingPunct="1">
              <a:lnSpc>
                <a:spcPct val="100000"/>
              </a:lnSpc>
              <a:spcBef>
                <a:spcPts val="0"/>
              </a:spcBef>
              <a:spcAft>
                <a:spcPts val="0"/>
              </a:spcAft>
              <a:buClrTx/>
              <a:buSzTx/>
              <a:buFontTx/>
              <a:buNone/>
              <a:tabLst/>
              <a:defRPr/>
            </a:pPr>
            <a:r>
              <a:rPr kumimoji="0" lang="en-GB" sz="600" b="0" i="1" u="none" strike="noStrike" kern="1200" cap="none" spc="0" normalizeH="0" baseline="0" noProof="0" dirty="0" err="1">
                <a:ln>
                  <a:noFill/>
                </a:ln>
                <a:solidFill>
                  <a:prstClr val="white"/>
                </a:solidFill>
                <a:effectLst/>
                <a:uLnTx/>
                <a:uFillTx/>
                <a:latin typeface="Century Gothic" panose="020B0502020202020204" pitchFamily="34" charset="0"/>
                <a:ea typeface="+mn-ea"/>
                <a:cs typeface="+mn-cs"/>
              </a:rPr>
              <a:t>user:shakko</a:t>
            </a:r>
            <a:r>
              <a:rPr kumimoji="0" lang="en-GB" sz="600" b="0" i="1"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CC BY-SA 3.0 &lt;https://creativecommons.org/licenses/by-sa/3.0&gt;, via Wikimedia Commons</a:t>
            </a:r>
          </a:p>
        </p:txBody>
      </p:sp>
    </p:spTree>
    <p:extLst>
      <p:ext uri="{BB962C8B-B14F-4D97-AF65-F5344CB8AC3E}">
        <p14:creationId xmlns:p14="http://schemas.microsoft.com/office/powerpoint/2010/main" val="209767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D1A936F-1C67-A42E-65B7-2BC7D154A1F6}"/>
              </a:ext>
            </a:extLst>
          </p:cNvPr>
          <p:cNvPicPr>
            <a:picLocks noChangeAspect="1"/>
          </p:cNvPicPr>
          <p:nvPr/>
        </p:nvPicPr>
        <p:blipFill>
          <a:blip r:embed="rId3"/>
          <a:srcRect t="10534" b="14981"/>
          <a:stretch>
            <a:fillRect/>
          </a:stretch>
        </p:blipFill>
        <p:spPr>
          <a:xfrm>
            <a:off x="567891" y="2775708"/>
            <a:ext cx="8008219" cy="4082291"/>
          </a:xfrm>
          <a:prstGeom prst="rect">
            <a:avLst/>
          </a:prstGeom>
        </p:spPr>
      </p:pic>
      <p:sp>
        <p:nvSpPr>
          <p:cNvPr id="7" name="TextBox 6">
            <a:extLst>
              <a:ext uri="{FF2B5EF4-FFF2-40B4-BE49-F238E27FC236}">
                <a16:creationId xmlns:a16="http://schemas.microsoft.com/office/drawing/2014/main" id="{42AD5C0A-283A-0140-A723-675D381B4BF3}"/>
              </a:ext>
            </a:extLst>
          </p:cNvPr>
          <p:cNvSpPr txBox="1"/>
          <p:nvPr/>
        </p:nvSpPr>
        <p:spPr>
          <a:xfrm>
            <a:off x="163629" y="0"/>
            <a:ext cx="8576110" cy="3416320"/>
          </a:xfrm>
          <a:prstGeom prst="rect">
            <a:avLst/>
          </a:prstGeom>
          <a:noFill/>
        </p:spPr>
        <p:txBody>
          <a:bodyPr wrap="square">
            <a:spAutoFit/>
          </a:bodyPr>
          <a:lstStyle/>
          <a:p>
            <a:pPr algn="ctr">
              <a:buNone/>
            </a:pPr>
            <a:r>
              <a:rPr lang="en-GB" b="1" i="0" dirty="0">
                <a:solidFill>
                  <a:srgbClr val="000000"/>
                </a:solidFill>
                <a:effectLst/>
                <a:latin typeface="Century Gothic" panose="020B0502020202020204" pitchFamily="34" charset="0"/>
              </a:rPr>
              <a:t>…a person’s body has more than one part. It has many parts. </a:t>
            </a:r>
            <a:r>
              <a:rPr lang="en-GB" b="1" i="0" baseline="30000" dirty="0">
                <a:solidFill>
                  <a:srgbClr val="000000"/>
                </a:solidFill>
                <a:effectLst/>
                <a:latin typeface="Century Gothic" panose="020B0502020202020204" pitchFamily="34" charset="0"/>
              </a:rPr>
              <a:t>15 </a:t>
            </a:r>
            <a:r>
              <a:rPr lang="en-GB" b="1" i="0" dirty="0">
                <a:solidFill>
                  <a:srgbClr val="000000"/>
                </a:solidFill>
                <a:effectLst/>
                <a:latin typeface="Century Gothic" panose="020B0502020202020204" pitchFamily="34" charset="0"/>
              </a:rPr>
              <a:t>The foot might say, “I am not a hand. So, I am not part of the body.” But saying this would not stop the foot from being a part of the body. </a:t>
            </a:r>
            <a:r>
              <a:rPr lang="en-GB" b="1" i="0" baseline="30000" dirty="0">
                <a:solidFill>
                  <a:srgbClr val="000000"/>
                </a:solidFill>
                <a:effectLst/>
                <a:latin typeface="Century Gothic" panose="020B0502020202020204" pitchFamily="34" charset="0"/>
              </a:rPr>
              <a:t>16 </a:t>
            </a:r>
            <a:r>
              <a:rPr lang="en-GB" b="1" i="0" dirty="0">
                <a:solidFill>
                  <a:srgbClr val="000000"/>
                </a:solidFill>
                <a:effectLst/>
                <a:latin typeface="Century Gothic" panose="020B0502020202020204" pitchFamily="34" charset="0"/>
              </a:rPr>
              <a:t>The ear might say, “I am not an eye. So, I am not part of the body.” But saying this would not make the ear stop being a part of the body. </a:t>
            </a:r>
            <a:r>
              <a:rPr lang="en-GB" b="1" i="0" baseline="30000" dirty="0">
                <a:solidFill>
                  <a:srgbClr val="000000"/>
                </a:solidFill>
                <a:effectLst/>
                <a:latin typeface="Century Gothic" panose="020B0502020202020204" pitchFamily="34" charset="0"/>
              </a:rPr>
              <a:t>17 </a:t>
            </a:r>
            <a:r>
              <a:rPr lang="en-GB" b="1" i="0" dirty="0">
                <a:solidFill>
                  <a:srgbClr val="000000"/>
                </a:solidFill>
                <a:effectLst/>
                <a:latin typeface="Century Gothic" panose="020B0502020202020204" pitchFamily="34" charset="0"/>
              </a:rPr>
              <a:t>If the whole body were an eye, the body would not be able to hear. If the whole body were an ear, the body would not be able to smell anything. </a:t>
            </a:r>
            <a:r>
              <a:rPr lang="en-GB" b="1" i="0" baseline="30000" dirty="0">
                <a:solidFill>
                  <a:srgbClr val="000000"/>
                </a:solidFill>
                <a:effectLst/>
                <a:latin typeface="Century Gothic" panose="020B0502020202020204" pitchFamily="34" charset="0"/>
              </a:rPr>
              <a:t>18-19 </a:t>
            </a:r>
            <a:r>
              <a:rPr lang="en-GB" b="1" i="0" dirty="0">
                <a:solidFill>
                  <a:srgbClr val="000000"/>
                </a:solidFill>
                <a:effectLst/>
                <a:latin typeface="Century Gothic" panose="020B0502020202020204" pitchFamily="34" charset="0"/>
              </a:rPr>
              <a:t>If each part of the body were the same part, there would be no body. But truly God put the parts in the body as he wanted them. He made a place for each one of them. </a:t>
            </a:r>
            <a:r>
              <a:rPr lang="en-GB" b="1" i="0" baseline="30000" dirty="0">
                <a:solidFill>
                  <a:srgbClr val="000000"/>
                </a:solidFill>
                <a:effectLst/>
                <a:latin typeface="Century Gothic" panose="020B0502020202020204" pitchFamily="34" charset="0"/>
              </a:rPr>
              <a:t>20 </a:t>
            </a:r>
            <a:r>
              <a:rPr lang="en-GB" b="1" i="0" dirty="0">
                <a:solidFill>
                  <a:srgbClr val="000000"/>
                </a:solidFill>
                <a:effectLst/>
                <a:latin typeface="Century Gothic" panose="020B0502020202020204" pitchFamily="34" charset="0"/>
              </a:rPr>
              <a:t>And so there are many parts, but only one body.</a:t>
            </a:r>
          </a:p>
          <a:p>
            <a:pPr algn="ctr">
              <a:buNone/>
            </a:pPr>
            <a:r>
              <a:rPr lang="en-GB" b="1" i="0" baseline="30000" dirty="0">
                <a:solidFill>
                  <a:srgbClr val="000000"/>
                </a:solidFill>
                <a:effectLst/>
                <a:latin typeface="Century Gothic" panose="020B0502020202020204" pitchFamily="34" charset="0"/>
              </a:rPr>
              <a:t>21 </a:t>
            </a:r>
            <a:r>
              <a:rPr lang="en-GB" b="1" i="0" dirty="0">
                <a:solidFill>
                  <a:srgbClr val="000000"/>
                </a:solidFill>
                <a:effectLst/>
                <a:latin typeface="Century Gothic" panose="020B0502020202020204" pitchFamily="34" charset="0"/>
              </a:rPr>
              <a:t>The eye cannot say to the hand, “I don’t need you!” And the head cannot say to the foot, “I don’t need you!”</a:t>
            </a:r>
          </a:p>
        </p:txBody>
      </p:sp>
    </p:spTree>
    <p:extLst>
      <p:ext uri="{BB962C8B-B14F-4D97-AF65-F5344CB8AC3E}">
        <p14:creationId xmlns:p14="http://schemas.microsoft.com/office/powerpoint/2010/main" val="3020548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1057892-4A23-8E62-5D57-50BF5A65B438}"/>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C5338B2-25B3-D365-A320-565E050A7BC7}"/>
              </a:ext>
            </a:extLst>
          </p:cNvPr>
          <p:cNvPicPr>
            <a:picLocks noChangeAspect="1"/>
          </p:cNvPicPr>
          <p:nvPr/>
        </p:nvPicPr>
        <p:blipFill>
          <a:blip r:embed="rId3"/>
          <a:srcRect t="10534" b="14981"/>
          <a:stretch>
            <a:fillRect/>
          </a:stretch>
        </p:blipFill>
        <p:spPr>
          <a:xfrm>
            <a:off x="952902" y="3168236"/>
            <a:ext cx="7238197" cy="3689763"/>
          </a:xfrm>
          <a:prstGeom prst="rect">
            <a:avLst/>
          </a:prstGeom>
        </p:spPr>
      </p:pic>
      <p:sp>
        <p:nvSpPr>
          <p:cNvPr id="7" name="TextBox 6">
            <a:extLst>
              <a:ext uri="{FF2B5EF4-FFF2-40B4-BE49-F238E27FC236}">
                <a16:creationId xmlns:a16="http://schemas.microsoft.com/office/drawing/2014/main" id="{71A699FC-535E-9F5A-06FF-8F54AC126DDA}"/>
              </a:ext>
            </a:extLst>
          </p:cNvPr>
          <p:cNvSpPr txBox="1"/>
          <p:nvPr/>
        </p:nvSpPr>
        <p:spPr>
          <a:xfrm>
            <a:off x="163629" y="0"/>
            <a:ext cx="8576110" cy="3170099"/>
          </a:xfrm>
          <a:prstGeom prst="rect">
            <a:avLst/>
          </a:prstGeom>
          <a:noFill/>
        </p:spPr>
        <p:txBody>
          <a:bodyPr wrap="square">
            <a:spAutoFit/>
          </a:bodyPr>
          <a:lstStyle/>
          <a:p>
            <a:pPr algn="ctr">
              <a:buNone/>
            </a:pPr>
            <a:r>
              <a:rPr lang="en-GB" sz="4000" b="1" i="0" dirty="0">
                <a:solidFill>
                  <a:srgbClr val="000000"/>
                </a:solidFill>
                <a:effectLst/>
                <a:latin typeface="Century Gothic" panose="020B0502020202020204" pitchFamily="34" charset="0"/>
              </a:rPr>
              <a:t>….God put the parts in the body as he wanted them. He made a place for each one of them. And so there are many parts, but only one body…..</a:t>
            </a:r>
          </a:p>
        </p:txBody>
      </p:sp>
      <p:sp>
        <p:nvSpPr>
          <p:cNvPr id="2" name="TextBox 1">
            <a:extLst>
              <a:ext uri="{FF2B5EF4-FFF2-40B4-BE49-F238E27FC236}">
                <a16:creationId xmlns:a16="http://schemas.microsoft.com/office/drawing/2014/main" id="{0D3D6793-39B7-23CB-3815-AD5B1165F3CD}"/>
              </a:ext>
            </a:extLst>
          </p:cNvPr>
          <p:cNvSpPr txBox="1"/>
          <p:nvPr/>
        </p:nvSpPr>
        <p:spPr>
          <a:xfrm>
            <a:off x="6447835" y="3782942"/>
            <a:ext cx="2532536" cy="2462213"/>
          </a:xfrm>
          <a:prstGeom prst="rect">
            <a:avLst/>
          </a:prstGeom>
          <a:noFill/>
        </p:spPr>
        <p:txBody>
          <a:bodyPr wrap="square" rtlCol="0">
            <a:spAutoFit/>
          </a:bodyPr>
          <a:lstStyle/>
          <a:p>
            <a:pPr algn="ctr"/>
            <a:r>
              <a:rPr lang="en-GB" sz="2200" b="1" dirty="0">
                <a:solidFill>
                  <a:schemeClr val="bg1"/>
                </a:solidFill>
                <a:latin typeface="Century Gothic" panose="020B0502020202020204" pitchFamily="34" charset="0"/>
              </a:rPr>
              <a:t>…I wonder how these words might help us to live better together as a school community?...</a:t>
            </a:r>
          </a:p>
        </p:txBody>
      </p:sp>
      <p:sp>
        <p:nvSpPr>
          <p:cNvPr id="3" name="TextBox 2">
            <a:extLst>
              <a:ext uri="{FF2B5EF4-FFF2-40B4-BE49-F238E27FC236}">
                <a16:creationId xmlns:a16="http://schemas.microsoft.com/office/drawing/2014/main" id="{A8EB4898-0034-C4EA-F86C-31F98808C205}"/>
              </a:ext>
            </a:extLst>
          </p:cNvPr>
          <p:cNvSpPr txBox="1"/>
          <p:nvPr/>
        </p:nvSpPr>
        <p:spPr>
          <a:xfrm>
            <a:off x="163629" y="3312260"/>
            <a:ext cx="2213811" cy="1785104"/>
          </a:xfrm>
          <a:prstGeom prst="rect">
            <a:avLst/>
          </a:prstGeom>
          <a:noFill/>
        </p:spPr>
        <p:txBody>
          <a:bodyPr wrap="square" rtlCol="0">
            <a:spAutoFit/>
          </a:bodyPr>
          <a:lstStyle/>
          <a:p>
            <a:pPr algn="ctr"/>
            <a:r>
              <a:rPr lang="en-GB" sz="2200" b="1" dirty="0">
                <a:solidFill>
                  <a:schemeClr val="bg1"/>
                </a:solidFill>
                <a:latin typeface="Century Gothic" panose="020B0502020202020204" pitchFamily="34" charset="0"/>
              </a:rPr>
              <a:t>…If difference is important to God, should it be important to us?...</a:t>
            </a:r>
          </a:p>
        </p:txBody>
      </p:sp>
    </p:spTree>
    <p:extLst>
      <p:ext uri="{BB962C8B-B14F-4D97-AF65-F5344CB8AC3E}">
        <p14:creationId xmlns:p14="http://schemas.microsoft.com/office/powerpoint/2010/main" val="3001616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iterate type="lt">
                                    <p:tmPct val="10000"/>
                                  </p:iterate>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7FFDD088-6BE3-D7FF-7417-132CE0D05C37}"/>
              </a:ext>
            </a:extLst>
          </p:cNvPr>
          <p:cNvPicPr>
            <a:picLocks noChangeAspect="1"/>
          </p:cNvPicPr>
          <p:nvPr/>
        </p:nvPicPr>
        <p:blipFill>
          <a:blip r:embed="rId3">
            <a:extLst>
              <a:ext uri="{28A0092B-C50C-407E-A947-70E740481C1C}">
                <a14:useLocalDpi xmlns:a14="http://schemas.microsoft.com/office/drawing/2010/main" val="0"/>
              </a:ext>
            </a:extLst>
          </a:blip>
          <a:srcRect t="211" r="-2" b="-2"/>
          <a:stretch>
            <a:fillRect/>
          </a:stretch>
        </p:blipFill>
        <p:spPr>
          <a:xfrm>
            <a:off x="20" y="10"/>
            <a:ext cx="4587406"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7" name="TextBox 6">
            <a:extLst>
              <a:ext uri="{FF2B5EF4-FFF2-40B4-BE49-F238E27FC236}">
                <a16:creationId xmlns:a16="http://schemas.microsoft.com/office/drawing/2014/main" id="{AE6A7C1A-0EA9-5548-51C7-A2FB9E16930C}"/>
              </a:ext>
            </a:extLst>
          </p:cNvPr>
          <p:cNvSpPr txBox="1"/>
          <p:nvPr/>
        </p:nvSpPr>
        <p:spPr>
          <a:xfrm>
            <a:off x="4726004" y="735918"/>
            <a:ext cx="4138863" cy="5386164"/>
          </a:xfrm>
          <a:prstGeom prst="rect">
            <a:avLst/>
          </a:prstGeom>
        </p:spPr>
        <p:txBody>
          <a:bodyPr vert="horz" lIns="91440" tIns="45720" rIns="91440" bIns="45720" rtlCol="0">
            <a:noAutofit/>
          </a:bodyPr>
          <a:lstStyle/>
          <a:p>
            <a:pPr algn="ctr" defTabSz="914400">
              <a:lnSpc>
                <a:spcPct val="90000"/>
              </a:lnSpc>
              <a:spcAft>
                <a:spcPts val="600"/>
              </a:spcAft>
            </a:pPr>
            <a:r>
              <a:rPr lang="en-US" sz="2800" b="1" dirty="0">
                <a:latin typeface="Century Gothic" panose="020B0502020202020204" pitchFamily="34" charset="0"/>
              </a:rPr>
              <a:t>Christ has no body now but yours. No hands, no feet on earth but yours.</a:t>
            </a:r>
          </a:p>
          <a:p>
            <a:pPr algn="ctr" defTabSz="914400">
              <a:lnSpc>
                <a:spcPct val="90000"/>
              </a:lnSpc>
              <a:spcAft>
                <a:spcPts val="600"/>
              </a:spcAft>
            </a:pPr>
            <a:r>
              <a:rPr lang="en-US" sz="2800" b="1" dirty="0">
                <a:latin typeface="Century Gothic" panose="020B0502020202020204" pitchFamily="34" charset="0"/>
              </a:rPr>
              <a:t>Yours are the eyes through which he looks compassion on this world. Yours are the feet with which he walks to do good. </a:t>
            </a:r>
          </a:p>
          <a:p>
            <a:pPr algn="ctr" defTabSz="914400">
              <a:lnSpc>
                <a:spcPct val="90000"/>
              </a:lnSpc>
              <a:spcAft>
                <a:spcPts val="600"/>
              </a:spcAft>
            </a:pPr>
            <a:r>
              <a:rPr lang="en-US" sz="2800" b="1" dirty="0">
                <a:latin typeface="Century Gothic" panose="020B0502020202020204" pitchFamily="34" charset="0"/>
              </a:rPr>
              <a:t>Yours are the hands through which he blesses all the world.</a:t>
            </a:r>
          </a:p>
        </p:txBody>
      </p:sp>
    </p:spTree>
    <p:extLst>
      <p:ext uri="{BB962C8B-B14F-4D97-AF65-F5344CB8AC3E}">
        <p14:creationId xmlns:p14="http://schemas.microsoft.com/office/powerpoint/2010/main" val="4285632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fade">
                                      <p:cBhvr>
                                        <p:cTn id="7" dur="500"/>
                                        <p:tgtEl>
                                          <p:spTgt spid="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fade">
                                      <p:cBhvr>
                                        <p:cTn id="12"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65ED43-5160-7885-9C30-B174767760F0}"/>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A8F982B1-0D97-6755-B2BD-B6BECC8497F0}"/>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rot="5400000">
            <a:off x="3079672" y="955571"/>
            <a:ext cx="3484824" cy="2139886"/>
          </a:xfrm>
          <a:prstGeom prst="rect">
            <a:avLst/>
          </a:prstGeom>
          <a:ln>
            <a:solidFill>
              <a:schemeClr val="tx1"/>
            </a:solidFill>
          </a:ln>
        </p:spPr>
      </p:pic>
      <p:pic>
        <p:nvPicPr>
          <p:cNvPr id="3" name="Picture 2">
            <a:extLst>
              <a:ext uri="{FF2B5EF4-FFF2-40B4-BE49-F238E27FC236}">
                <a16:creationId xmlns:a16="http://schemas.microsoft.com/office/drawing/2014/main" id="{3591B201-853A-E773-D418-788712EB5BBB}"/>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rot="5400000">
            <a:off x="5851922" y="774231"/>
            <a:ext cx="3484822" cy="2502567"/>
          </a:xfrm>
          <a:prstGeom prst="rect">
            <a:avLst/>
          </a:prstGeom>
          <a:ln>
            <a:solidFill>
              <a:schemeClr val="tx1"/>
            </a:solidFill>
          </a:ln>
        </p:spPr>
      </p:pic>
      <p:pic>
        <p:nvPicPr>
          <p:cNvPr id="4" name="Picture 3">
            <a:extLst>
              <a:ext uri="{FF2B5EF4-FFF2-40B4-BE49-F238E27FC236}">
                <a16:creationId xmlns:a16="http://schemas.microsoft.com/office/drawing/2014/main" id="{CE01718D-8527-0F48-C27A-907DA5E1AE4B}"/>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rot="5400000">
            <a:off x="46248" y="439078"/>
            <a:ext cx="3484821" cy="3134369"/>
          </a:xfrm>
          <a:prstGeom prst="rect">
            <a:avLst/>
          </a:prstGeom>
          <a:ln>
            <a:solidFill>
              <a:schemeClr val="tx1"/>
            </a:solidFill>
          </a:ln>
        </p:spPr>
      </p:pic>
      <p:pic>
        <p:nvPicPr>
          <p:cNvPr id="7" name="Picture 6">
            <a:extLst>
              <a:ext uri="{FF2B5EF4-FFF2-40B4-BE49-F238E27FC236}">
                <a16:creationId xmlns:a16="http://schemas.microsoft.com/office/drawing/2014/main" id="{C0CD9FD8-3249-3FC9-F4BA-1B77CC7C256D}"/>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221474" y="3965607"/>
            <a:ext cx="5670553" cy="2690733"/>
          </a:xfrm>
          <a:prstGeom prst="rect">
            <a:avLst/>
          </a:prstGeom>
          <a:ln>
            <a:solidFill>
              <a:schemeClr val="tx1"/>
            </a:solidFill>
          </a:ln>
        </p:spPr>
      </p:pic>
      <p:sp>
        <p:nvSpPr>
          <p:cNvPr id="8" name="TextBox 7">
            <a:extLst>
              <a:ext uri="{FF2B5EF4-FFF2-40B4-BE49-F238E27FC236}">
                <a16:creationId xmlns:a16="http://schemas.microsoft.com/office/drawing/2014/main" id="{DC052023-2C17-EC31-932E-2FA0F53AFEB5}"/>
              </a:ext>
            </a:extLst>
          </p:cNvPr>
          <p:cNvSpPr txBox="1"/>
          <p:nvPr/>
        </p:nvSpPr>
        <p:spPr>
          <a:xfrm>
            <a:off x="6126480" y="4617237"/>
            <a:ext cx="2935705" cy="1200329"/>
          </a:xfrm>
          <a:prstGeom prst="rect">
            <a:avLst/>
          </a:prstGeom>
          <a:noFill/>
        </p:spPr>
        <p:txBody>
          <a:bodyPr wrap="square" rtlCol="0">
            <a:spAutoFit/>
          </a:bodyPr>
          <a:lstStyle/>
          <a:p>
            <a:pPr algn="ctr"/>
            <a:r>
              <a:rPr lang="en-GB" sz="3600" b="1" dirty="0">
                <a:latin typeface="Century Gothic" panose="020B0502020202020204" pitchFamily="34" charset="0"/>
              </a:rPr>
              <a:t>I Corinthians 12:14-21</a:t>
            </a:r>
          </a:p>
        </p:txBody>
      </p:sp>
    </p:spTree>
    <p:extLst>
      <p:ext uri="{BB962C8B-B14F-4D97-AF65-F5344CB8AC3E}">
        <p14:creationId xmlns:p14="http://schemas.microsoft.com/office/powerpoint/2010/main" val="1184809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 Black ">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2454</TotalTime>
  <Words>1660</Words>
  <Application>Microsoft Office PowerPoint</Application>
  <PresentationFormat>On-screen Show (4:3)</PresentationFormat>
  <Paragraphs>78</Paragraphs>
  <Slides>7</Slides>
  <Notes>7</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7</vt:i4>
      </vt:variant>
    </vt:vector>
  </HeadingPairs>
  <TitlesOfParts>
    <vt:vector size="15" baseType="lpstr">
      <vt:lpstr>Aptos</vt:lpstr>
      <vt:lpstr>Aptos Display</vt:lpstr>
      <vt:lpstr>Arial</vt:lpstr>
      <vt:lpstr>Calibri</vt:lpstr>
      <vt:lpstr>Century Gothic</vt:lpstr>
      <vt:lpstr>Office Theme</vt:lpstr>
      <vt:lpstr>1_Office Theme</vt:lpstr>
      <vt:lpstr> Black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Rachel Boxer</dc:creator>
  <cp:lastModifiedBy>Rachel Boxer</cp:lastModifiedBy>
  <cp:revision>29</cp:revision>
  <dcterms:created xsi:type="dcterms:W3CDTF">2026-04-10T16:07:53Z</dcterms:created>
  <dcterms:modified xsi:type="dcterms:W3CDTF">2026-05-07T10:56:26Z</dcterms:modified>
</cp:coreProperties>
</file>