
<file path=[Content_Types].xml><?xml version="1.0" encoding="utf-8"?>
<Types xmlns="http://schemas.openxmlformats.org/package/2006/content-types">
  <Default Extension="jpeg" ContentType="image/jpeg"/>
  <Default Extension="MOV" ContentType="video/quicktime"/>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 id="2147483696" r:id="rId4"/>
    <p:sldMasterId id="2147483708" r:id="rId5"/>
  </p:sldMasterIdLst>
  <p:notesMasterIdLst>
    <p:notesMasterId r:id="rId20"/>
  </p:notesMasterIdLst>
  <p:sldIdLst>
    <p:sldId id="545" r:id="rId6"/>
    <p:sldId id="256" r:id="rId7"/>
    <p:sldId id="481" r:id="rId8"/>
    <p:sldId id="547" r:id="rId9"/>
    <p:sldId id="546" r:id="rId10"/>
    <p:sldId id="542" r:id="rId11"/>
    <p:sldId id="550" r:id="rId12"/>
    <p:sldId id="552" r:id="rId13"/>
    <p:sldId id="549" r:id="rId14"/>
    <p:sldId id="551" r:id="rId15"/>
    <p:sldId id="553" r:id="rId16"/>
    <p:sldId id="438" r:id="rId17"/>
    <p:sldId id="431" r:id="rId18"/>
    <p:sldId id="548" r:id="rId1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00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8AA8105-A464-4EEC-8B49-9DBCE2AB056E}" v="150" dt="2026-06-29T16:16:56.13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00" autoAdjust="0"/>
    <p:restoredTop sz="78686" autoAdjust="0"/>
  </p:normalViewPr>
  <p:slideViewPr>
    <p:cSldViewPr snapToGrid="0">
      <p:cViewPr varScale="1">
        <p:scale>
          <a:sx n="50" d="100"/>
          <a:sy n="50" d="100"/>
        </p:scale>
        <p:origin x="1648" y="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3" Type="http://schemas.openxmlformats.org/officeDocument/2006/relationships/slideMaster" Target="slideMasters/slideMaster3.xml"/><Relationship Id="rId21"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microsoft.com/office/2015/10/relationships/revisionInfo" Target="revisionInfo.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72CD6EF-82BC-45CB-B5CB-C1838953D91B}" type="datetimeFigureOut">
              <a:rPr lang="en-GB" smtClean="0"/>
              <a:t>29/06/2026</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E083CC5-2736-4229-AD41-AB8B8C755961}" type="slidenum">
              <a:rPr lang="en-GB" smtClean="0"/>
              <a:t>‹#›</a:t>
            </a:fld>
            <a:endParaRPr lang="en-GB"/>
          </a:p>
        </p:txBody>
      </p:sp>
    </p:spTree>
    <p:extLst>
      <p:ext uri="{BB962C8B-B14F-4D97-AF65-F5344CB8AC3E}">
        <p14:creationId xmlns:p14="http://schemas.microsoft.com/office/powerpoint/2010/main" val="24321091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i="1" dirty="0"/>
              <a:t>For adults using this resource: </a:t>
            </a:r>
            <a:r>
              <a:rPr lang="en-GB" b="0" i="1" dirty="0"/>
              <a:t>Text in </a:t>
            </a:r>
            <a:r>
              <a:rPr lang="en-GB" b="1" i="1" dirty="0"/>
              <a:t>bold </a:t>
            </a:r>
            <a:r>
              <a:rPr lang="en-GB" b="0" i="1" dirty="0"/>
              <a:t>indicates further animations on the slide.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0" i="1" dirty="0"/>
              <a:t>This a resource designed for use with children and young people, as part of the ‘Vacancy in See’ process; there are further resources</a:t>
            </a:r>
            <a:r>
              <a:rPr lang="en-GB" i="1" dirty="0"/>
              <a:t>, including a video from Bishop Paul inviting children to respond and to help you to consider your ideas or gather children’s responses on the Guildford Diocese ‘Vacancy in See’ webpage: https://www.cofeguildford.org.uk/about-us/governance/vacancyinsee-committee-members/vacancyinsee/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i="1" dirty="0"/>
              <a:t>As you’ll notice from the photos we have chosen in this resource, there are Anglican Bishops all over the world – and in the UK – from many different backgrounds. Some are former clergy from the Diocese of Guildford, so may </a:t>
            </a:r>
            <a:r>
              <a:rPr lang="en-GB" i="1"/>
              <a:t>be recognised by some.</a:t>
            </a:r>
            <a:endParaRPr lang="en-GB" i="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i="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i="1" dirty="0"/>
          </a:p>
          <a:p>
            <a:r>
              <a:rPr lang="en-GB" b="1" dirty="0"/>
              <a:t>Slide 1: </a:t>
            </a:r>
            <a:r>
              <a:rPr lang="en-GB" dirty="0"/>
              <a:t>You might remember Bishop Andrew, who was the last Bishop of Guildford, and who died in March this year. </a:t>
            </a:r>
          </a:p>
          <a:p>
            <a:r>
              <a:rPr lang="en-GB" dirty="0"/>
              <a:t>The people appointing the new Bishop of Guildford would especially like to hear from children and young people in the diocese, so this resource is going to help us to think about this important job – and what sort of person might do it well….</a:t>
            </a:r>
          </a:p>
        </p:txBody>
      </p:sp>
      <p:sp>
        <p:nvSpPr>
          <p:cNvPr id="4" name="Slide Number Placeholder 3"/>
          <p:cNvSpPr>
            <a:spLocks noGrp="1"/>
          </p:cNvSpPr>
          <p:nvPr>
            <p:ph type="sldNum" sz="quarter" idx="5"/>
          </p:nvPr>
        </p:nvSpPr>
        <p:spPr/>
        <p:txBody>
          <a:bodyPr/>
          <a:lstStyle/>
          <a:p>
            <a:fld id="{0E083CC5-2736-4229-AD41-AB8B8C755961}" type="slidenum">
              <a:rPr lang="en-GB" smtClean="0"/>
              <a:t>1</a:t>
            </a:fld>
            <a:endParaRPr lang="en-GB"/>
          </a:p>
        </p:txBody>
      </p:sp>
    </p:spTree>
    <p:extLst>
      <p:ext uri="{BB962C8B-B14F-4D97-AF65-F5344CB8AC3E}">
        <p14:creationId xmlns:p14="http://schemas.microsoft.com/office/powerpoint/2010/main" val="973686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31A2DF-02CF-4492-465E-42550E61D7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BC2E8B-2610-CC0F-BDD7-E4F96047CD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CAA14C-1EFF-08E0-F026-070ED3E56CE6}"/>
              </a:ext>
            </a:extLst>
          </p:cNvPr>
          <p:cNvSpPr>
            <a:spLocks noGrp="1"/>
          </p:cNvSpPr>
          <p:nvPr>
            <p:ph type="body" idx="1"/>
          </p:nvPr>
        </p:nvSpPr>
        <p:spPr/>
        <p:txBody>
          <a:bodyPr/>
          <a:lstStyle/>
          <a:p>
            <a:r>
              <a:rPr lang="en-GB" b="1" dirty="0"/>
              <a:t>Slide 10: </a:t>
            </a:r>
            <a:r>
              <a:rPr lang="en-GB" dirty="0"/>
              <a:t>The Bishop also joins in with other local leaders to support the whole community in living well together. This includes supporting charities and community initiatives such as food banks, eco churches and life skills projects to show that looking after everyone is important. </a:t>
            </a:r>
          </a:p>
        </p:txBody>
      </p:sp>
      <p:sp>
        <p:nvSpPr>
          <p:cNvPr id="4" name="Slide Number Placeholder 3">
            <a:extLst>
              <a:ext uri="{FF2B5EF4-FFF2-40B4-BE49-F238E27FC236}">
                <a16:creationId xmlns:a16="http://schemas.microsoft.com/office/drawing/2014/main" id="{AE52EF6C-075B-1768-4A53-9A3DB9E33416}"/>
              </a:ext>
            </a:extLst>
          </p:cNvPr>
          <p:cNvSpPr>
            <a:spLocks noGrp="1"/>
          </p:cNvSpPr>
          <p:nvPr>
            <p:ph type="sldNum" sz="quarter" idx="5"/>
          </p:nvPr>
        </p:nvSpPr>
        <p:spPr/>
        <p:txBody>
          <a:bodyPr/>
          <a:lstStyle/>
          <a:p>
            <a:fld id="{0E083CC5-2736-4229-AD41-AB8B8C755961}" type="slidenum">
              <a:rPr lang="en-GB" smtClean="0"/>
              <a:t>10</a:t>
            </a:fld>
            <a:endParaRPr lang="en-GB"/>
          </a:p>
        </p:txBody>
      </p:sp>
    </p:spTree>
    <p:extLst>
      <p:ext uri="{BB962C8B-B14F-4D97-AF65-F5344CB8AC3E}">
        <p14:creationId xmlns:p14="http://schemas.microsoft.com/office/powerpoint/2010/main" val="35775318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i="1" dirty="0"/>
              <a:t>NB Adults, there are further resources, including a video from Bishop Paul inviting children to respond and to help you to consider your ideas or gather children’s responses! These are on the Guildford Diocese ‘Vacancy in See’ webpage.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i="1" dirty="0"/>
          </a:p>
          <a:p>
            <a:r>
              <a:rPr lang="en-GB" b="1" dirty="0"/>
              <a:t>Slide 11: What do you think?</a:t>
            </a:r>
          </a:p>
          <a:p>
            <a:r>
              <a:rPr lang="en-GB" dirty="0"/>
              <a:t>We are asking children and young people for their ideas about what our new Bishop should be like, so here are a few thoughts to reflect on….</a:t>
            </a:r>
          </a:p>
          <a:p>
            <a:endParaRPr lang="en-GB" dirty="0"/>
          </a:p>
          <a:p>
            <a:pPr marL="171450" indent="-171450">
              <a:buFont typeface="Arial" panose="020B0604020202020204" pitchFamily="34" charset="0"/>
              <a:buChar char="•"/>
            </a:pPr>
            <a:r>
              <a:rPr lang="en-GB" dirty="0"/>
              <a:t>What do you think should be in the </a:t>
            </a:r>
            <a:r>
              <a:rPr lang="en-GB" b="1" dirty="0"/>
              <a:t>new Bishop’s heart</a:t>
            </a:r>
            <a:r>
              <a:rPr lang="en-GB" dirty="0"/>
              <a:t>?</a:t>
            </a:r>
          </a:p>
          <a:p>
            <a:pPr marL="171450" indent="-171450">
              <a:buFont typeface="Arial" panose="020B0604020202020204" pitchFamily="34" charset="0"/>
              <a:buChar char="•"/>
            </a:pPr>
            <a:r>
              <a:rPr lang="en-GB" dirty="0"/>
              <a:t>What should they carry in </a:t>
            </a:r>
            <a:r>
              <a:rPr lang="en-GB" b="1" dirty="0"/>
              <a:t>their backpack </a:t>
            </a:r>
            <a:r>
              <a:rPr lang="en-GB" dirty="0"/>
              <a:t>to help in their work?</a:t>
            </a:r>
          </a:p>
          <a:p>
            <a:pPr marL="171450" indent="-171450">
              <a:buFont typeface="Arial" panose="020B0604020202020204" pitchFamily="34" charset="0"/>
              <a:buChar char="•"/>
            </a:pPr>
            <a:r>
              <a:rPr lang="en-GB" dirty="0"/>
              <a:t>What would they </a:t>
            </a:r>
            <a:r>
              <a:rPr lang="en-GB" b="1" dirty="0"/>
              <a:t>pray about</a:t>
            </a:r>
            <a:r>
              <a:rPr lang="en-GB" dirty="0"/>
              <a:t>?</a:t>
            </a:r>
          </a:p>
          <a:p>
            <a:endParaRPr lang="en-GB" i="1" dirty="0"/>
          </a:p>
          <a:p>
            <a:pPr marL="171450" indent="-171450">
              <a:buFont typeface="Arial" panose="020B0604020202020204" pitchFamily="34" charset="0"/>
              <a:buChar char="•"/>
            </a:pPr>
            <a:r>
              <a:rPr lang="en-GB" dirty="0"/>
              <a:t>If the Bishop has visited your school or church, how would you finish the sentence…?</a:t>
            </a:r>
          </a:p>
          <a:p>
            <a:pPr marL="628650" lvl="1" indent="-171450">
              <a:buFont typeface="Arial" panose="020B0604020202020204" pitchFamily="34" charset="0"/>
              <a:buChar char="•"/>
            </a:pPr>
            <a:r>
              <a:rPr lang="en-GB" i="1" dirty="0"/>
              <a:t>When the Bishop visited, I liked……</a:t>
            </a:r>
          </a:p>
          <a:p>
            <a:pPr marL="171450" indent="-171450">
              <a:buFont typeface="Arial" panose="020B0604020202020204" pitchFamily="34" charset="0"/>
              <a:buChar char="•"/>
            </a:pPr>
            <a:r>
              <a:rPr lang="en-GB" dirty="0"/>
              <a:t>If the Bishop hasn’t visited your school or church, how would you finish the sentence…?</a:t>
            </a:r>
          </a:p>
          <a:p>
            <a:pPr marL="628650" lvl="1" indent="-171450">
              <a:buFont typeface="Arial" panose="020B0604020202020204" pitchFamily="34" charset="0"/>
              <a:buChar char="•"/>
            </a:pPr>
            <a:r>
              <a:rPr lang="en-GB" i="1" dirty="0"/>
              <a:t>I like it in collective worship (or assembly) when we……</a:t>
            </a:r>
          </a:p>
          <a:p>
            <a:endParaRPr lang="en-GB" dirty="0"/>
          </a:p>
        </p:txBody>
      </p:sp>
      <p:sp>
        <p:nvSpPr>
          <p:cNvPr id="4" name="Slide Number Placeholder 3"/>
          <p:cNvSpPr>
            <a:spLocks noGrp="1"/>
          </p:cNvSpPr>
          <p:nvPr>
            <p:ph type="sldNum" sz="quarter" idx="5"/>
          </p:nvPr>
        </p:nvSpPr>
        <p:spPr/>
        <p:txBody>
          <a:bodyPr/>
          <a:lstStyle/>
          <a:p>
            <a:fld id="{0E083CC5-2736-4229-AD41-AB8B8C755961}" type="slidenum">
              <a:rPr lang="en-GB" smtClean="0"/>
              <a:t>11</a:t>
            </a:fld>
            <a:endParaRPr lang="en-GB"/>
          </a:p>
        </p:txBody>
      </p:sp>
    </p:spTree>
    <p:extLst>
      <p:ext uri="{BB962C8B-B14F-4D97-AF65-F5344CB8AC3E}">
        <p14:creationId xmlns:p14="http://schemas.microsoft.com/office/powerpoint/2010/main" val="1605176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b="1" kern="1200" dirty="0">
                <a:solidFill>
                  <a:srgbClr val="000000"/>
                </a:solidFill>
                <a:effectLst/>
                <a:latin typeface="Avenir Next LT Pro" panose="020B0504020202020204" pitchFamily="34" charset="0"/>
                <a:ea typeface="Calibri" panose="020F0502020204030204" pitchFamily="34" charset="0"/>
                <a:cs typeface="Times New Roman" panose="02020603050405020304" pitchFamily="18" charset="0"/>
              </a:rPr>
              <a:t>Slide 12: Prayer</a:t>
            </a:r>
            <a:endParaRPr lang="en-GB" sz="1800" dirty="0">
              <a:effectLst/>
              <a:latin typeface="Cambria" panose="02040503050406030204" pitchFamily="18" charset="0"/>
              <a:ea typeface="MS Mincho" panose="02020609040205080304" pitchFamily="49" charset="-128"/>
              <a:cs typeface="Times New Roman" panose="02020603050405020304" pitchFamily="18" charset="0"/>
            </a:endParaRPr>
          </a:p>
          <a:p>
            <a:r>
              <a:rPr lang="en-GB" sz="1800" kern="1200" dirty="0">
                <a:solidFill>
                  <a:srgbClr val="000000"/>
                </a:solidFill>
                <a:effectLst/>
                <a:latin typeface="Avenir Next LT Pro" panose="020B0504020202020204" pitchFamily="34" charset="0"/>
                <a:ea typeface="Calibri" panose="020F0502020204030204" pitchFamily="34" charset="0"/>
                <a:cs typeface="Times New Roman" panose="02020603050405020304" pitchFamily="18" charset="0"/>
              </a:rPr>
              <a:t>Here is a prayer to use, if you would like to, after you have thought about all these ideas.</a:t>
            </a:r>
          </a:p>
          <a:p>
            <a:endParaRPr lang="en-GB" sz="1800" kern="1200" dirty="0">
              <a:solidFill>
                <a:srgbClr val="000000"/>
              </a:solidFill>
              <a:effectLst/>
              <a:latin typeface="Avenir Next LT Pro" panose="020B0504020202020204" pitchFamily="34" charset="0"/>
              <a:ea typeface="Calibri" panose="020F0502020204030204" pitchFamily="34" charset="0"/>
              <a:cs typeface="Times New Roman" panose="02020603050405020304" pitchFamily="18" charset="0"/>
            </a:endParaRPr>
          </a:p>
          <a:p>
            <a:pPr marL="0" marR="0" lvl="0" indent="0" algn="l" defTabSz="914400" rtl="0" eaLnBrk="1" fontAlgn="base" latinLnBrk="0" hangingPunct="1">
              <a:lnSpc>
                <a:spcPct val="100000"/>
              </a:lnSpc>
              <a:spcBef>
                <a:spcPct val="20000"/>
              </a:spcBef>
              <a:spcAft>
                <a:spcPct val="0"/>
              </a:spcAft>
              <a:buClrTx/>
              <a:buSzTx/>
              <a:buFont typeface="Arial" panose="020B0604020202020204" pitchFamily="34" charset="0"/>
              <a:buNone/>
              <a:tabLst/>
              <a:defRPr/>
            </a:pPr>
            <a:r>
              <a:rPr kumimoji="0" lang="en-US" sz="1800" b="1" i="0" u="none" strike="noStrike" kern="1200" cap="none" spc="0" normalizeH="0" baseline="0" noProof="0" dirty="0">
                <a:ln>
                  <a:noFill/>
                </a:ln>
                <a:solidFill>
                  <a:prstClr val="white"/>
                </a:solidFill>
                <a:effectLst/>
                <a:uLnTx/>
                <a:uFillTx/>
                <a:latin typeface="Century Gothic" panose="020B0502020202020204" pitchFamily="34" charset="0"/>
                <a:ea typeface="MS PGothic" panose="020B0600070205080204" pitchFamily="34" charset="-128"/>
                <a:cs typeface="+mn-cs"/>
              </a:rPr>
              <a:t>O God, who gives wisdom to all who ask, </a:t>
            </a:r>
          </a:p>
          <a:p>
            <a:pPr marL="0" marR="0" lvl="0" indent="0" algn="l" defTabSz="914400" rtl="0" eaLnBrk="1" fontAlgn="base" latinLnBrk="0" hangingPunct="1">
              <a:lnSpc>
                <a:spcPct val="100000"/>
              </a:lnSpc>
              <a:spcBef>
                <a:spcPct val="20000"/>
              </a:spcBef>
              <a:spcAft>
                <a:spcPct val="0"/>
              </a:spcAft>
              <a:buClrTx/>
              <a:buSzTx/>
              <a:buFont typeface="Arial" panose="020B0604020202020204" pitchFamily="34" charset="0"/>
              <a:buNone/>
              <a:tabLst/>
              <a:defRPr/>
            </a:pPr>
            <a:r>
              <a:rPr kumimoji="0" lang="en-US" sz="1800" b="1" i="0" u="none" strike="noStrike" kern="1200" cap="none" spc="0" normalizeH="0" baseline="0" noProof="0" dirty="0">
                <a:ln>
                  <a:noFill/>
                </a:ln>
                <a:solidFill>
                  <a:prstClr val="white"/>
                </a:solidFill>
                <a:effectLst/>
                <a:uLnTx/>
                <a:uFillTx/>
                <a:latin typeface="Century Gothic" panose="020B0502020202020204" pitchFamily="34" charset="0"/>
                <a:ea typeface="MS PGothic" panose="020B0600070205080204" pitchFamily="34" charset="-128"/>
                <a:cs typeface="+mn-cs"/>
              </a:rPr>
              <a:t>We are grateful for all those who lead us…. in our schools….our churches…..our community….and our wider world…..and especially now, as we pray for whoever will be our new Bishop.</a:t>
            </a:r>
          </a:p>
          <a:p>
            <a:pPr marL="0" marR="0" lvl="0" indent="0" algn="l" defTabSz="914400" rtl="0" eaLnBrk="1" fontAlgn="base" latinLnBrk="0" hangingPunct="1">
              <a:lnSpc>
                <a:spcPct val="100000"/>
              </a:lnSpc>
              <a:spcBef>
                <a:spcPct val="20000"/>
              </a:spcBef>
              <a:spcAft>
                <a:spcPct val="0"/>
              </a:spcAft>
              <a:buClrTx/>
              <a:buSzTx/>
              <a:buFont typeface="Arial" panose="020B0604020202020204" pitchFamily="34" charset="0"/>
              <a:buNone/>
              <a:tabLst/>
              <a:defRPr/>
            </a:pPr>
            <a:r>
              <a:rPr kumimoji="0" lang="en-US" sz="1800" b="1" i="0" u="none" strike="noStrike" kern="1200" cap="none" spc="0" normalizeH="0" baseline="0" noProof="0" dirty="0">
                <a:ln>
                  <a:noFill/>
                </a:ln>
                <a:solidFill>
                  <a:prstClr val="white"/>
                </a:solidFill>
                <a:effectLst/>
                <a:uLnTx/>
                <a:uFillTx/>
                <a:latin typeface="Century Gothic" panose="020B0502020202020204" pitchFamily="34" charset="0"/>
                <a:ea typeface="MS PGothic" panose="020B0600070205080204" pitchFamily="34" charset="-128"/>
                <a:cs typeface="+mn-cs"/>
              </a:rPr>
              <a:t>Please guide their thoughts and their hearts as they respond to your call to shepherd this flock in the Diocese of Guildford.</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3A6D171-9D34-43A3-887A-C59325A451F1}" type="slidenum">
              <a:rPr kumimoji="0" lang="en-GB" sz="1200" b="0" i="0" u="none" strike="noStrike" kern="1200" cap="none" spc="0" normalizeH="0" baseline="0" noProof="0" smtClean="0">
                <a:ln>
                  <a:noFill/>
                </a:ln>
                <a:solidFill>
                  <a:prstClr val="black"/>
                </a:solidFill>
                <a:effectLst/>
                <a:uLnTx/>
                <a:uFillTx/>
                <a:latin typeface="Calibri" panose="020F0502020204030204" pitchFamily="34" charset="0"/>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12</a:t>
            </a:fld>
            <a:endParaRPr kumimoji="0" lang="en-GB" sz="1200" b="0" i="0" u="none" strike="noStrike" kern="1200" cap="none" spc="0" normalizeH="0" baseline="0" noProof="0">
              <a:ln>
                <a:noFill/>
              </a:ln>
              <a:solidFill>
                <a:prstClr val="black"/>
              </a:solidFill>
              <a:effectLst/>
              <a:uLnTx/>
              <a:uFillTx/>
              <a:latin typeface="Calibri" panose="020F0502020204030204" pitchFamily="34" charset="0"/>
              <a:ea typeface="MS PGothic" panose="020B0600070205080204" pitchFamily="34" charset="-128"/>
              <a:cs typeface="+mn-cs"/>
            </a:endParaRPr>
          </a:p>
        </p:txBody>
      </p:sp>
    </p:spTree>
    <p:extLst>
      <p:ext uri="{BB962C8B-B14F-4D97-AF65-F5344CB8AC3E}">
        <p14:creationId xmlns:p14="http://schemas.microsoft.com/office/powerpoint/2010/main" val="11888323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47525487-6748-46B3-B383-EFEEDBDFAE5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a:extLst>
              <a:ext uri="{FF2B5EF4-FFF2-40B4-BE49-F238E27FC236}">
                <a16:creationId xmlns:a16="http://schemas.microsoft.com/office/drawing/2014/main" id="{D4829C1B-4B2E-4A32-AA1C-4357E2A4F1A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ea typeface="Calibri" panose="020F0502020204030204" pitchFamily="34" charset="0"/>
              <a:cs typeface="Times New Roman" panose="02020603050405020304" pitchFamily="18" charset="0"/>
            </a:endParaRPr>
          </a:p>
        </p:txBody>
      </p:sp>
      <p:sp>
        <p:nvSpPr>
          <p:cNvPr id="39940" name="Slide Number Placeholder 3">
            <a:extLst>
              <a:ext uri="{FF2B5EF4-FFF2-40B4-BE49-F238E27FC236}">
                <a16:creationId xmlns:a16="http://schemas.microsoft.com/office/drawing/2014/main" id="{C6BE6C52-3502-4F89-818B-B05A4075E79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0AA98549-A5F1-449E-81FD-A654F5C5613B}"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13</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S PGothic" panose="020B0600070205080204" pitchFamily="34" charset="-128"/>
              <a:cs typeface="+mn-cs"/>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Slide 14: </a:t>
            </a:r>
            <a:r>
              <a:rPr lang="en-GB" dirty="0"/>
              <a:t>Psalm 23 video, a reflective story</a:t>
            </a:r>
          </a:p>
          <a:p>
            <a:r>
              <a:rPr lang="en-GB" b="0" i="1" dirty="0"/>
              <a:t>This QR code will take you to a reflective story based on Psalm 23, about God, the Good Shepherd. </a:t>
            </a:r>
          </a:p>
          <a:p>
            <a:r>
              <a:rPr lang="en-GB" b="0" i="1" dirty="0"/>
              <a:t>It might help you as you think about the role of the new Bishop.</a:t>
            </a:r>
            <a:endParaRPr lang="en-GB" dirty="0"/>
          </a:p>
        </p:txBody>
      </p:sp>
      <p:sp>
        <p:nvSpPr>
          <p:cNvPr id="4" name="Slide Number Placeholder 3"/>
          <p:cNvSpPr>
            <a:spLocks noGrp="1"/>
          </p:cNvSpPr>
          <p:nvPr>
            <p:ph type="sldNum" sz="quarter" idx="5"/>
          </p:nvPr>
        </p:nvSpPr>
        <p:spPr/>
        <p:txBody>
          <a:bodyPr/>
          <a:lstStyle/>
          <a:p>
            <a:fld id="{0E083CC5-2736-4229-AD41-AB8B8C755961}" type="slidenum">
              <a:rPr lang="en-GB" smtClean="0"/>
              <a:t>14</a:t>
            </a:fld>
            <a:endParaRPr lang="en-GB"/>
          </a:p>
        </p:txBody>
      </p:sp>
    </p:spTree>
    <p:extLst>
      <p:ext uri="{BB962C8B-B14F-4D97-AF65-F5344CB8AC3E}">
        <p14:creationId xmlns:p14="http://schemas.microsoft.com/office/powerpoint/2010/main" val="17951848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Slide 2: Flickering Leavers’ Candle in Guildford Cathedral slide</a:t>
            </a:r>
          </a:p>
          <a:p>
            <a:r>
              <a:rPr lang="en-GB" dirty="0"/>
              <a:t>This video is of one of our special Year 6 Leavers’ candles. It was Bishop Andrew’s idea that these candles should be given out at our Leavers’ Services, to use in collective worship back in school and to remind us to be a light in dark places. So, as you begin, you might want to be still with your own thoughts or prayers for a few moments….</a:t>
            </a:r>
            <a:endParaRPr lang="en-GB" b="1" dirty="0"/>
          </a:p>
        </p:txBody>
      </p:sp>
      <p:sp>
        <p:nvSpPr>
          <p:cNvPr id="4" name="Slide Number Placeholder 3"/>
          <p:cNvSpPr>
            <a:spLocks noGrp="1"/>
          </p:cNvSpPr>
          <p:nvPr>
            <p:ph type="sldNum" sz="quarter" idx="5"/>
          </p:nvPr>
        </p:nvSpPr>
        <p:spPr/>
        <p:txBody>
          <a:bodyPr/>
          <a:lstStyle/>
          <a:p>
            <a:fld id="{0E083CC5-2736-4229-AD41-AB8B8C755961}" type="slidenum">
              <a:rPr lang="en-GB" smtClean="0"/>
              <a:t>2</a:t>
            </a:fld>
            <a:endParaRPr lang="en-GB"/>
          </a:p>
        </p:txBody>
      </p:sp>
    </p:spTree>
    <p:extLst>
      <p:ext uri="{BB962C8B-B14F-4D97-AF65-F5344CB8AC3E}">
        <p14:creationId xmlns:p14="http://schemas.microsoft.com/office/powerpoint/2010/main" val="3963524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b="1" i="0" dirty="0"/>
              <a:t>Slide 3: </a:t>
            </a:r>
            <a:r>
              <a:rPr lang="en-GB" i="0" dirty="0"/>
              <a:t>The very first Churches appointed people to lead them, and wrote these words about what leaders should be like: </a:t>
            </a:r>
            <a:r>
              <a:rPr lang="en-GB" sz="1200" b="1" dirty="0">
                <a:solidFill>
                  <a:schemeClr val="bg1"/>
                </a:solidFill>
                <a:latin typeface="Century Gothic" panose="020B0502020202020204" pitchFamily="34" charset="0"/>
              </a:rPr>
              <a:t>‘You must be like shepherds to the flock of the church of God’.</a:t>
            </a:r>
          </a:p>
          <a:p>
            <a:pPr marL="0" marR="0" lvl="0" indent="0" algn="l" defTabSz="914400" rtl="0" eaLnBrk="1" fontAlgn="auto" latinLnBrk="0" hangingPunct="1">
              <a:lnSpc>
                <a:spcPct val="100000"/>
              </a:lnSpc>
              <a:spcBef>
                <a:spcPts val="0"/>
              </a:spcBef>
              <a:spcAft>
                <a:spcPts val="0"/>
              </a:spcAft>
              <a:buClrTx/>
              <a:buSzTx/>
              <a:buFontTx/>
              <a:buNone/>
              <a:tabLst/>
              <a:defRPr/>
            </a:pPr>
            <a:r>
              <a:rPr lang="en-GB" i="0" dirty="0"/>
              <a:t>Talk together: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solidFill>
                  <a:schemeClr val="bg1"/>
                </a:solidFill>
                <a:latin typeface="Century Gothic" panose="020B0502020202020204" pitchFamily="34" charset="0"/>
              </a:rPr>
              <a:t>Who is the ‘flock’?</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solidFill>
                  <a:schemeClr val="bg1"/>
                </a:solidFill>
                <a:latin typeface="Century Gothic" panose="020B0502020202020204" pitchFamily="34" charset="0"/>
              </a:rPr>
              <a:t>What should a shepherd do?</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i="0"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03A6D171-9D34-43A3-887A-C59325A451F1}" type="slidenum">
              <a:rPr kumimoji="0" lang="en-GB" sz="1200" b="0" i="0" u="none" strike="noStrike" kern="1200" cap="none" spc="0" normalizeH="0" baseline="0" noProof="0" smtClean="0">
                <a:ln>
                  <a:noFill/>
                </a:ln>
                <a:solidFill>
                  <a:prstClr val="black"/>
                </a:solidFill>
                <a:effectLst/>
                <a:uLnTx/>
                <a:uFillTx/>
                <a:latin typeface="Calibri" panose="020F0502020204030204" pitchFamily="34" charset="0"/>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Calibri" panose="020F0502020204030204" pitchFamily="34" charset="0"/>
              <a:ea typeface="MS PGothic" panose="020B0600070205080204" pitchFamily="34" charset="-128"/>
              <a:cs typeface="+mn-cs"/>
            </a:endParaRPr>
          </a:p>
        </p:txBody>
      </p:sp>
    </p:spTree>
    <p:extLst>
      <p:ext uri="{BB962C8B-B14F-4D97-AF65-F5344CB8AC3E}">
        <p14:creationId xmlns:p14="http://schemas.microsoft.com/office/powerpoint/2010/main" val="38089405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Slide 4: </a:t>
            </a:r>
            <a:r>
              <a:rPr lang="en-GB" dirty="0"/>
              <a:t>Here are a few ideas about what a shepherd does for his flock…..</a:t>
            </a:r>
          </a:p>
          <a:p>
            <a:pPr marL="171450" indent="-171450">
              <a:buFont typeface="Arial" panose="020B0604020202020204" pitchFamily="34" charset="0"/>
              <a:buChar char="•"/>
            </a:pPr>
            <a:r>
              <a:rPr lang="en-GB" b="1" dirty="0"/>
              <a:t>Helps them to find good food &amp; water</a:t>
            </a:r>
          </a:p>
          <a:p>
            <a:pPr marL="171450" indent="-171450">
              <a:buFont typeface="Arial" panose="020B0604020202020204" pitchFamily="34" charset="0"/>
              <a:buChar char="•"/>
            </a:pPr>
            <a:r>
              <a:rPr lang="en-GB" b="1" dirty="0"/>
              <a:t>Keeps them safe from danger</a:t>
            </a:r>
          </a:p>
          <a:p>
            <a:pPr marL="171450" indent="-171450">
              <a:buFont typeface="Arial" panose="020B0604020202020204" pitchFamily="34" charset="0"/>
              <a:buChar char="•"/>
            </a:pPr>
            <a:r>
              <a:rPr lang="en-GB" b="1" dirty="0"/>
              <a:t>Helps when they are injured or ill</a:t>
            </a:r>
          </a:p>
          <a:p>
            <a:pPr marL="171450" indent="-171450">
              <a:buFont typeface="Arial" panose="020B0604020202020204" pitchFamily="34" charset="0"/>
              <a:buChar char="•"/>
            </a:pPr>
            <a:r>
              <a:rPr lang="en-GB" b="1" dirty="0"/>
              <a:t>Rescues them when they are lost</a:t>
            </a:r>
          </a:p>
          <a:p>
            <a:pPr marL="171450" indent="-171450">
              <a:buFont typeface="Arial" panose="020B0604020202020204" pitchFamily="34" charset="0"/>
              <a:buChar char="•"/>
            </a:pPr>
            <a:r>
              <a:rPr lang="en-GB" b="1" dirty="0"/>
              <a:t>Protects them from wild animals </a:t>
            </a:r>
          </a:p>
          <a:p>
            <a:pPr marL="0" indent="0">
              <a:buFont typeface="Arial" panose="020B0604020202020204" pitchFamily="34" charset="0"/>
              <a:buNone/>
            </a:pPr>
            <a:endParaRPr lang="en-GB" b="1" i="0" dirty="0"/>
          </a:p>
          <a:p>
            <a:pPr marL="0" indent="0">
              <a:buFont typeface="Arial" panose="020B0604020202020204" pitchFamily="34" charset="0"/>
              <a:buNone/>
            </a:pPr>
            <a:r>
              <a:rPr lang="en-GB" b="0" i="1" dirty="0"/>
              <a:t>On the final slide, there is a link to a reflective story based on Psalm 23, about God the good shepherd. The QR code will take you to the video.</a:t>
            </a:r>
          </a:p>
        </p:txBody>
      </p:sp>
      <p:sp>
        <p:nvSpPr>
          <p:cNvPr id="4" name="Slide Number Placeholder 3"/>
          <p:cNvSpPr>
            <a:spLocks noGrp="1"/>
          </p:cNvSpPr>
          <p:nvPr>
            <p:ph type="sldNum" sz="quarter" idx="5"/>
          </p:nvPr>
        </p:nvSpPr>
        <p:spPr/>
        <p:txBody>
          <a:bodyPr/>
          <a:lstStyle/>
          <a:p>
            <a:fld id="{0E083CC5-2736-4229-AD41-AB8B8C755961}" type="slidenum">
              <a:rPr lang="en-GB" smtClean="0"/>
              <a:t>4</a:t>
            </a:fld>
            <a:endParaRPr lang="en-GB"/>
          </a:p>
        </p:txBody>
      </p:sp>
    </p:spTree>
    <p:extLst>
      <p:ext uri="{BB962C8B-B14F-4D97-AF65-F5344CB8AC3E}">
        <p14:creationId xmlns:p14="http://schemas.microsoft.com/office/powerpoint/2010/main" val="26104613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Slide 5: The Good Shepherd</a:t>
            </a:r>
            <a:endParaRPr lang="en-GB" b="1" dirty="0">
              <a:highlight>
                <a:srgbClr val="FFFFFF"/>
              </a:highligh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0" dirty="0">
                <a:highlight>
                  <a:srgbClr val="FFFFFF"/>
                </a:highlight>
              </a:rPr>
              <a:t>Jesus called himself the ‘Good Shepherd’ who looks after the sheep – so a Bishop is simply following in Jesus’ footsteps and copying what Jesus does, caring for the people in his care as Jesus would.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0" dirty="0">
                <a:highlight>
                  <a:srgbClr val="FFFFFF"/>
                </a:highlight>
              </a:rPr>
              <a:t>One of the symbols of office that a Bishop carries is a crook, (its special name is a ‘crozier’!) – a reminder of this important job, caring for and leading the flock. You can see them in the  photos.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i="0" dirty="0">
              <a:highlight>
                <a:srgbClr val="FFFFFF"/>
              </a:highlight>
            </a:endParaRPr>
          </a:p>
        </p:txBody>
      </p:sp>
      <p:sp>
        <p:nvSpPr>
          <p:cNvPr id="4" name="Slide Number Placeholder 3"/>
          <p:cNvSpPr>
            <a:spLocks noGrp="1"/>
          </p:cNvSpPr>
          <p:nvPr>
            <p:ph type="sldNum" sz="quarter" idx="5"/>
          </p:nvPr>
        </p:nvSpPr>
        <p:spPr/>
        <p:txBody>
          <a:bodyPr/>
          <a:lstStyle/>
          <a:p>
            <a:fld id="{0E083CC5-2736-4229-AD41-AB8B8C755961}" type="slidenum">
              <a:rPr lang="en-GB" smtClean="0"/>
              <a:t>5</a:t>
            </a:fld>
            <a:endParaRPr lang="en-GB"/>
          </a:p>
        </p:txBody>
      </p:sp>
    </p:spTree>
    <p:extLst>
      <p:ext uri="{BB962C8B-B14F-4D97-AF65-F5344CB8AC3E}">
        <p14:creationId xmlns:p14="http://schemas.microsoft.com/office/powerpoint/2010/main" val="41077185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Slide 6: </a:t>
            </a:r>
            <a:r>
              <a:rPr lang="en-GB" dirty="0"/>
              <a:t>The Bishop of Guildford will have an important role in leading and looking after churches and schools across the Diocese – a bit like your headteacher leads your school and looks after all the adults and the children who are a part of your school community.</a:t>
            </a:r>
          </a:p>
        </p:txBody>
      </p:sp>
      <p:sp>
        <p:nvSpPr>
          <p:cNvPr id="4" name="Slide Number Placeholder 3"/>
          <p:cNvSpPr>
            <a:spLocks noGrp="1"/>
          </p:cNvSpPr>
          <p:nvPr>
            <p:ph type="sldNum" sz="quarter" idx="5"/>
          </p:nvPr>
        </p:nvSpPr>
        <p:spPr/>
        <p:txBody>
          <a:bodyPr/>
          <a:lstStyle/>
          <a:p>
            <a:fld id="{0E083CC5-2736-4229-AD41-AB8B8C755961}" type="slidenum">
              <a:rPr lang="en-GB" smtClean="0"/>
              <a:t>6</a:t>
            </a:fld>
            <a:endParaRPr lang="en-GB"/>
          </a:p>
        </p:txBody>
      </p:sp>
    </p:spTree>
    <p:extLst>
      <p:ext uri="{BB962C8B-B14F-4D97-AF65-F5344CB8AC3E}">
        <p14:creationId xmlns:p14="http://schemas.microsoft.com/office/powerpoint/2010/main" val="38669967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Slide 7: </a:t>
            </a:r>
            <a:r>
              <a:rPr lang="en-GB" dirty="0"/>
              <a:t>Like your headteacher helps to appoint new teachers to your school, the Bishop also helps to choose new vicars and clergy for the churches in the Diocese of Guildford. When people become a vicar, there is a special service at the Cathedral called an ordination when the Bishop presents them with a Bible and prays for them in their new role. </a:t>
            </a:r>
          </a:p>
          <a:p>
            <a:r>
              <a:rPr lang="en-GB" dirty="0"/>
              <a:t>When a new vicar starts in a local church, there is another </a:t>
            </a:r>
            <a:r>
              <a:rPr lang="en-GB" b="1" dirty="0"/>
              <a:t>special service </a:t>
            </a:r>
            <a:r>
              <a:rPr lang="en-GB" dirty="0"/>
              <a:t>when the Bishop and the local church welcome them to their new parish. </a:t>
            </a:r>
          </a:p>
        </p:txBody>
      </p:sp>
      <p:sp>
        <p:nvSpPr>
          <p:cNvPr id="4" name="Slide Number Placeholder 3"/>
          <p:cNvSpPr>
            <a:spLocks noGrp="1"/>
          </p:cNvSpPr>
          <p:nvPr>
            <p:ph type="sldNum" sz="quarter" idx="5"/>
          </p:nvPr>
        </p:nvSpPr>
        <p:spPr/>
        <p:txBody>
          <a:bodyPr/>
          <a:lstStyle/>
          <a:p>
            <a:fld id="{0E083CC5-2736-4229-AD41-AB8B8C755961}" type="slidenum">
              <a:rPr lang="en-GB" smtClean="0"/>
              <a:t>7</a:t>
            </a:fld>
            <a:endParaRPr lang="en-GB"/>
          </a:p>
        </p:txBody>
      </p:sp>
    </p:spTree>
    <p:extLst>
      <p:ext uri="{BB962C8B-B14F-4D97-AF65-F5344CB8AC3E}">
        <p14:creationId xmlns:p14="http://schemas.microsoft.com/office/powerpoint/2010/main" val="12946829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475A95-B798-8C66-1490-E72CF7F0DF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317509-1F92-3043-5E89-09628C61BE0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6D6FC8D-7614-65BB-FF47-F1D2934FC138}"/>
              </a:ext>
            </a:extLst>
          </p:cNvPr>
          <p:cNvSpPr>
            <a:spLocks noGrp="1"/>
          </p:cNvSpPr>
          <p:nvPr>
            <p:ph type="body" idx="1"/>
          </p:nvPr>
        </p:nvSpPr>
        <p:spPr/>
        <p:txBody>
          <a:bodyPr/>
          <a:lstStyle/>
          <a:p>
            <a:r>
              <a:rPr lang="en-GB" b="1" dirty="0"/>
              <a:t>Slide 8: </a:t>
            </a:r>
            <a:r>
              <a:rPr lang="en-GB" dirty="0"/>
              <a:t>A Bishop also has an important role teaching people about Jesus, in the Cathedral, in churches and in schools across the Diocese. Sometimes they might be teaching vicars, and sometimes children, so they have to be good at talking to everyone!</a:t>
            </a:r>
          </a:p>
        </p:txBody>
      </p:sp>
      <p:sp>
        <p:nvSpPr>
          <p:cNvPr id="4" name="Slide Number Placeholder 3">
            <a:extLst>
              <a:ext uri="{FF2B5EF4-FFF2-40B4-BE49-F238E27FC236}">
                <a16:creationId xmlns:a16="http://schemas.microsoft.com/office/drawing/2014/main" id="{9D0CBEBD-0853-B02A-4F15-5F29FD9BDF4A}"/>
              </a:ext>
            </a:extLst>
          </p:cNvPr>
          <p:cNvSpPr>
            <a:spLocks noGrp="1"/>
          </p:cNvSpPr>
          <p:nvPr>
            <p:ph type="sldNum" sz="quarter" idx="5"/>
          </p:nvPr>
        </p:nvSpPr>
        <p:spPr/>
        <p:txBody>
          <a:bodyPr/>
          <a:lstStyle/>
          <a:p>
            <a:fld id="{0E083CC5-2736-4229-AD41-AB8B8C755961}" type="slidenum">
              <a:rPr lang="en-GB" smtClean="0"/>
              <a:t>8</a:t>
            </a:fld>
            <a:endParaRPr lang="en-GB"/>
          </a:p>
        </p:txBody>
      </p:sp>
    </p:spTree>
    <p:extLst>
      <p:ext uri="{BB962C8B-B14F-4D97-AF65-F5344CB8AC3E}">
        <p14:creationId xmlns:p14="http://schemas.microsoft.com/office/powerpoint/2010/main" val="27059196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Slide 9: </a:t>
            </a:r>
            <a:r>
              <a:rPr lang="en-GB" dirty="0"/>
              <a:t>People in our Diocese who wish to be confirmed as followers of Jesus will have a special prayer when the Bishop blesses them during the service of confirmation. The Bishop likes to talk to each one of these people about their journey of faith before the service.</a:t>
            </a:r>
          </a:p>
        </p:txBody>
      </p:sp>
      <p:sp>
        <p:nvSpPr>
          <p:cNvPr id="4" name="Slide Number Placeholder 3"/>
          <p:cNvSpPr>
            <a:spLocks noGrp="1"/>
          </p:cNvSpPr>
          <p:nvPr>
            <p:ph type="sldNum" sz="quarter" idx="5"/>
          </p:nvPr>
        </p:nvSpPr>
        <p:spPr/>
        <p:txBody>
          <a:bodyPr/>
          <a:lstStyle/>
          <a:p>
            <a:fld id="{0E083CC5-2736-4229-AD41-AB8B8C755961}" type="slidenum">
              <a:rPr lang="en-GB" smtClean="0"/>
              <a:t>9</a:t>
            </a:fld>
            <a:endParaRPr lang="en-GB"/>
          </a:p>
        </p:txBody>
      </p:sp>
    </p:spTree>
    <p:extLst>
      <p:ext uri="{BB962C8B-B14F-4D97-AF65-F5344CB8AC3E}">
        <p14:creationId xmlns:p14="http://schemas.microsoft.com/office/powerpoint/2010/main" val="25844514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GB"/>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5B5581B9-B809-488A-999F-7849B6889FF4}" type="datetimeFigureOut">
              <a:rPr lang="en-GB" smtClean="0"/>
              <a:t>29/06/2026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A2A9770-6C0A-4E29-9DAA-12D2CB86B1E6}" type="slidenum">
              <a:rPr lang="en-GB" smtClean="0"/>
              <a:t>‹#›</a:t>
            </a:fld>
            <a:endParaRPr lang="en-GB"/>
          </a:p>
        </p:txBody>
      </p:sp>
    </p:spTree>
    <p:extLst>
      <p:ext uri="{BB962C8B-B14F-4D97-AF65-F5344CB8AC3E}">
        <p14:creationId xmlns:p14="http://schemas.microsoft.com/office/powerpoint/2010/main" val="21474101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5B5581B9-B809-488A-999F-7849B6889FF4}" type="datetimeFigureOut">
              <a:rPr lang="en-GB" smtClean="0"/>
              <a:t>29/06/2026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A2A9770-6C0A-4E29-9DAA-12D2CB86B1E6}" type="slidenum">
              <a:rPr lang="en-GB" smtClean="0"/>
              <a:t>‹#›</a:t>
            </a:fld>
            <a:endParaRPr lang="en-GB"/>
          </a:p>
        </p:txBody>
      </p:sp>
    </p:spTree>
    <p:extLst>
      <p:ext uri="{BB962C8B-B14F-4D97-AF65-F5344CB8AC3E}">
        <p14:creationId xmlns:p14="http://schemas.microsoft.com/office/powerpoint/2010/main" val="616435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5B5581B9-B809-488A-999F-7849B6889FF4}" type="datetimeFigureOut">
              <a:rPr lang="en-GB" smtClean="0"/>
              <a:t>29/06/2026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A2A9770-6C0A-4E29-9DAA-12D2CB86B1E6}" type="slidenum">
              <a:rPr lang="en-GB" smtClean="0"/>
              <a:t>‹#›</a:t>
            </a:fld>
            <a:endParaRPr lang="en-GB"/>
          </a:p>
        </p:txBody>
      </p:sp>
    </p:spTree>
    <p:extLst>
      <p:ext uri="{BB962C8B-B14F-4D97-AF65-F5344CB8AC3E}">
        <p14:creationId xmlns:p14="http://schemas.microsoft.com/office/powerpoint/2010/main" val="17635083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8F276C26-BB4A-4F26-9DC4-2CE06DDCB68E}"/>
              </a:ext>
            </a:extLst>
          </p:cNvPr>
          <p:cNvSpPr>
            <a:spLocks noGrp="1"/>
          </p:cNvSpPr>
          <p:nvPr>
            <p:ph type="dt" sz="half" idx="10"/>
          </p:nvPr>
        </p:nvSpPr>
        <p:spPr/>
        <p:txBody>
          <a:bodyPr/>
          <a:lstStyle>
            <a:lvl1pPr>
              <a:defRPr/>
            </a:lvl1pPr>
          </a:lstStyle>
          <a:p>
            <a:fld id="{DB359226-26C7-469B-A479-E635EDC519CF}" type="datetimeFigureOut">
              <a:rPr lang="en-US" altLang="en-US">
                <a:latin typeface="Calibri"/>
              </a:rPr>
              <a:pPr/>
              <a:t>6/29/2026</a:t>
            </a:fld>
            <a:endParaRPr lang="en-US" altLang="en-US">
              <a:latin typeface="Calibri"/>
            </a:endParaRPr>
          </a:p>
        </p:txBody>
      </p:sp>
      <p:sp>
        <p:nvSpPr>
          <p:cNvPr id="5" name="Footer Placeholder 4">
            <a:extLst>
              <a:ext uri="{FF2B5EF4-FFF2-40B4-BE49-F238E27FC236}">
                <a16:creationId xmlns:a16="http://schemas.microsoft.com/office/drawing/2014/main" id="{D8889D80-D0E6-4A6B-A381-3D463C5A5B06}"/>
              </a:ext>
            </a:extLst>
          </p:cNvPr>
          <p:cNvSpPr>
            <a:spLocks noGrp="1"/>
          </p:cNvSpPr>
          <p:nvPr>
            <p:ph type="ftr" sz="quarter" idx="11"/>
          </p:nvPr>
        </p:nvSpPr>
        <p:spPr/>
        <p:txBody>
          <a:bodyPr/>
          <a:lstStyle>
            <a:lvl1pPr>
              <a:defRPr/>
            </a:lvl1pPr>
          </a:lstStyle>
          <a:p>
            <a:pPr>
              <a:defRPr/>
            </a:pPr>
            <a:endParaRPr lang="en-US">
              <a:solidFill>
                <a:prstClr val="white">
                  <a:tint val="75000"/>
                </a:prstClr>
              </a:solidFill>
              <a:latin typeface="Calibri"/>
            </a:endParaRPr>
          </a:p>
        </p:txBody>
      </p:sp>
      <p:sp>
        <p:nvSpPr>
          <p:cNvPr id="6" name="Slide Number Placeholder 5">
            <a:extLst>
              <a:ext uri="{FF2B5EF4-FFF2-40B4-BE49-F238E27FC236}">
                <a16:creationId xmlns:a16="http://schemas.microsoft.com/office/drawing/2014/main" id="{AF714731-303F-43F9-9526-22F82EABA260}"/>
              </a:ext>
            </a:extLst>
          </p:cNvPr>
          <p:cNvSpPr>
            <a:spLocks noGrp="1"/>
          </p:cNvSpPr>
          <p:nvPr>
            <p:ph type="sldNum" sz="quarter" idx="12"/>
          </p:nvPr>
        </p:nvSpPr>
        <p:spPr/>
        <p:txBody>
          <a:bodyPr/>
          <a:lstStyle>
            <a:lvl1pPr>
              <a:defRPr/>
            </a:lvl1pPr>
          </a:lstStyle>
          <a:p>
            <a:fld id="{7F180FDE-BDE5-4394-AD2B-4304384C06FF}" type="slidenum">
              <a:rPr lang="en-US" altLang="en-US">
                <a:latin typeface="Calibri"/>
              </a:rPr>
              <a:pPr/>
              <a:t>‹#›</a:t>
            </a:fld>
            <a:endParaRPr lang="en-US" altLang="en-US">
              <a:latin typeface="Calibri"/>
            </a:endParaRPr>
          </a:p>
        </p:txBody>
      </p:sp>
    </p:spTree>
    <p:extLst>
      <p:ext uri="{BB962C8B-B14F-4D97-AF65-F5344CB8AC3E}">
        <p14:creationId xmlns:p14="http://schemas.microsoft.com/office/powerpoint/2010/main" val="12813585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ABD99AC-C8F8-4B34-9740-DD3ACACBE0ED}"/>
              </a:ext>
            </a:extLst>
          </p:cNvPr>
          <p:cNvSpPr>
            <a:spLocks noGrp="1"/>
          </p:cNvSpPr>
          <p:nvPr>
            <p:ph type="dt" sz="half" idx="10"/>
          </p:nvPr>
        </p:nvSpPr>
        <p:spPr/>
        <p:txBody>
          <a:bodyPr/>
          <a:lstStyle>
            <a:lvl1pPr>
              <a:defRPr/>
            </a:lvl1pPr>
          </a:lstStyle>
          <a:p>
            <a:fld id="{285C3808-1EC3-462B-8AB8-B40435D0848C}" type="datetimeFigureOut">
              <a:rPr lang="en-US" altLang="en-US">
                <a:latin typeface="Calibri"/>
              </a:rPr>
              <a:pPr/>
              <a:t>6/29/2026</a:t>
            </a:fld>
            <a:endParaRPr lang="en-US" altLang="en-US">
              <a:latin typeface="Calibri"/>
            </a:endParaRPr>
          </a:p>
        </p:txBody>
      </p:sp>
      <p:sp>
        <p:nvSpPr>
          <p:cNvPr id="5" name="Footer Placeholder 4">
            <a:extLst>
              <a:ext uri="{FF2B5EF4-FFF2-40B4-BE49-F238E27FC236}">
                <a16:creationId xmlns:a16="http://schemas.microsoft.com/office/drawing/2014/main" id="{C285BB54-335A-4532-ADCE-649827B41ECA}"/>
              </a:ext>
            </a:extLst>
          </p:cNvPr>
          <p:cNvSpPr>
            <a:spLocks noGrp="1"/>
          </p:cNvSpPr>
          <p:nvPr>
            <p:ph type="ftr" sz="quarter" idx="11"/>
          </p:nvPr>
        </p:nvSpPr>
        <p:spPr/>
        <p:txBody>
          <a:bodyPr/>
          <a:lstStyle>
            <a:lvl1pPr>
              <a:defRPr/>
            </a:lvl1pPr>
          </a:lstStyle>
          <a:p>
            <a:pPr>
              <a:defRPr/>
            </a:pPr>
            <a:endParaRPr lang="en-US">
              <a:solidFill>
                <a:prstClr val="white">
                  <a:tint val="75000"/>
                </a:prstClr>
              </a:solidFill>
              <a:latin typeface="Calibri"/>
            </a:endParaRPr>
          </a:p>
        </p:txBody>
      </p:sp>
      <p:sp>
        <p:nvSpPr>
          <p:cNvPr id="6" name="Slide Number Placeholder 5">
            <a:extLst>
              <a:ext uri="{FF2B5EF4-FFF2-40B4-BE49-F238E27FC236}">
                <a16:creationId xmlns:a16="http://schemas.microsoft.com/office/drawing/2014/main" id="{E3EC69DA-0153-4EEA-ADF3-4D52E69D7F24}"/>
              </a:ext>
            </a:extLst>
          </p:cNvPr>
          <p:cNvSpPr>
            <a:spLocks noGrp="1"/>
          </p:cNvSpPr>
          <p:nvPr>
            <p:ph type="sldNum" sz="quarter" idx="12"/>
          </p:nvPr>
        </p:nvSpPr>
        <p:spPr/>
        <p:txBody>
          <a:bodyPr/>
          <a:lstStyle>
            <a:lvl1pPr>
              <a:defRPr/>
            </a:lvl1pPr>
          </a:lstStyle>
          <a:p>
            <a:fld id="{A85BEEC1-13FA-4821-A4B5-E75B1F658A26}" type="slidenum">
              <a:rPr lang="en-US" altLang="en-US">
                <a:latin typeface="Calibri"/>
              </a:rPr>
              <a:pPr/>
              <a:t>‹#›</a:t>
            </a:fld>
            <a:endParaRPr lang="en-US" altLang="en-US">
              <a:latin typeface="Calibri"/>
            </a:endParaRPr>
          </a:p>
        </p:txBody>
      </p:sp>
    </p:spTree>
    <p:extLst>
      <p:ext uri="{BB962C8B-B14F-4D97-AF65-F5344CB8AC3E}">
        <p14:creationId xmlns:p14="http://schemas.microsoft.com/office/powerpoint/2010/main" val="14338558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6E7EC253-707A-4DC2-9F12-1B4EA3F50DE9}"/>
              </a:ext>
            </a:extLst>
          </p:cNvPr>
          <p:cNvSpPr>
            <a:spLocks noGrp="1"/>
          </p:cNvSpPr>
          <p:nvPr>
            <p:ph type="dt" sz="half" idx="10"/>
          </p:nvPr>
        </p:nvSpPr>
        <p:spPr/>
        <p:txBody>
          <a:bodyPr/>
          <a:lstStyle>
            <a:lvl1pPr>
              <a:defRPr/>
            </a:lvl1pPr>
          </a:lstStyle>
          <a:p>
            <a:fld id="{D1C3B998-3707-4BEC-AA8B-462FCC864646}" type="datetimeFigureOut">
              <a:rPr lang="en-US" altLang="en-US">
                <a:latin typeface="Calibri"/>
              </a:rPr>
              <a:pPr/>
              <a:t>6/29/2026</a:t>
            </a:fld>
            <a:endParaRPr lang="en-US" altLang="en-US">
              <a:latin typeface="Calibri"/>
            </a:endParaRPr>
          </a:p>
        </p:txBody>
      </p:sp>
      <p:sp>
        <p:nvSpPr>
          <p:cNvPr id="5" name="Footer Placeholder 4">
            <a:extLst>
              <a:ext uri="{FF2B5EF4-FFF2-40B4-BE49-F238E27FC236}">
                <a16:creationId xmlns:a16="http://schemas.microsoft.com/office/drawing/2014/main" id="{300C4987-6A00-4A1D-BF1B-55E94F8F7E68}"/>
              </a:ext>
            </a:extLst>
          </p:cNvPr>
          <p:cNvSpPr>
            <a:spLocks noGrp="1"/>
          </p:cNvSpPr>
          <p:nvPr>
            <p:ph type="ftr" sz="quarter" idx="11"/>
          </p:nvPr>
        </p:nvSpPr>
        <p:spPr/>
        <p:txBody>
          <a:bodyPr/>
          <a:lstStyle>
            <a:lvl1pPr>
              <a:defRPr/>
            </a:lvl1pPr>
          </a:lstStyle>
          <a:p>
            <a:pPr>
              <a:defRPr/>
            </a:pPr>
            <a:endParaRPr lang="en-US">
              <a:solidFill>
                <a:prstClr val="white">
                  <a:tint val="75000"/>
                </a:prstClr>
              </a:solidFill>
              <a:latin typeface="Calibri"/>
            </a:endParaRPr>
          </a:p>
        </p:txBody>
      </p:sp>
      <p:sp>
        <p:nvSpPr>
          <p:cNvPr id="6" name="Slide Number Placeholder 5">
            <a:extLst>
              <a:ext uri="{FF2B5EF4-FFF2-40B4-BE49-F238E27FC236}">
                <a16:creationId xmlns:a16="http://schemas.microsoft.com/office/drawing/2014/main" id="{14ED8310-72C9-4B04-95EC-C3059B44972F}"/>
              </a:ext>
            </a:extLst>
          </p:cNvPr>
          <p:cNvSpPr>
            <a:spLocks noGrp="1"/>
          </p:cNvSpPr>
          <p:nvPr>
            <p:ph type="sldNum" sz="quarter" idx="12"/>
          </p:nvPr>
        </p:nvSpPr>
        <p:spPr/>
        <p:txBody>
          <a:bodyPr/>
          <a:lstStyle>
            <a:lvl1pPr>
              <a:defRPr/>
            </a:lvl1pPr>
          </a:lstStyle>
          <a:p>
            <a:fld id="{8960B101-42E5-489E-AAA9-5409DFFB9343}" type="slidenum">
              <a:rPr lang="en-US" altLang="en-US">
                <a:latin typeface="Calibri"/>
              </a:rPr>
              <a:pPr/>
              <a:t>‹#›</a:t>
            </a:fld>
            <a:endParaRPr lang="en-US" altLang="en-US">
              <a:latin typeface="Calibri"/>
            </a:endParaRPr>
          </a:p>
        </p:txBody>
      </p:sp>
    </p:spTree>
    <p:extLst>
      <p:ext uri="{BB962C8B-B14F-4D97-AF65-F5344CB8AC3E}">
        <p14:creationId xmlns:p14="http://schemas.microsoft.com/office/powerpoint/2010/main" val="3664993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3">
            <a:extLst>
              <a:ext uri="{FF2B5EF4-FFF2-40B4-BE49-F238E27FC236}">
                <a16:creationId xmlns:a16="http://schemas.microsoft.com/office/drawing/2014/main" id="{6F0F8512-B47B-4932-80D1-C94CEEE51DF6}"/>
              </a:ext>
            </a:extLst>
          </p:cNvPr>
          <p:cNvSpPr>
            <a:spLocks noGrp="1"/>
          </p:cNvSpPr>
          <p:nvPr>
            <p:ph type="dt" sz="half" idx="10"/>
          </p:nvPr>
        </p:nvSpPr>
        <p:spPr/>
        <p:txBody>
          <a:bodyPr/>
          <a:lstStyle>
            <a:lvl1pPr>
              <a:defRPr/>
            </a:lvl1pPr>
          </a:lstStyle>
          <a:p>
            <a:fld id="{68AF4EEC-8A65-453D-A7CE-E4B8D7245C5C}" type="datetimeFigureOut">
              <a:rPr lang="en-US" altLang="en-US">
                <a:latin typeface="Calibri"/>
              </a:rPr>
              <a:pPr/>
              <a:t>6/29/2026</a:t>
            </a:fld>
            <a:endParaRPr lang="en-US" altLang="en-US">
              <a:latin typeface="Calibri"/>
            </a:endParaRPr>
          </a:p>
        </p:txBody>
      </p:sp>
      <p:sp>
        <p:nvSpPr>
          <p:cNvPr id="6" name="Footer Placeholder 4">
            <a:extLst>
              <a:ext uri="{FF2B5EF4-FFF2-40B4-BE49-F238E27FC236}">
                <a16:creationId xmlns:a16="http://schemas.microsoft.com/office/drawing/2014/main" id="{3E96CE28-D409-485D-A74A-55BA9A4D8964}"/>
              </a:ext>
            </a:extLst>
          </p:cNvPr>
          <p:cNvSpPr>
            <a:spLocks noGrp="1"/>
          </p:cNvSpPr>
          <p:nvPr>
            <p:ph type="ftr" sz="quarter" idx="11"/>
          </p:nvPr>
        </p:nvSpPr>
        <p:spPr/>
        <p:txBody>
          <a:bodyPr/>
          <a:lstStyle>
            <a:lvl1pPr>
              <a:defRPr/>
            </a:lvl1pPr>
          </a:lstStyle>
          <a:p>
            <a:pPr>
              <a:defRPr/>
            </a:pPr>
            <a:endParaRPr lang="en-US">
              <a:solidFill>
                <a:prstClr val="white">
                  <a:tint val="75000"/>
                </a:prstClr>
              </a:solidFill>
              <a:latin typeface="Calibri"/>
            </a:endParaRPr>
          </a:p>
        </p:txBody>
      </p:sp>
      <p:sp>
        <p:nvSpPr>
          <p:cNvPr id="7" name="Slide Number Placeholder 5">
            <a:extLst>
              <a:ext uri="{FF2B5EF4-FFF2-40B4-BE49-F238E27FC236}">
                <a16:creationId xmlns:a16="http://schemas.microsoft.com/office/drawing/2014/main" id="{652079AA-93F2-43A5-A0E2-F7E876E75D8E}"/>
              </a:ext>
            </a:extLst>
          </p:cNvPr>
          <p:cNvSpPr>
            <a:spLocks noGrp="1"/>
          </p:cNvSpPr>
          <p:nvPr>
            <p:ph type="sldNum" sz="quarter" idx="12"/>
          </p:nvPr>
        </p:nvSpPr>
        <p:spPr/>
        <p:txBody>
          <a:bodyPr/>
          <a:lstStyle>
            <a:lvl1pPr>
              <a:defRPr/>
            </a:lvl1pPr>
          </a:lstStyle>
          <a:p>
            <a:fld id="{BFF4786B-B6A0-4877-988D-2FE6B2776E3E}" type="slidenum">
              <a:rPr lang="en-US" altLang="en-US">
                <a:latin typeface="Calibri"/>
              </a:rPr>
              <a:pPr/>
              <a:t>‹#›</a:t>
            </a:fld>
            <a:endParaRPr lang="en-US" altLang="en-US">
              <a:latin typeface="Calibri"/>
            </a:endParaRPr>
          </a:p>
        </p:txBody>
      </p:sp>
    </p:spTree>
    <p:extLst>
      <p:ext uri="{BB962C8B-B14F-4D97-AF65-F5344CB8AC3E}">
        <p14:creationId xmlns:p14="http://schemas.microsoft.com/office/powerpoint/2010/main" val="12257170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3">
            <a:extLst>
              <a:ext uri="{FF2B5EF4-FFF2-40B4-BE49-F238E27FC236}">
                <a16:creationId xmlns:a16="http://schemas.microsoft.com/office/drawing/2014/main" id="{1A09CE15-7A90-40A2-BC0A-7A599395DD82}"/>
              </a:ext>
            </a:extLst>
          </p:cNvPr>
          <p:cNvSpPr>
            <a:spLocks noGrp="1"/>
          </p:cNvSpPr>
          <p:nvPr>
            <p:ph type="dt" sz="half" idx="10"/>
          </p:nvPr>
        </p:nvSpPr>
        <p:spPr/>
        <p:txBody>
          <a:bodyPr/>
          <a:lstStyle>
            <a:lvl1pPr>
              <a:defRPr/>
            </a:lvl1pPr>
          </a:lstStyle>
          <a:p>
            <a:fld id="{0CC16FDA-BE5B-4D6A-938E-014EA304BC94}" type="datetimeFigureOut">
              <a:rPr lang="en-US" altLang="en-US">
                <a:latin typeface="Calibri"/>
              </a:rPr>
              <a:pPr/>
              <a:t>6/29/2026</a:t>
            </a:fld>
            <a:endParaRPr lang="en-US" altLang="en-US">
              <a:latin typeface="Calibri"/>
            </a:endParaRPr>
          </a:p>
        </p:txBody>
      </p:sp>
      <p:sp>
        <p:nvSpPr>
          <p:cNvPr id="8" name="Footer Placeholder 4">
            <a:extLst>
              <a:ext uri="{FF2B5EF4-FFF2-40B4-BE49-F238E27FC236}">
                <a16:creationId xmlns:a16="http://schemas.microsoft.com/office/drawing/2014/main" id="{55E2F6C7-6CB5-4B5D-A092-CAB47D28C467}"/>
              </a:ext>
            </a:extLst>
          </p:cNvPr>
          <p:cNvSpPr>
            <a:spLocks noGrp="1"/>
          </p:cNvSpPr>
          <p:nvPr>
            <p:ph type="ftr" sz="quarter" idx="11"/>
          </p:nvPr>
        </p:nvSpPr>
        <p:spPr/>
        <p:txBody>
          <a:bodyPr/>
          <a:lstStyle>
            <a:lvl1pPr>
              <a:defRPr/>
            </a:lvl1pPr>
          </a:lstStyle>
          <a:p>
            <a:pPr>
              <a:defRPr/>
            </a:pPr>
            <a:endParaRPr lang="en-US">
              <a:solidFill>
                <a:prstClr val="white">
                  <a:tint val="75000"/>
                </a:prstClr>
              </a:solidFill>
              <a:latin typeface="Calibri"/>
            </a:endParaRPr>
          </a:p>
        </p:txBody>
      </p:sp>
      <p:sp>
        <p:nvSpPr>
          <p:cNvPr id="9" name="Slide Number Placeholder 5">
            <a:extLst>
              <a:ext uri="{FF2B5EF4-FFF2-40B4-BE49-F238E27FC236}">
                <a16:creationId xmlns:a16="http://schemas.microsoft.com/office/drawing/2014/main" id="{31E17190-BB64-4F91-A05A-A8496DA67A08}"/>
              </a:ext>
            </a:extLst>
          </p:cNvPr>
          <p:cNvSpPr>
            <a:spLocks noGrp="1"/>
          </p:cNvSpPr>
          <p:nvPr>
            <p:ph type="sldNum" sz="quarter" idx="12"/>
          </p:nvPr>
        </p:nvSpPr>
        <p:spPr/>
        <p:txBody>
          <a:bodyPr/>
          <a:lstStyle>
            <a:lvl1pPr>
              <a:defRPr/>
            </a:lvl1pPr>
          </a:lstStyle>
          <a:p>
            <a:fld id="{E354885E-1959-4EB7-BC2B-6A13FBF3C767}" type="slidenum">
              <a:rPr lang="en-US" altLang="en-US">
                <a:latin typeface="Calibri"/>
              </a:rPr>
              <a:pPr/>
              <a:t>‹#›</a:t>
            </a:fld>
            <a:endParaRPr lang="en-US" altLang="en-US">
              <a:latin typeface="Calibri"/>
            </a:endParaRPr>
          </a:p>
        </p:txBody>
      </p:sp>
    </p:spTree>
    <p:extLst>
      <p:ext uri="{BB962C8B-B14F-4D97-AF65-F5344CB8AC3E}">
        <p14:creationId xmlns:p14="http://schemas.microsoft.com/office/powerpoint/2010/main" val="3444657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3">
            <a:extLst>
              <a:ext uri="{FF2B5EF4-FFF2-40B4-BE49-F238E27FC236}">
                <a16:creationId xmlns:a16="http://schemas.microsoft.com/office/drawing/2014/main" id="{F38E0E37-21CB-4769-8218-15C7E02B1747}"/>
              </a:ext>
            </a:extLst>
          </p:cNvPr>
          <p:cNvSpPr>
            <a:spLocks noGrp="1"/>
          </p:cNvSpPr>
          <p:nvPr>
            <p:ph type="dt" sz="half" idx="10"/>
          </p:nvPr>
        </p:nvSpPr>
        <p:spPr/>
        <p:txBody>
          <a:bodyPr/>
          <a:lstStyle>
            <a:lvl1pPr>
              <a:defRPr/>
            </a:lvl1pPr>
          </a:lstStyle>
          <a:p>
            <a:fld id="{6A5413D1-4435-4E6C-ADA6-B93321C8392D}" type="datetimeFigureOut">
              <a:rPr lang="en-US" altLang="en-US">
                <a:latin typeface="Calibri"/>
              </a:rPr>
              <a:pPr/>
              <a:t>6/29/2026</a:t>
            </a:fld>
            <a:endParaRPr lang="en-US" altLang="en-US">
              <a:latin typeface="Calibri"/>
            </a:endParaRPr>
          </a:p>
        </p:txBody>
      </p:sp>
      <p:sp>
        <p:nvSpPr>
          <p:cNvPr id="4" name="Footer Placeholder 4">
            <a:extLst>
              <a:ext uri="{FF2B5EF4-FFF2-40B4-BE49-F238E27FC236}">
                <a16:creationId xmlns:a16="http://schemas.microsoft.com/office/drawing/2014/main" id="{94DF7DAF-2E9D-438B-8E7E-B9E56C320383}"/>
              </a:ext>
            </a:extLst>
          </p:cNvPr>
          <p:cNvSpPr>
            <a:spLocks noGrp="1"/>
          </p:cNvSpPr>
          <p:nvPr>
            <p:ph type="ftr" sz="quarter" idx="11"/>
          </p:nvPr>
        </p:nvSpPr>
        <p:spPr/>
        <p:txBody>
          <a:bodyPr/>
          <a:lstStyle>
            <a:lvl1pPr>
              <a:defRPr/>
            </a:lvl1pPr>
          </a:lstStyle>
          <a:p>
            <a:pPr>
              <a:defRPr/>
            </a:pPr>
            <a:endParaRPr lang="en-US">
              <a:solidFill>
                <a:prstClr val="white">
                  <a:tint val="75000"/>
                </a:prstClr>
              </a:solidFill>
              <a:latin typeface="Calibri"/>
            </a:endParaRPr>
          </a:p>
        </p:txBody>
      </p:sp>
      <p:sp>
        <p:nvSpPr>
          <p:cNvPr id="5" name="Slide Number Placeholder 5">
            <a:extLst>
              <a:ext uri="{FF2B5EF4-FFF2-40B4-BE49-F238E27FC236}">
                <a16:creationId xmlns:a16="http://schemas.microsoft.com/office/drawing/2014/main" id="{E949F3EA-AC95-4550-97CC-FE769198B629}"/>
              </a:ext>
            </a:extLst>
          </p:cNvPr>
          <p:cNvSpPr>
            <a:spLocks noGrp="1"/>
          </p:cNvSpPr>
          <p:nvPr>
            <p:ph type="sldNum" sz="quarter" idx="12"/>
          </p:nvPr>
        </p:nvSpPr>
        <p:spPr/>
        <p:txBody>
          <a:bodyPr/>
          <a:lstStyle>
            <a:lvl1pPr>
              <a:defRPr/>
            </a:lvl1pPr>
          </a:lstStyle>
          <a:p>
            <a:fld id="{61476098-414B-4B3B-B7B9-B7A5D17F042B}" type="slidenum">
              <a:rPr lang="en-US" altLang="en-US">
                <a:latin typeface="Calibri"/>
              </a:rPr>
              <a:pPr/>
              <a:t>‹#›</a:t>
            </a:fld>
            <a:endParaRPr lang="en-US" altLang="en-US">
              <a:latin typeface="Calibri"/>
            </a:endParaRPr>
          </a:p>
        </p:txBody>
      </p:sp>
    </p:spTree>
    <p:extLst>
      <p:ext uri="{BB962C8B-B14F-4D97-AF65-F5344CB8AC3E}">
        <p14:creationId xmlns:p14="http://schemas.microsoft.com/office/powerpoint/2010/main" val="25804955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2B4BB3BF-0452-4A13-8E13-558A8671880D}"/>
              </a:ext>
            </a:extLst>
          </p:cNvPr>
          <p:cNvSpPr>
            <a:spLocks noGrp="1"/>
          </p:cNvSpPr>
          <p:nvPr>
            <p:ph type="dt" sz="half" idx="10"/>
          </p:nvPr>
        </p:nvSpPr>
        <p:spPr/>
        <p:txBody>
          <a:bodyPr/>
          <a:lstStyle>
            <a:lvl1pPr>
              <a:defRPr/>
            </a:lvl1pPr>
          </a:lstStyle>
          <a:p>
            <a:fld id="{7351D1FA-5257-4559-9F38-065E37A50EA8}" type="datetimeFigureOut">
              <a:rPr lang="en-US" altLang="en-US">
                <a:latin typeface="Calibri"/>
              </a:rPr>
              <a:pPr/>
              <a:t>6/29/2026</a:t>
            </a:fld>
            <a:endParaRPr lang="en-US" altLang="en-US">
              <a:latin typeface="Calibri"/>
            </a:endParaRPr>
          </a:p>
        </p:txBody>
      </p:sp>
      <p:sp>
        <p:nvSpPr>
          <p:cNvPr id="3" name="Footer Placeholder 4">
            <a:extLst>
              <a:ext uri="{FF2B5EF4-FFF2-40B4-BE49-F238E27FC236}">
                <a16:creationId xmlns:a16="http://schemas.microsoft.com/office/drawing/2014/main" id="{F9CAA5AB-F928-4FD4-8D6A-503EB8886DF6}"/>
              </a:ext>
            </a:extLst>
          </p:cNvPr>
          <p:cNvSpPr>
            <a:spLocks noGrp="1"/>
          </p:cNvSpPr>
          <p:nvPr>
            <p:ph type="ftr" sz="quarter" idx="11"/>
          </p:nvPr>
        </p:nvSpPr>
        <p:spPr/>
        <p:txBody>
          <a:bodyPr/>
          <a:lstStyle>
            <a:lvl1pPr>
              <a:defRPr/>
            </a:lvl1pPr>
          </a:lstStyle>
          <a:p>
            <a:pPr>
              <a:defRPr/>
            </a:pPr>
            <a:endParaRPr lang="en-US">
              <a:solidFill>
                <a:prstClr val="white">
                  <a:tint val="75000"/>
                </a:prstClr>
              </a:solidFill>
              <a:latin typeface="Calibri"/>
            </a:endParaRPr>
          </a:p>
        </p:txBody>
      </p:sp>
      <p:sp>
        <p:nvSpPr>
          <p:cNvPr id="4" name="Slide Number Placeholder 5">
            <a:extLst>
              <a:ext uri="{FF2B5EF4-FFF2-40B4-BE49-F238E27FC236}">
                <a16:creationId xmlns:a16="http://schemas.microsoft.com/office/drawing/2014/main" id="{22680A28-ECB4-4621-A909-FF09D60A9DAE}"/>
              </a:ext>
            </a:extLst>
          </p:cNvPr>
          <p:cNvSpPr>
            <a:spLocks noGrp="1"/>
          </p:cNvSpPr>
          <p:nvPr>
            <p:ph type="sldNum" sz="quarter" idx="12"/>
          </p:nvPr>
        </p:nvSpPr>
        <p:spPr/>
        <p:txBody>
          <a:bodyPr/>
          <a:lstStyle>
            <a:lvl1pPr>
              <a:defRPr/>
            </a:lvl1pPr>
          </a:lstStyle>
          <a:p>
            <a:fld id="{0B910FB5-B203-4CF9-93CA-09FA8AF4B85C}" type="slidenum">
              <a:rPr lang="en-US" altLang="en-US">
                <a:latin typeface="Calibri"/>
              </a:rPr>
              <a:pPr/>
              <a:t>‹#›</a:t>
            </a:fld>
            <a:endParaRPr lang="en-US" altLang="en-US">
              <a:latin typeface="Calibri"/>
            </a:endParaRPr>
          </a:p>
        </p:txBody>
      </p:sp>
    </p:spTree>
    <p:extLst>
      <p:ext uri="{BB962C8B-B14F-4D97-AF65-F5344CB8AC3E}">
        <p14:creationId xmlns:p14="http://schemas.microsoft.com/office/powerpoint/2010/main" val="2757404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3">
            <a:extLst>
              <a:ext uri="{FF2B5EF4-FFF2-40B4-BE49-F238E27FC236}">
                <a16:creationId xmlns:a16="http://schemas.microsoft.com/office/drawing/2014/main" id="{4EADCD1C-BF04-4A48-935E-070DEB8D0BAA}"/>
              </a:ext>
            </a:extLst>
          </p:cNvPr>
          <p:cNvSpPr>
            <a:spLocks noGrp="1"/>
          </p:cNvSpPr>
          <p:nvPr>
            <p:ph type="dt" sz="half" idx="10"/>
          </p:nvPr>
        </p:nvSpPr>
        <p:spPr/>
        <p:txBody>
          <a:bodyPr/>
          <a:lstStyle>
            <a:lvl1pPr>
              <a:defRPr/>
            </a:lvl1pPr>
          </a:lstStyle>
          <a:p>
            <a:fld id="{26646FEA-D79F-4C3A-9489-962314B8C75B}" type="datetimeFigureOut">
              <a:rPr lang="en-US" altLang="en-US">
                <a:latin typeface="Calibri"/>
              </a:rPr>
              <a:pPr/>
              <a:t>6/29/2026</a:t>
            </a:fld>
            <a:endParaRPr lang="en-US" altLang="en-US">
              <a:latin typeface="Calibri"/>
            </a:endParaRPr>
          </a:p>
        </p:txBody>
      </p:sp>
      <p:sp>
        <p:nvSpPr>
          <p:cNvPr id="6" name="Footer Placeholder 4">
            <a:extLst>
              <a:ext uri="{FF2B5EF4-FFF2-40B4-BE49-F238E27FC236}">
                <a16:creationId xmlns:a16="http://schemas.microsoft.com/office/drawing/2014/main" id="{506CBBCD-1E14-4B34-9B29-FE5DF0A0BB4E}"/>
              </a:ext>
            </a:extLst>
          </p:cNvPr>
          <p:cNvSpPr>
            <a:spLocks noGrp="1"/>
          </p:cNvSpPr>
          <p:nvPr>
            <p:ph type="ftr" sz="quarter" idx="11"/>
          </p:nvPr>
        </p:nvSpPr>
        <p:spPr/>
        <p:txBody>
          <a:bodyPr/>
          <a:lstStyle>
            <a:lvl1pPr>
              <a:defRPr/>
            </a:lvl1pPr>
          </a:lstStyle>
          <a:p>
            <a:pPr>
              <a:defRPr/>
            </a:pPr>
            <a:endParaRPr lang="en-US">
              <a:solidFill>
                <a:prstClr val="white">
                  <a:tint val="75000"/>
                </a:prstClr>
              </a:solidFill>
              <a:latin typeface="Calibri"/>
            </a:endParaRPr>
          </a:p>
        </p:txBody>
      </p:sp>
      <p:sp>
        <p:nvSpPr>
          <p:cNvPr id="7" name="Slide Number Placeholder 5">
            <a:extLst>
              <a:ext uri="{FF2B5EF4-FFF2-40B4-BE49-F238E27FC236}">
                <a16:creationId xmlns:a16="http://schemas.microsoft.com/office/drawing/2014/main" id="{23BBD826-0334-466A-B337-F0AD76E8FE92}"/>
              </a:ext>
            </a:extLst>
          </p:cNvPr>
          <p:cNvSpPr>
            <a:spLocks noGrp="1"/>
          </p:cNvSpPr>
          <p:nvPr>
            <p:ph type="sldNum" sz="quarter" idx="12"/>
          </p:nvPr>
        </p:nvSpPr>
        <p:spPr/>
        <p:txBody>
          <a:bodyPr/>
          <a:lstStyle>
            <a:lvl1pPr>
              <a:defRPr/>
            </a:lvl1pPr>
          </a:lstStyle>
          <a:p>
            <a:fld id="{144098BE-60F4-4F56-AE8E-DAC1810F1B55}" type="slidenum">
              <a:rPr lang="en-US" altLang="en-US">
                <a:latin typeface="Calibri"/>
              </a:rPr>
              <a:pPr/>
              <a:t>‹#›</a:t>
            </a:fld>
            <a:endParaRPr lang="en-US" altLang="en-US">
              <a:latin typeface="Calibri"/>
            </a:endParaRPr>
          </a:p>
        </p:txBody>
      </p:sp>
    </p:spTree>
    <p:extLst>
      <p:ext uri="{BB962C8B-B14F-4D97-AF65-F5344CB8AC3E}">
        <p14:creationId xmlns:p14="http://schemas.microsoft.com/office/powerpoint/2010/main" val="17417867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5B5581B9-B809-488A-999F-7849B6889FF4}" type="datetimeFigureOut">
              <a:rPr lang="en-GB" smtClean="0"/>
              <a:t>29/06/2026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A2A9770-6C0A-4E29-9DAA-12D2CB86B1E6}" type="slidenum">
              <a:rPr lang="en-GB" smtClean="0"/>
              <a:t>‹#›</a:t>
            </a:fld>
            <a:endParaRPr lang="en-GB"/>
          </a:p>
        </p:txBody>
      </p:sp>
    </p:spTree>
    <p:extLst>
      <p:ext uri="{BB962C8B-B14F-4D97-AF65-F5344CB8AC3E}">
        <p14:creationId xmlns:p14="http://schemas.microsoft.com/office/powerpoint/2010/main" val="28532403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a:t>Drag picture to placeholder or click icon to add</a:t>
            </a:r>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3">
            <a:extLst>
              <a:ext uri="{FF2B5EF4-FFF2-40B4-BE49-F238E27FC236}">
                <a16:creationId xmlns:a16="http://schemas.microsoft.com/office/drawing/2014/main" id="{BD09A8DA-5FB0-4D42-9EE1-B60BD9E8BFD1}"/>
              </a:ext>
            </a:extLst>
          </p:cNvPr>
          <p:cNvSpPr>
            <a:spLocks noGrp="1"/>
          </p:cNvSpPr>
          <p:nvPr>
            <p:ph type="dt" sz="half" idx="10"/>
          </p:nvPr>
        </p:nvSpPr>
        <p:spPr/>
        <p:txBody>
          <a:bodyPr/>
          <a:lstStyle>
            <a:lvl1pPr>
              <a:defRPr/>
            </a:lvl1pPr>
          </a:lstStyle>
          <a:p>
            <a:fld id="{916084F5-53A1-4D0C-8A85-AEE88C5489A0}" type="datetimeFigureOut">
              <a:rPr lang="en-US" altLang="en-US">
                <a:latin typeface="Calibri"/>
              </a:rPr>
              <a:pPr/>
              <a:t>6/29/2026</a:t>
            </a:fld>
            <a:endParaRPr lang="en-US" altLang="en-US">
              <a:latin typeface="Calibri"/>
            </a:endParaRPr>
          </a:p>
        </p:txBody>
      </p:sp>
      <p:sp>
        <p:nvSpPr>
          <p:cNvPr id="6" name="Footer Placeholder 4">
            <a:extLst>
              <a:ext uri="{FF2B5EF4-FFF2-40B4-BE49-F238E27FC236}">
                <a16:creationId xmlns:a16="http://schemas.microsoft.com/office/drawing/2014/main" id="{5751A5B6-92D4-4333-8623-75411BD04754}"/>
              </a:ext>
            </a:extLst>
          </p:cNvPr>
          <p:cNvSpPr>
            <a:spLocks noGrp="1"/>
          </p:cNvSpPr>
          <p:nvPr>
            <p:ph type="ftr" sz="quarter" idx="11"/>
          </p:nvPr>
        </p:nvSpPr>
        <p:spPr/>
        <p:txBody>
          <a:bodyPr/>
          <a:lstStyle>
            <a:lvl1pPr>
              <a:defRPr/>
            </a:lvl1pPr>
          </a:lstStyle>
          <a:p>
            <a:pPr>
              <a:defRPr/>
            </a:pPr>
            <a:endParaRPr lang="en-US">
              <a:solidFill>
                <a:prstClr val="white">
                  <a:tint val="75000"/>
                </a:prstClr>
              </a:solidFill>
              <a:latin typeface="Calibri"/>
            </a:endParaRPr>
          </a:p>
        </p:txBody>
      </p:sp>
      <p:sp>
        <p:nvSpPr>
          <p:cNvPr id="7" name="Slide Number Placeholder 5">
            <a:extLst>
              <a:ext uri="{FF2B5EF4-FFF2-40B4-BE49-F238E27FC236}">
                <a16:creationId xmlns:a16="http://schemas.microsoft.com/office/drawing/2014/main" id="{CA051C63-446E-4949-8C9F-B20B2A8790D8}"/>
              </a:ext>
            </a:extLst>
          </p:cNvPr>
          <p:cNvSpPr>
            <a:spLocks noGrp="1"/>
          </p:cNvSpPr>
          <p:nvPr>
            <p:ph type="sldNum" sz="quarter" idx="12"/>
          </p:nvPr>
        </p:nvSpPr>
        <p:spPr/>
        <p:txBody>
          <a:bodyPr/>
          <a:lstStyle>
            <a:lvl1pPr>
              <a:defRPr/>
            </a:lvl1pPr>
          </a:lstStyle>
          <a:p>
            <a:fld id="{BFCFB6F9-7723-436D-9BBD-C9E231C5D4BE}" type="slidenum">
              <a:rPr lang="en-US" altLang="en-US">
                <a:latin typeface="Calibri"/>
              </a:rPr>
              <a:pPr/>
              <a:t>‹#›</a:t>
            </a:fld>
            <a:endParaRPr lang="en-US" altLang="en-US">
              <a:latin typeface="Calibri"/>
            </a:endParaRPr>
          </a:p>
        </p:txBody>
      </p:sp>
    </p:spTree>
    <p:extLst>
      <p:ext uri="{BB962C8B-B14F-4D97-AF65-F5344CB8AC3E}">
        <p14:creationId xmlns:p14="http://schemas.microsoft.com/office/powerpoint/2010/main" val="11926207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A397B60F-871D-4248-82F5-0639011A188D}"/>
              </a:ext>
            </a:extLst>
          </p:cNvPr>
          <p:cNvSpPr>
            <a:spLocks noGrp="1"/>
          </p:cNvSpPr>
          <p:nvPr>
            <p:ph type="dt" sz="half" idx="10"/>
          </p:nvPr>
        </p:nvSpPr>
        <p:spPr/>
        <p:txBody>
          <a:bodyPr/>
          <a:lstStyle>
            <a:lvl1pPr>
              <a:defRPr/>
            </a:lvl1pPr>
          </a:lstStyle>
          <a:p>
            <a:fld id="{A614DA37-1B6E-402A-BFCA-A19BF7D5103F}" type="datetimeFigureOut">
              <a:rPr lang="en-US" altLang="en-US">
                <a:latin typeface="Calibri"/>
              </a:rPr>
              <a:pPr/>
              <a:t>6/29/2026</a:t>
            </a:fld>
            <a:endParaRPr lang="en-US" altLang="en-US">
              <a:latin typeface="Calibri"/>
            </a:endParaRPr>
          </a:p>
        </p:txBody>
      </p:sp>
      <p:sp>
        <p:nvSpPr>
          <p:cNvPr id="5" name="Footer Placeholder 4">
            <a:extLst>
              <a:ext uri="{FF2B5EF4-FFF2-40B4-BE49-F238E27FC236}">
                <a16:creationId xmlns:a16="http://schemas.microsoft.com/office/drawing/2014/main" id="{50DA61CB-B270-437D-B358-128E9DA4526F}"/>
              </a:ext>
            </a:extLst>
          </p:cNvPr>
          <p:cNvSpPr>
            <a:spLocks noGrp="1"/>
          </p:cNvSpPr>
          <p:nvPr>
            <p:ph type="ftr" sz="quarter" idx="11"/>
          </p:nvPr>
        </p:nvSpPr>
        <p:spPr/>
        <p:txBody>
          <a:bodyPr/>
          <a:lstStyle>
            <a:lvl1pPr>
              <a:defRPr/>
            </a:lvl1pPr>
          </a:lstStyle>
          <a:p>
            <a:pPr>
              <a:defRPr/>
            </a:pPr>
            <a:endParaRPr lang="en-US">
              <a:solidFill>
                <a:prstClr val="white">
                  <a:tint val="75000"/>
                </a:prstClr>
              </a:solidFill>
              <a:latin typeface="Calibri"/>
            </a:endParaRPr>
          </a:p>
        </p:txBody>
      </p:sp>
      <p:sp>
        <p:nvSpPr>
          <p:cNvPr id="6" name="Slide Number Placeholder 5">
            <a:extLst>
              <a:ext uri="{FF2B5EF4-FFF2-40B4-BE49-F238E27FC236}">
                <a16:creationId xmlns:a16="http://schemas.microsoft.com/office/drawing/2014/main" id="{E7361522-690C-4EBA-81F4-420141545C19}"/>
              </a:ext>
            </a:extLst>
          </p:cNvPr>
          <p:cNvSpPr>
            <a:spLocks noGrp="1"/>
          </p:cNvSpPr>
          <p:nvPr>
            <p:ph type="sldNum" sz="quarter" idx="12"/>
          </p:nvPr>
        </p:nvSpPr>
        <p:spPr/>
        <p:txBody>
          <a:bodyPr/>
          <a:lstStyle>
            <a:lvl1pPr>
              <a:defRPr/>
            </a:lvl1pPr>
          </a:lstStyle>
          <a:p>
            <a:fld id="{1793038B-765A-4F68-A149-AC1E35DEF491}" type="slidenum">
              <a:rPr lang="en-US" altLang="en-US">
                <a:latin typeface="Calibri"/>
              </a:rPr>
              <a:pPr/>
              <a:t>‹#›</a:t>
            </a:fld>
            <a:endParaRPr lang="en-US" altLang="en-US">
              <a:latin typeface="Calibri"/>
            </a:endParaRPr>
          </a:p>
        </p:txBody>
      </p:sp>
    </p:spTree>
    <p:extLst>
      <p:ext uri="{BB962C8B-B14F-4D97-AF65-F5344CB8AC3E}">
        <p14:creationId xmlns:p14="http://schemas.microsoft.com/office/powerpoint/2010/main" val="13109296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2522611C-9AE1-4588-B97D-FEBC812194A0}"/>
              </a:ext>
            </a:extLst>
          </p:cNvPr>
          <p:cNvSpPr>
            <a:spLocks noGrp="1"/>
          </p:cNvSpPr>
          <p:nvPr>
            <p:ph type="dt" sz="half" idx="10"/>
          </p:nvPr>
        </p:nvSpPr>
        <p:spPr/>
        <p:txBody>
          <a:bodyPr/>
          <a:lstStyle>
            <a:lvl1pPr>
              <a:defRPr/>
            </a:lvl1pPr>
          </a:lstStyle>
          <a:p>
            <a:fld id="{EC2539C2-603E-440B-AAF3-BA4E74E5B0A6}" type="datetimeFigureOut">
              <a:rPr lang="en-US" altLang="en-US">
                <a:latin typeface="Calibri"/>
              </a:rPr>
              <a:pPr/>
              <a:t>6/29/2026</a:t>
            </a:fld>
            <a:endParaRPr lang="en-US" altLang="en-US">
              <a:latin typeface="Calibri"/>
            </a:endParaRPr>
          </a:p>
        </p:txBody>
      </p:sp>
      <p:sp>
        <p:nvSpPr>
          <p:cNvPr id="5" name="Footer Placeholder 4">
            <a:extLst>
              <a:ext uri="{FF2B5EF4-FFF2-40B4-BE49-F238E27FC236}">
                <a16:creationId xmlns:a16="http://schemas.microsoft.com/office/drawing/2014/main" id="{9515DD73-F066-42C0-B87C-C9F767BC00EE}"/>
              </a:ext>
            </a:extLst>
          </p:cNvPr>
          <p:cNvSpPr>
            <a:spLocks noGrp="1"/>
          </p:cNvSpPr>
          <p:nvPr>
            <p:ph type="ftr" sz="quarter" idx="11"/>
          </p:nvPr>
        </p:nvSpPr>
        <p:spPr/>
        <p:txBody>
          <a:bodyPr/>
          <a:lstStyle>
            <a:lvl1pPr>
              <a:defRPr/>
            </a:lvl1pPr>
          </a:lstStyle>
          <a:p>
            <a:pPr>
              <a:defRPr/>
            </a:pPr>
            <a:endParaRPr lang="en-US">
              <a:solidFill>
                <a:prstClr val="white">
                  <a:tint val="75000"/>
                </a:prstClr>
              </a:solidFill>
              <a:latin typeface="Calibri"/>
            </a:endParaRPr>
          </a:p>
        </p:txBody>
      </p:sp>
      <p:sp>
        <p:nvSpPr>
          <p:cNvPr id="6" name="Slide Number Placeholder 5">
            <a:extLst>
              <a:ext uri="{FF2B5EF4-FFF2-40B4-BE49-F238E27FC236}">
                <a16:creationId xmlns:a16="http://schemas.microsoft.com/office/drawing/2014/main" id="{336AA83A-2503-4C5C-BE91-5BE46BBBBBE2}"/>
              </a:ext>
            </a:extLst>
          </p:cNvPr>
          <p:cNvSpPr>
            <a:spLocks noGrp="1"/>
          </p:cNvSpPr>
          <p:nvPr>
            <p:ph type="sldNum" sz="quarter" idx="12"/>
          </p:nvPr>
        </p:nvSpPr>
        <p:spPr/>
        <p:txBody>
          <a:bodyPr/>
          <a:lstStyle>
            <a:lvl1pPr>
              <a:defRPr/>
            </a:lvl1pPr>
          </a:lstStyle>
          <a:p>
            <a:fld id="{C9B39202-879F-4350-A273-61282EBD8692}" type="slidenum">
              <a:rPr lang="en-US" altLang="en-US">
                <a:latin typeface="Calibri"/>
              </a:rPr>
              <a:pPr/>
              <a:t>‹#›</a:t>
            </a:fld>
            <a:endParaRPr lang="en-US" altLang="en-US">
              <a:latin typeface="Calibri"/>
            </a:endParaRPr>
          </a:p>
        </p:txBody>
      </p:sp>
    </p:spTree>
    <p:extLst>
      <p:ext uri="{BB962C8B-B14F-4D97-AF65-F5344CB8AC3E}">
        <p14:creationId xmlns:p14="http://schemas.microsoft.com/office/powerpoint/2010/main" val="28597872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7A936BAF-1747-4F40-AAB0-768D5A93D5FD}"/>
              </a:ext>
            </a:extLst>
          </p:cNvPr>
          <p:cNvSpPr>
            <a:spLocks noGrp="1"/>
          </p:cNvSpPr>
          <p:nvPr>
            <p:ph type="dt" sz="half" idx="10"/>
          </p:nvPr>
        </p:nvSpPr>
        <p:spPr/>
        <p:txBody>
          <a:bodyPr/>
          <a:lstStyle>
            <a:lvl1pPr>
              <a:defRPr/>
            </a:lvl1pPr>
          </a:lstStyle>
          <a:p>
            <a:pPr>
              <a:defRPr/>
            </a:pPr>
            <a:fld id="{0D677177-D47E-4CF5-A5D5-E788FCC1D039}" type="datetimeFigureOut">
              <a:rPr lang="en-US" altLang="en-US"/>
              <a:pPr>
                <a:defRPr/>
              </a:pPr>
              <a:t>6/29/2026</a:t>
            </a:fld>
            <a:endParaRPr lang="en-GB" altLang="en-US"/>
          </a:p>
        </p:txBody>
      </p:sp>
      <p:sp>
        <p:nvSpPr>
          <p:cNvPr id="5" name="Footer Placeholder 4">
            <a:extLst>
              <a:ext uri="{FF2B5EF4-FFF2-40B4-BE49-F238E27FC236}">
                <a16:creationId xmlns:a16="http://schemas.microsoft.com/office/drawing/2014/main" id="{2B321554-E0EC-4210-AB49-E101BD8953F0}"/>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BC4C373C-90A8-4B4D-8713-8B92A2317B8B}"/>
              </a:ext>
            </a:extLst>
          </p:cNvPr>
          <p:cNvSpPr>
            <a:spLocks noGrp="1"/>
          </p:cNvSpPr>
          <p:nvPr>
            <p:ph type="sldNum" sz="quarter" idx="12"/>
          </p:nvPr>
        </p:nvSpPr>
        <p:spPr/>
        <p:txBody>
          <a:bodyPr/>
          <a:lstStyle>
            <a:lvl1pPr>
              <a:defRPr/>
            </a:lvl1pPr>
          </a:lstStyle>
          <a:p>
            <a:pPr>
              <a:defRPr/>
            </a:pPr>
            <a:fld id="{7822B6CA-C55D-4ACE-A57A-A394F3A0ADF8}" type="slidenum">
              <a:rPr lang="en-GB" altLang="en-US"/>
              <a:pPr>
                <a:defRPr/>
              </a:pPr>
              <a:t>‹#›</a:t>
            </a:fld>
            <a:endParaRPr lang="en-GB" altLang="en-US"/>
          </a:p>
        </p:txBody>
      </p:sp>
    </p:spTree>
    <p:extLst>
      <p:ext uri="{BB962C8B-B14F-4D97-AF65-F5344CB8AC3E}">
        <p14:creationId xmlns:p14="http://schemas.microsoft.com/office/powerpoint/2010/main" val="34560774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13D0BAC-2B1D-4238-8E6C-41C1EB5F9518}"/>
              </a:ext>
            </a:extLst>
          </p:cNvPr>
          <p:cNvSpPr>
            <a:spLocks noGrp="1"/>
          </p:cNvSpPr>
          <p:nvPr>
            <p:ph type="dt" sz="half" idx="10"/>
          </p:nvPr>
        </p:nvSpPr>
        <p:spPr/>
        <p:txBody>
          <a:bodyPr/>
          <a:lstStyle>
            <a:lvl1pPr>
              <a:defRPr/>
            </a:lvl1pPr>
          </a:lstStyle>
          <a:p>
            <a:pPr>
              <a:defRPr/>
            </a:pPr>
            <a:fld id="{6B0CB58D-D74C-46B8-B46B-D368FE2DFF23}" type="datetimeFigureOut">
              <a:rPr lang="en-US" altLang="en-US"/>
              <a:pPr>
                <a:defRPr/>
              </a:pPr>
              <a:t>6/29/2026</a:t>
            </a:fld>
            <a:endParaRPr lang="en-GB" altLang="en-US"/>
          </a:p>
        </p:txBody>
      </p:sp>
      <p:sp>
        <p:nvSpPr>
          <p:cNvPr id="5" name="Footer Placeholder 4">
            <a:extLst>
              <a:ext uri="{FF2B5EF4-FFF2-40B4-BE49-F238E27FC236}">
                <a16:creationId xmlns:a16="http://schemas.microsoft.com/office/drawing/2014/main" id="{7ECD1222-1E06-4D7C-8B8B-3E81A2C3793E}"/>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04B4BE4D-E42D-4F45-BC59-5F7B433C930F}"/>
              </a:ext>
            </a:extLst>
          </p:cNvPr>
          <p:cNvSpPr>
            <a:spLocks noGrp="1"/>
          </p:cNvSpPr>
          <p:nvPr>
            <p:ph type="sldNum" sz="quarter" idx="12"/>
          </p:nvPr>
        </p:nvSpPr>
        <p:spPr/>
        <p:txBody>
          <a:bodyPr/>
          <a:lstStyle>
            <a:lvl1pPr>
              <a:defRPr/>
            </a:lvl1pPr>
          </a:lstStyle>
          <a:p>
            <a:pPr>
              <a:defRPr/>
            </a:pPr>
            <a:fld id="{8794D6F7-0B0A-451A-9DE2-D89870DAA87A}" type="slidenum">
              <a:rPr lang="en-GB" altLang="en-US"/>
              <a:pPr>
                <a:defRPr/>
              </a:pPr>
              <a:t>‹#›</a:t>
            </a:fld>
            <a:endParaRPr lang="en-GB" altLang="en-US"/>
          </a:p>
        </p:txBody>
      </p:sp>
    </p:spTree>
    <p:extLst>
      <p:ext uri="{BB962C8B-B14F-4D97-AF65-F5344CB8AC3E}">
        <p14:creationId xmlns:p14="http://schemas.microsoft.com/office/powerpoint/2010/main" val="31179807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5B4D81C-4E7A-4A1A-BC06-D1AE33A20766}"/>
              </a:ext>
            </a:extLst>
          </p:cNvPr>
          <p:cNvSpPr>
            <a:spLocks noGrp="1"/>
          </p:cNvSpPr>
          <p:nvPr>
            <p:ph type="dt" sz="half" idx="10"/>
          </p:nvPr>
        </p:nvSpPr>
        <p:spPr/>
        <p:txBody>
          <a:bodyPr/>
          <a:lstStyle>
            <a:lvl1pPr>
              <a:defRPr/>
            </a:lvl1pPr>
          </a:lstStyle>
          <a:p>
            <a:pPr>
              <a:defRPr/>
            </a:pPr>
            <a:fld id="{F85E6188-CC8A-41E0-B8D8-D8A3B9AEFF57}" type="datetimeFigureOut">
              <a:rPr lang="en-US" altLang="en-US"/>
              <a:pPr>
                <a:defRPr/>
              </a:pPr>
              <a:t>6/29/2026</a:t>
            </a:fld>
            <a:endParaRPr lang="en-GB" altLang="en-US"/>
          </a:p>
        </p:txBody>
      </p:sp>
      <p:sp>
        <p:nvSpPr>
          <p:cNvPr id="5" name="Footer Placeholder 4">
            <a:extLst>
              <a:ext uri="{FF2B5EF4-FFF2-40B4-BE49-F238E27FC236}">
                <a16:creationId xmlns:a16="http://schemas.microsoft.com/office/drawing/2014/main" id="{468F6B6A-1122-4C25-A663-7DB8FA8EE425}"/>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CDD17EE8-33F1-425F-B8F3-CDEC5F8D42FA}"/>
              </a:ext>
            </a:extLst>
          </p:cNvPr>
          <p:cNvSpPr>
            <a:spLocks noGrp="1"/>
          </p:cNvSpPr>
          <p:nvPr>
            <p:ph type="sldNum" sz="quarter" idx="12"/>
          </p:nvPr>
        </p:nvSpPr>
        <p:spPr/>
        <p:txBody>
          <a:bodyPr/>
          <a:lstStyle>
            <a:lvl1pPr>
              <a:defRPr/>
            </a:lvl1pPr>
          </a:lstStyle>
          <a:p>
            <a:pPr>
              <a:defRPr/>
            </a:pPr>
            <a:fld id="{3EAC0852-9E0F-4523-9E95-7A9F5F4B3ABA}" type="slidenum">
              <a:rPr lang="en-GB" altLang="en-US"/>
              <a:pPr>
                <a:defRPr/>
              </a:pPr>
              <a:t>‹#›</a:t>
            </a:fld>
            <a:endParaRPr lang="en-GB" altLang="en-US"/>
          </a:p>
        </p:txBody>
      </p:sp>
    </p:spTree>
    <p:extLst>
      <p:ext uri="{BB962C8B-B14F-4D97-AF65-F5344CB8AC3E}">
        <p14:creationId xmlns:p14="http://schemas.microsoft.com/office/powerpoint/2010/main" val="41590244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a:extLst>
              <a:ext uri="{FF2B5EF4-FFF2-40B4-BE49-F238E27FC236}">
                <a16:creationId xmlns:a16="http://schemas.microsoft.com/office/drawing/2014/main" id="{B57F9375-75B8-4303-A14C-2D0F01592BF2}"/>
              </a:ext>
            </a:extLst>
          </p:cNvPr>
          <p:cNvSpPr>
            <a:spLocks noGrp="1"/>
          </p:cNvSpPr>
          <p:nvPr>
            <p:ph type="dt" sz="half" idx="10"/>
          </p:nvPr>
        </p:nvSpPr>
        <p:spPr/>
        <p:txBody>
          <a:bodyPr/>
          <a:lstStyle>
            <a:lvl1pPr>
              <a:defRPr/>
            </a:lvl1pPr>
          </a:lstStyle>
          <a:p>
            <a:pPr>
              <a:defRPr/>
            </a:pPr>
            <a:fld id="{4BDF0D53-BF58-4149-A135-DAC199B34A12}" type="datetimeFigureOut">
              <a:rPr lang="en-US" altLang="en-US"/>
              <a:pPr>
                <a:defRPr/>
              </a:pPr>
              <a:t>6/29/2026</a:t>
            </a:fld>
            <a:endParaRPr lang="en-GB" altLang="en-US"/>
          </a:p>
        </p:txBody>
      </p:sp>
      <p:sp>
        <p:nvSpPr>
          <p:cNvPr id="6" name="Footer Placeholder 4">
            <a:extLst>
              <a:ext uri="{FF2B5EF4-FFF2-40B4-BE49-F238E27FC236}">
                <a16:creationId xmlns:a16="http://schemas.microsoft.com/office/drawing/2014/main" id="{AAD40A20-9248-48A2-8480-5418F1C3E91E}"/>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ED796FAC-14AB-4DD9-AC66-703C578F0AB3}"/>
              </a:ext>
            </a:extLst>
          </p:cNvPr>
          <p:cNvSpPr>
            <a:spLocks noGrp="1"/>
          </p:cNvSpPr>
          <p:nvPr>
            <p:ph type="sldNum" sz="quarter" idx="12"/>
          </p:nvPr>
        </p:nvSpPr>
        <p:spPr/>
        <p:txBody>
          <a:bodyPr/>
          <a:lstStyle>
            <a:lvl1pPr>
              <a:defRPr/>
            </a:lvl1pPr>
          </a:lstStyle>
          <a:p>
            <a:pPr>
              <a:defRPr/>
            </a:pPr>
            <a:fld id="{A44E83E3-2B0B-471B-AA53-0E1712DD770F}" type="slidenum">
              <a:rPr lang="en-GB" altLang="en-US"/>
              <a:pPr>
                <a:defRPr/>
              </a:pPr>
              <a:t>‹#›</a:t>
            </a:fld>
            <a:endParaRPr lang="en-GB" altLang="en-US"/>
          </a:p>
        </p:txBody>
      </p:sp>
    </p:spTree>
    <p:extLst>
      <p:ext uri="{BB962C8B-B14F-4D97-AF65-F5344CB8AC3E}">
        <p14:creationId xmlns:p14="http://schemas.microsoft.com/office/powerpoint/2010/main" val="4664778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3">
            <a:extLst>
              <a:ext uri="{FF2B5EF4-FFF2-40B4-BE49-F238E27FC236}">
                <a16:creationId xmlns:a16="http://schemas.microsoft.com/office/drawing/2014/main" id="{108A1AA1-F444-443B-AAAC-C7DBAA1F281D}"/>
              </a:ext>
            </a:extLst>
          </p:cNvPr>
          <p:cNvSpPr>
            <a:spLocks noGrp="1"/>
          </p:cNvSpPr>
          <p:nvPr>
            <p:ph type="dt" sz="half" idx="10"/>
          </p:nvPr>
        </p:nvSpPr>
        <p:spPr/>
        <p:txBody>
          <a:bodyPr/>
          <a:lstStyle>
            <a:lvl1pPr>
              <a:defRPr/>
            </a:lvl1pPr>
          </a:lstStyle>
          <a:p>
            <a:pPr>
              <a:defRPr/>
            </a:pPr>
            <a:fld id="{180CAA12-F33B-442A-B39C-726ABBBB057C}" type="datetimeFigureOut">
              <a:rPr lang="en-US" altLang="en-US"/>
              <a:pPr>
                <a:defRPr/>
              </a:pPr>
              <a:t>6/29/2026</a:t>
            </a:fld>
            <a:endParaRPr lang="en-GB" altLang="en-US"/>
          </a:p>
        </p:txBody>
      </p:sp>
      <p:sp>
        <p:nvSpPr>
          <p:cNvPr id="8" name="Footer Placeholder 4">
            <a:extLst>
              <a:ext uri="{FF2B5EF4-FFF2-40B4-BE49-F238E27FC236}">
                <a16:creationId xmlns:a16="http://schemas.microsoft.com/office/drawing/2014/main" id="{3B0FD273-B88B-4AC4-AE53-B9D7260BF1A7}"/>
              </a:ext>
            </a:extLst>
          </p:cNvPr>
          <p:cNvSpPr>
            <a:spLocks noGrp="1"/>
          </p:cNvSpPr>
          <p:nvPr>
            <p:ph type="ftr" sz="quarter" idx="11"/>
          </p:nvPr>
        </p:nvSpPr>
        <p:spPr/>
        <p:txBody>
          <a:bodyPr/>
          <a:lstStyle>
            <a:lvl1pPr>
              <a:defRPr/>
            </a:lvl1pPr>
          </a:lstStyle>
          <a:p>
            <a:pPr>
              <a:defRPr/>
            </a:pPr>
            <a:endParaRPr lang="en-GB"/>
          </a:p>
        </p:txBody>
      </p:sp>
      <p:sp>
        <p:nvSpPr>
          <p:cNvPr id="9" name="Slide Number Placeholder 5">
            <a:extLst>
              <a:ext uri="{FF2B5EF4-FFF2-40B4-BE49-F238E27FC236}">
                <a16:creationId xmlns:a16="http://schemas.microsoft.com/office/drawing/2014/main" id="{7C0F1D32-2CE7-4CE1-8C99-F144324A214D}"/>
              </a:ext>
            </a:extLst>
          </p:cNvPr>
          <p:cNvSpPr>
            <a:spLocks noGrp="1"/>
          </p:cNvSpPr>
          <p:nvPr>
            <p:ph type="sldNum" sz="quarter" idx="12"/>
          </p:nvPr>
        </p:nvSpPr>
        <p:spPr/>
        <p:txBody>
          <a:bodyPr/>
          <a:lstStyle>
            <a:lvl1pPr>
              <a:defRPr/>
            </a:lvl1pPr>
          </a:lstStyle>
          <a:p>
            <a:pPr>
              <a:defRPr/>
            </a:pPr>
            <a:fld id="{65078195-9615-483C-968D-886E01F6DB01}" type="slidenum">
              <a:rPr lang="en-GB" altLang="en-US"/>
              <a:pPr>
                <a:defRPr/>
              </a:pPr>
              <a:t>‹#›</a:t>
            </a:fld>
            <a:endParaRPr lang="en-GB" altLang="en-US"/>
          </a:p>
        </p:txBody>
      </p:sp>
    </p:spTree>
    <p:extLst>
      <p:ext uri="{BB962C8B-B14F-4D97-AF65-F5344CB8AC3E}">
        <p14:creationId xmlns:p14="http://schemas.microsoft.com/office/powerpoint/2010/main" val="10439370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3">
            <a:extLst>
              <a:ext uri="{FF2B5EF4-FFF2-40B4-BE49-F238E27FC236}">
                <a16:creationId xmlns:a16="http://schemas.microsoft.com/office/drawing/2014/main" id="{63A7BAC2-4F1F-46B8-8FB2-3D332F7D38F4}"/>
              </a:ext>
            </a:extLst>
          </p:cNvPr>
          <p:cNvSpPr>
            <a:spLocks noGrp="1"/>
          </p:cNvSpPr>
          <p:nvPr>
            <p:ph type="dt" sz="half" idx="10"/>
          </p:nvPr>
        </p:nvSpPr>
        <p:spPr/>
        <p:txBody>
          <a:bodyPr/>
          <a:lstStyle>
            <a:lvl1pPr>
              <a:defRPr/>
            </a:lvl1pPr>
          </a:lstStyle>
          <a:p>
            <a:pPr>
              <a:defRPr/>
            </a:pPr>
            <a:fld id="{7FB9424C-4D3E-4E1F-AB14-BB17681F8BC3}" type="datetimeFigureOut">
              <a:rPr lang="en-US" altLang="en-US"/>
              <a:pPr>
                <a:defRPr/>
              </a:pPr>
              <a:t>6/29/2026</a:t>
            </a:fld>
            <a:endParaRPr lang="en-GB" altLang="en-US"/>
          </a:p>
        </p:txBody>
      </p:sp>
      <p:sp>
        <p:nvSpPr>
          <p:cNvPr id="4" name="Footer Placeholder 4">
            <a:extLst>
              <a:ext uri="{FF2B5EF4-FFF2-40B4-BE49-F238E27FC236}">
                <a16:creationId xmlns:a16="http://schemas.microsoft.com/office/drawing/2014/main" id="{EFBC3367-98D9-4F85-A5E1-48034056BB0A}"/>
              </a:ext>
            </a:extLst>
          </p:cNvPr>
          <p:cNvSpPr>
            <a:spLocks noGrp="1"/>
          </p:cNvSpPr>
          <p:nvPr>
            <p:ph type="ftr" sz="quarter" idx="11"/>
          </p:nvPr>
        </p:nvSpPr>
        <p:spPr/>
        <p:txBody>
          <a:bodyPr/>
          <a:lstStyle>
            <a:lvl1pPr>
              <a:defRPr/>
            </a:lvl1pPr>
          </a:lstStyle>
          <a:p>
            <a:pPr>
              <a:defRPr/>
            </a:pPr>
            <a:endParaRPr lang="en-GB"/>
          </a:p>
        </p:txBody>
      </p:sp>
      <p:sp>
        <p:nvSpPr>
          <p:cNvPr id="5" name="Slide Number Placeholder 5">
            <a:extLst>
              <a:ext uri="{FF2B5EF4-FFF2-40B4-BE49-F238E27FC236}">
                <a16:creationId xmlns:a16="http://schemas.microsoft.com/office/drawing/2014/main" id="{18C54F68-B498-4B47-A29A-16051708CEAC}"/>
              </a:ext>
            </a:extLst>
          </p:cNvPr>
          <p:cNvSpPr>
            <a:spLocks noGrp="1"/>
          </p:cNvSpPr>
          <p:nvPr>
            <p:ph type="sldNum" sz="quarter" idx="12"/>
          </p:nvPr>
        </p:nvSpPr>
        <p:spPr/>
        <p:txBody>
          <a:bodyPr/>
          <a:lstStyle>
            <a:lvl1pPr>
              <a:defRPr/>
            </a:lvl1pPr>
          </a:lstStyle>
          <a:p>
            <a:pPr>
              <a:defRPr/>
            </a:pPr>
            <a:fld id="{024DE5E0-2193-43DE-A6D9-63B176C972E5}" type="slidenum">
              <a:rPr lang="en-GB" altLang="en-US"/>
              <a:pPr>
                <a:defRPr/>
              </a:pPr>
              <a:t>‹#›</a:t>
            </a:fld>
            <a:endParaRPr lang="en-GB" altLang="en-US"/>
          </a:p>
        </p:txBody>
      </p:sp>
    </p:spTree>
    <p:extLst>
      <p:ext uri="{BB962C8B-B14F-4D97-AF65-F5344CB8AC3E}">
        <p14:creationId xmlns:p14="http://schemas.microsoft.com/office/powerpoint/2010/main" val="21754648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130DAFC0-946F-4B49-BA18-27BE831A3F8B}"/>
              </a:ext>
            </a:extLst>
          </p:cNvPr>
          <p:cNvSpPr>
            <a:spLocks noGrp="1"/>
          </p:cNvSpPr>
          <p:nvPr>
            <p:ph type="dt" sz="half" idx="10"/>
          </p:nvPr>
        </p:nvSpPr>
        <p:spPr/>
        <p:txBody>
          <a:bodyPr/>
          <a:lstStyle>
            <a:lvl1pPr>
              <a:defRPr/>
            </a:lvl1pPr>
          </a:lstStyle>
          <a:p>
            <a:pPr>
              <a:defRPr/>
            </a:pPr>
            <a:fld id="{B8FAE13C-6532-4C37-AA87-9427A917A12B}" type="datetimeFigureOut">
              <a:rPr lang="en-US" altLang="en-US"/>
              <a:pPr>
                <a:defRPr/>
              </a:pPr>
              <a:t>6/29/2026</a:t>
            </a:fld>
            <a:endParaRPr lang="en-GB" altLang="en-US"/>
          </a:p>
        </p:txBody>
      </p:sp>
      <p:sp>
        <p:nvSpPr>
          <p:cNvPr id="3" name="Footer Placeholder 4">
            <a:extLst>
              <a:ext uri="{FF2B5EF4-FFF2-40B4-BE49-F238E27FC236}">
                <a16:creationId xmlns:a16="http://schemas.microsoft.com/office/drawing/2014/main" id="{09D58F98-06E4-4F7E-9156-B6F6267C037C}"/>
              </a:ext>
            </a:extLst>
          </p:cNvPr>
          <p:cNvSpPr>
            <a:spLocks noGrp="1"/>
          </p:cNvSpPr>
          <p:nvPr>
            <p:ph type="ftr" sz="quarter" idx="11"/>
          </p:nvPr>
        </p:nvSpPr>
        <p:spPr/>
        <p:txBody>
          <a:bodyPr/>
          <a:lstStyle>
            <a:lvl1pPr>
              <a:defRPr/>
            </a:lvl1pPr>
          </a:lstStyle>
          <a:p>
            <a:pPr>
              <a:defRPr/>
            </a:pPr>
            <a:endParaRPr lang="en-GB"/>
          </a:p>
        </p:txBody>
      </p:sp>
      <p:sp>
        <p:nvSpPr>
          <p:cNvPr id="4" name="Slide Number Placeholder 5">
            <a:extLst>
              <a:ext uri="{FF2B5EF4-FFF2-40B4-BE49-F238E27FC236}">
                <a16:creationId xmlns:a16="http://schemas.microsoft.com/office/drawing/2014/main" id="{0D65599F-6506-4C0B-BADD-6391432CB792}"/>
              </a:ext>
            </a:extLst>
          </p:cNvPr>
          <p:cNvSpPr>
            <a:spLocks noGrp="1"/>
          </p:cNvSpPr>
          <p:nvPr>
            <p:ph type="sldNum" sz="quarter" idx="12"/>
          </p:nvPr>
        </p:nvSpPr>
        <p:spPr/>
        <p:txBody>
          <a:bodyPr/>
          <a:lstStyle>
            <a:lvl1pPr>
              <a:defRPr/>
            </a:lvl1pPr>
          </a:lstStyle>
          <a:p>
            <a:pPr>
              <a:defRPr/>
            </a:pPr>
            <a:fld id="{430756CD-701E-4BB3-94E1-5FA8C675E699}" type="slidenum">
              <a:rPr lang="en-GB" altLang="en-US"/>
              <a:pPr>
                <a:defRPr/>
              </a:pPr>
              <a:t>‹#›</a:t>
            </a:fld>
            <a:endParaRPr lang="en-GB" altLang="en-US"/>
          </a:p>
        </p:txBody>
      </p:sp>
    </p:spTree>
    <p:extLst>
      <p:ext uri="{BB962C8B-B14F-4D97-AF65-F5344CB8AC3E}">
        <p14:creationId xmlns:p14="http://schemas.microsoft.com/office/powerpoint/2010/main" val="31277528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GB"/>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5B5581B9-B809-488A-999F-7849B6889FF4}" type="datetimeFigureOut">
              <a:rPr lang="en-GB" smtClean="0"/>
              <a:t>29/06/2026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A2A9770-6C0A-4E29-9DAA-12D2CB86B1E6}" type="slidenum">
              <a:rPr lang="en-GB" smtClean="0"/>
              <a:t>‹#›</a:t>
            </a:fld>
            <a:endParaRPr lang="en-GB"/>
          </a:p>
        </p:txBody>
      </p:sp>
    </p:spTree>
    <p:extLst>
      <p:ext uri="{BB962C8B-B14F-4D97-AF65-F5344CB8AC3E}">
        <p14:creationId xmlns:p14="http://schemas.microsoft.com/office/powerpoint/2010/main" val="691691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09DF9F42-2862-4E5B-ADFF-8CD4A6AD04B2}"/>
              </a:ext>
            </a:extLst>
          </p:cNvPr>
          <p:cNvSpPr>
            <a:spLocks noGrp="1"/>
          </p:cNvSpPr>
          <p:nvPr>
            <p:ph type="dt" sz="half" idx="10"/>
          </p:nvPr>
        </p:nvSpPr>
        <p:spPr/>
        <p:txBody>
          <a:bodyPr/>
          <a:lstStyle>
            <a:lvl1pPr>
              <a:defRPr/>
            </a:lvl1pPr>
          </a:lstStyle>
          <a:p>
            <a:pPr>
              <a:defRPr/>
            </a:pPr>
            <a:fld id="{019A86B6-48ED-4600-8CDE-E12C77531997}" type="datetimeFigureOut">
              <a:rPr lang="en-US" altLang="en-US"/>
              <a:pPr>
                <a:defRPr/>
              </a:pPr>
              <a:t>6/29/2026</a:t>
            </a:fld>
            <a:endParaRPr lang="en-GB" altLang="en-US"/>
          </a:p>
        </p:txBody>
      </p:sp>
      <p:sp>
        <p:nvSpPr>
          <p:cNvPr id="6" name="Footer Placeholder 4">
            <a:extLst>
              <a:ext uri="{FF2B5EF4-FFF2-40B4-BE49-F238E27FC236}">
                <a16:creationId xmlns:a16="http://schemas.microsoft.com/office/drawing/2014/main" id="{36AD7FAD-6892-448D-B358-24E9D8386CAD}"/>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B36CD166-F4E2-412D-B0E3-39A690675B30}"/>
              </a:ext>
            </a:extLst>
          </p:cNvPr>
          <p:cNvSpPr>
            <a:spLocks noGrp="1"/>
          </p:cNvSpPr>
          <p:nvPr>
            <p:ph type="sldNum" sz="quarter" idx="12"/>
          </p:nvPr>
        </p:nvSpPr>
        <p:spPr/>
        <p:txBody>
          <a:bodyPr/>
          <a:lstStyle>
            <a:lvl1pPr>
              <a:defRPr/>
            </a:lvl1pPr>
          </a:lstStyle>
          <a:p>
            <a:pPr>
              <a:defRPr/>
            </a:pPr>
            <a:fld id="{2ADE0C8A-C2C6-4BD8-B680-A1890D41DDE0}" type="slidenum">
              <a:rPr lang="en-GB" altLang="en-US"/>
              <a:pPr>
                <a:defRPr/>
              </a:pPr>
              <a:t>‹#›</a:t>
            </a:fld>
            <a:endParaRPr lang="en-GB" altLang="en-US"/>
          </a:p>
        </p:txBody>
      </p:sp>
    </p:spTree>
    <p:extLst>
      <p:ext uri="{BB962C8B-B14F-4D97-AF65-F5344CB8AC3E}">
        <p14:creationId xmlns:p14="http://schemas.microsoft.com/office/powerpoint/2010/main" val="25522097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13902A87-6C9A-4A29-8EF6-38B27239A356}"/>
              </a:ext>
            </a:extLst>
          </p:cNvPr>
          <p:cNvSpPr>
            <a:spLocks noGrp="1"/>
          </p:cNvSpPr>
          <p:nvPr>
            <p:ph type="dt" sz="half" idx="10"/>
          </p:nvPr>
        </p:nvSpPr>
        <p:spPr/>
        <p:txBody>
          <a:bodyPr/>
          <a:lstStyle>
            <a:lvl1pPr>
              <a:defRPr/>
            </a:lvl1pPr>
          </a:lstStyle>
          <a:p>
            <a:pPr>
              <a:defRPr/>
            </a:pPr>
            <a:fld id="{340C8F64-2A62-4C24-AD11-BD7A1998A2EF}" type="datetimeFigureOut">
              <a:rPr lang="en-US" altLang="en-US"/>
              <a:pPr>
                <a:defRPr/>
              </a:pPr>
              <a:t>6/29/2026</a:t>
            </a:fld>
            <a:endParaRPr lang="en-GB" altLang="en-US"/>
          </a:p>
        </p:txBody>
      </p:sp>
      <p:sp>
        <p:nvSpPr>
          <p:cNvPr id="6" name="Footer Placeholder 4">
            <a:extLst>
              <a:ext uri="{FF2B5EF4-FFF2-40B4-BE49-F238E27FC236}">
                <a16:creationId xmlns:a16="http://schemas.microsoft.com/office/drawing/2014/main" id="{CE252C37-A3AA-464B-B213-A89414B0A498}"/>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9AAD2138-A961-42A1-83D8-CD4012569F40}"/>
              </a:ext>
            </a:extLst>
          </p:cNvPr>
          <p:cNvSpPr>
            <a:spLocks noGrp="1"/>
          </p:cNvSpPr>
          <p:nvPr>
            <p:ph type="sldNum" sz="quarter" idx="12"/>
          </p:nvPr>
        </p:nvSpPr>
        <p:spPr/>
        <p:txBody>
          <a:bodyPr/>
          <a:lstStyle>
            <a:lvl1pPr>
              <a:defRPr/>
            </a:lvl1pPr>
          </a:lstStyle>
          <a:p>
            <a:pPr>
              <a:defRPr/>
            </a:pPr>
            <a:fld id="{DDA33D8C-00EC-4D53-865C-3D1EB3539358}" type="slidenum">
              <a:rPr lang="en-GB" altLang="en-US"/>
              <a:pPr>
                <a:defRPr/>
              </a:pPr>
              <a:t>‹#›</a:t>
            </a:fld>
            <a:endParaRPr lang="en-GB" altLang="en-US"/>
          </a:p>
        </p:txBody>
      </p:sp>
    </p:spTree>
    <p:extLst>
      <p:ext uri="{BB962C8B-B14F-4D97-AF65-F5344CB8AC3E}">
        <p14:creationId xmlns:p14="http://schemas.microsoft.com/office/powerpoint/2010/main" val="6246681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D548F79-16B1-4CA5-8128-B806EA460715}"/>
              </a:ext>
            </a:extLst>
          </p:cNvPr>
          <p:cNvSpPr>
            <a:spLocks noGrp="1"/>
          </p:cNvSpPr>
          <p:nvPr>
            <p:ph type="dt" sz="half" idx="10"/>
          </p:nvPr>
        </p:nvSpPr>
        <p:spPr/>
        <p:txBody>
          <a:bodyPr/>
          <a:lstStyle>
            <a:lvl1pPr>
              <a:defRPr/>
            </a:lvl1pPr>
          </a:lstStyle>
          <a:p>
            <a:pPr>
              <a:defRPr/>
            </a:pPr>
            <a:fld id="{6FC5ED6D-ACD0-44AD-94EB-1CF1B522423E}" type="datetimeFigureOut">
              <a:rPr lang="en-US" altLang="en-US"/>
              <a:pPr>
                <a:defRPr/>
              </a:pPr>
              <a:t>6/29/2026</a:t>
            </a:fld>
            <a:endParaRPr lang="en-GB" altLang="en-US"/>
          </a:p>
        </p:txBody>
      </p:sp>
      <p:sp>
        <p:nvSpPr>
          <p:cNvPr id="5" name="Footer Placeholder 4">
            <a:extLst>
              <a:ext uri="{FF2B5EF4-FFF2-40B4-BE49-F238E27FC236}">
                <a16:creationId xmlns:a16="http://schemas.microsoft.com/office/drawing/2014/main" id="{EFA62433-1A67-4CDC-A7AC-21401E9F7752}"/>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70924ACB-34DF-4A8B-8BED-4FD2EC522D58}"/>
              </a:ext>
            </a:extLst>
          </p:cNvPr>
          <p:cNvSpPr>
            <a:spLocks noGrp="1"/>
          </p:cNvSpPr>
          <p:nvPr>
            <p:ph type="sldNum" sz="quarter" idx="12"/>
          </p:nvPr>
        </p:nvSpPr>
        <p:spPr/>
        <p:txBody>
          <a:bodyPr/>
          <a:lstStyle>
            <a:lvl1pPr>
              <a:defRPr/>
            </a:lvl1pPr>
          </a:lstStyle>
          <a:p>
            <a:pPr>
              <a:defRPr/>
            </a:pPr>
            <a:fld id="{FF5ECD6D-62C1-420D-8448-B0050A0926B9}" type="slidenum">
              <a:rPr lang="en-GB" altLang="en-US"/>
              <a:pPr>
                <a:defRPr/>
              </a:pPr>
              <a:t>‹#›</a:t>
            </a:fld>
            <a:endParaRPr lang="en-GB" altLang="en-US"/>
          </a:p>
        </p:txBody>
      </p:sp>
    </p:spTree>
    <p:extLst>
      <p:ext uri="{BB962C8B-B14F-4D97-AF65-F5344CB8AC3E}">
        <p14:creationId xmlns:p14="http://schemas.microsoft.com/office/powerpoint/2010/main" val="5842042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D6F01B8-7EEA-4F09-BB90-C0AA545F5084}"/>
              </a:ext>
            </a:extLst>
          </p:cNvPr>
          <p:cNvSpPr>
            <a:spLocks noGrp="1"/>
          </p:cNvSpPr>
          <p:nvPr>
            <p:ph type="dt" sz="half" idx="10"/>
          </p:nvPr>
        </p:nvSpPr>
        <p:spPr/>
        <p:txBody>
          <a:bodyPr/>
          <a:lstStyle>
            <a:lvl1pPr>
              <a:defRPr/>
            </a:lvl1pPr>
          </a:lstStyle>
          <a:p>
            <a:pPr>
              <a:defRPr/>
            </a:pPr>
            <a:fld id="{70F9578E-583D-4CAE-8718-F0A17418F169}" type="datetimeFigureOut">
              <a:rPr lang="en-US" altLang="en-US"/>
              <a:pPr>
                <a:defRPr/>
              </a:pPr>
              <a:t>6/29/2026</a:t>
            </a:fld>
            <a:endParaRPr lang="en-GB" altLang="en-US"/>
          </a:p>
        </p:txBody>
      </p:sp>
      <p:sp>
        <p:nvSpPr>
          <p:cNvPr id="5" name="Footer Placeholder 4">
            <a:extLst>
              <a:ext uri="{FF2B5EF4-FFF2-40B4-BE49-F238E27FC236}">
                <a16:creationId xmlns:a16="http://schemas.microsoft.com/office/drawing/2014/main" id="{0142F89B-EE17-4A20-AC7D-129735A419CC}"/>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61CBD92D-B177-4CA0-841B-735142080AD3}"/>
              </a:ext>
            </a:extLst>
          </p:cNvPr>
          <p:cNvSpPr>
            <a:spLocks noGrp="1"/>
          </p:cNvSpPr>
          <p:nvPr>
            <p:ph type="sldNum" sz="quarter" idx="12"/>
          </p:nvPr>
        </p:nvSpPr>
        <p:spPr/>
        <p:txBody>
          <a:bodyPr/>
          <a:lstStyle>
            <a:lvl1pPr>
              <a:defRPr/>
            </a:lvl1pPr>
          </a:lstStyle>
          <a:p>
            <a:pPr>
              <a:defRPr/>
            </a:pPr>
            <a:fld id="{9D21B8D4-FB3C-449D-9C97-6B5672F31C95}" type="slidenum">
              <a:rPr lang="en-GB" altLang="en-US"/>
              <a:pPr>
                <a:defRPr/>
              </a:pPr>
              <a:t>‹#›</a:t>
            </a:fld>
            <a:endParaRPr lang="en-GB" altLang="en-US"/>
          </a:p>
        </p:txBody>
      </p:sp>
    </p:spTree>
    <p:extLst>
      <p:ext uri="{BB962C8B-B14F-4D97-AF65-F5344CB8AC3E}">
        <p14:creationId xmlns:p14="http://schemas.microsoft.com/office/powerpoint/2010/main" val="12353108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7A936BAF-1747-4F40-AAB0-768D5A93D5FD}"/>
              </a:ext>
            </a:extLst>
          </p:cNvPr>
          <p:cNvSpPr>
            <a:spLocks noGrp="1"/>
          </p:cNvSpPr>
          <p:nvPr>
            <p:ph type="dt" sz="half" idx="10"/>
          </p:nvPr>
        </p:nvSpPr>
        <p:spPr/>
        <p:txBody>
          <a:bodyPr/>
          <a:lstStyle>
            <a:lvl1pPr>
              <a:defRPr/>
            </a:lvl1pPr>
          </a:lstStyle>
          <a:p>
            <a:pPr>
              <a:defRPr/>
            </a:pPr>
            <a:fld id="{0D677177-D47E-4CF5-A5D5-E788FCC1D039}" type="datetimeFigureOut">
              <a:rPr lang="en-US" altLang="en-US"/>
              <a:pPr>
                <a:defRPr/>
              </a:pPr>
              <a:t>6/29/2026</a:t>
            </a:fld>
            <a:endParaRPr lang="en-GB" altLang="en-US"/>
          </a:p>
        </p:txBody>
      </p:sp>
      <p:sp>
        <p:nvSpPr>
          <p:cNvPr id="5" name="Footer Placeholder 4">
            <a:extLst>
              <a:ext uri="{FF2B5EF4-FFF2-40B4-BE49-F238E27FC236}">
                <a16:creationId xmlns:a16="http://schemas.microsoft.com/office/drawing/2014/main" id="{2B321554-E0EC-4210-AB49-E101BD8953F0}"/>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BC4C373C-90A8-4B4D-8713-8B92A2317B8B}"/>
              </a:ext>
            </a:extLst>
          </p:cNvPr>
          <p:cNvSpPr>
            <a:spLocks noGrp="1"/>
          </p:cNvSpPr>
          <p:nvPr>
            <p:ph type="sldNum" sz="quarter" idx="12"/>
          </p:nvPr>
        </p:nvSpPr>
        <p:spPr/>
        <p:txBody>
          <a:bodyPr/>
          <a:lstStyle>
            <a:lvl1pPr>
              <a:defRPr/>
            </a:lvl1pPr>
          </a:lstStyle>
          <a:p>
            <a:pPr>
              <a:defRPr/>
            </a:pPr>
            <a:fld id="{7822B6CA-C55D-4ACE-A57A-A394F3A0ADF8}" type="slidenum">
              <a:rPr lang="en-GB" altLang="en-US"/>
              <a:pPr>
                <a:defRPr/>
              </a:pPr>
              <a:t>‹#›</a:t>
            </a:fld>
            <a:endParaRPr lang="en-GB" altLang="en-US"/>
          </a:p>
        </p:txBody>
      </p:sp>
    </p:spTree>
    <p:extLst>
      <p:ext uri="{BB962C8B-B14F-4D97-AF65-F5344CB8AC3E}">
        <p14:creationId xmlns:p14="http://schemas.microsoft.com/office/powerpoint/2010/main" val="2634391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13D0BAC-2B1D-4238-8E6C-41C1EB5F9518}"/>
              </a:ext>
            </a:extLst>
          </p:cNvPr>
          <p:cNvSpPr>
            <a:spLocks noGrp="1"/>
          </p:cNvSpPr>
          <p:nvPr>
            <p:ph type="dt" sz="half" idx="10"/>
          </p:nvPr>
        </p:nvSpPr>
        <p:spPr/>
        <p:txBody>
          <a:bodyPr/>
          <a:lstStyle>
            <a:lvl1pPr>
              <a:defRPr/>
            </a:lvl1pPr>
          </a:lstStyle>
          <a:p>
            <a:pPr>
              <a:defRPr/>
            </a:pPr>
            <a:fld id="{6B0CB58D-D74C-46B8-B46B-D368FE2DFF23}" type="datetimeFigureOut">
              <a:rPr lang="en-US" altLang="en-US"/>
              <a:pPr>
                <a:defRPr/>
              </a:pPr>
              <a:t>6/29/2026</a:t>
            </a:fld>
            <a:endParaRPr lang="en-GB" altLang="en-US"/>
          </a:p>
        </p:txBody>
      </p:sp>
      <p:sp>
        <p:nvSpPr>
          <p:cNvPr id="5" name="Footer Placeholder 4">
            <a:extLst>
              <a:ext uri="{FF2B5EF4-FFF2-40B4-BE49-F238E27FC236}">
                <a16:creationId xmlns:a16="http://schemas.microsoft.com/office/drawing/2014/main" id="{7ECD1222-1E06-4D7C-8B8B-3E81A2C3793E}"/>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04B4BE4D-E42D-4F45-BC59-5F7B433C930F}"/>
              </a:ext>
            </a:extLst>
          </p:cNvPr>
          <p:cNvSpPr>
            <a:spLocks noGrp="1"/>
          </p:cNvSpPr>
          <p:nvPr>
            <p:ph type="sldNum" sz="quarter" idx="12"/>
          </p:nvPr>
        </p:nvSpPr>
        <p:spPr/>
        <p:txBody>
          <a:bodyPr/>
          <a:lstStyle>
            <a:lvl1pPr>
              <a:defRPr/>
            </a:lvl1pPr>
          </a:lstStyle>
          <a:p>
            <a:pPr>
              <a:defRPr/>
            </a:pPr>
            <a:fld id="{8794D6F7-0B0A-451A-9DE2-D89870DAA87A}" type="slidenum">
              <a:rPr lang="en-GB" altLang="en-US"/>
              <a:pPr>
                <a:defRPr/>
              </a:pPr>
              <a:t>‹#›</a:t>
            </a:fld>
            <a:endParaRPr lang="en-GB" altLang="en-US"/>
          </a:p>
        </p:txBody>
      </p:sp>
    </p:spTree>
    <p:extLst>
      <p:ext uri="{BB962C8B-B14F-4D97-AF65-F5344CB8AC3E}">
        <p14:creationId xmlns:p14="http://schemas.microsoft.com/office/powerpoint/2010/main" val="16143627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5B4D81C-4E7A-4A1A-BC06-D1AE33A20766}"/>
              </a:ext>
            </a:extLst>
          </p:cNvPr>
          <p:cNvSpPr>
            <a:spLocks noGrp="1"/>
          </p:cNvSpPr>
          <p:nvPr>
            <p:ph type="dt" sz="half" idx="10"/>
          </p:nvPr>
        </p:nvSpPr>
        <p:spPr/>
        <p:txBody>
          <a:bodyPr/>
          <a:lstStyle>
            <a:lvl1pPr>
              <a:defRPr/>
            </a:lvl1pPr>
          </a:lstStyle>
          <a:p>
            <a:pPr>
              <a:defRPr/>
            </a:pPr>
            <a:fld id="{F85E6188-CC8A-41E0-B8D8-D8A3B9AEFF57}" type="datetimeFigureOut">
              <a:rPr lang="en-US" altLang="en-US"/>
              <a:pPr>
                <a:defRPr/>
              </a:pPr>
              <a:t>6/29/2026</a:t>
            </a:fld>
            <a:endParaRPr lang="en-GB" altLang="en-US"/>
          </a:p>
        </p:txBody>
      </p:sp>
      <p:sp>
        <p:nvSpPr>
          <p:cNvPr id="5" name="Footer Placeholder 4">
            <a:extLst>
              <a:ext uri="{FF2B5EF4-FFF2-40B4-BE49-F238E27FC236}">
                <a16:creationId xmlns:a16="http://schemas.microsoft.com/office/drawing/2014/main" id="{468F6B6A-1122-4C25-A663-7DB8FA8EE425}"/>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CDD17EE8-33F1-425F-B8F3-CDEC5F8D42FA}"/>
              </a:ext>
            </a:extLst>
          </p:cNvPr>
          <p:cNvSpPr>
            <a:spLocks noGrp="1"/>
          </p:cNvSpPr>
          <p:nvPr>
            <p:ph type="sldNum" sz="quarter" idx="12"/>
          </p:nvPr>
        </p:nvSpPr>
        <p:spPr/>
        <p:txBody>
          <a:bodyPr/>
          <a:lstStyle>
            <a:lvl1pPr>
              <a:defRPr/>
            </a:lvl1pPr>
          </a:lstStyle>
          <a:p>
            <a:pPr>
              <a:defRPr/>
            </a:pPr>
            <a:fld id="{3EAC0852-9E0F-4523-9E95-7A9F5F4B3ABA}" type="slidenum">
              <a:rPr lang="en-GB" altLang="en-US"/>
              <a:pPr>
                <a:defRPr/>
              </a:pPr>
              <a:t>‹#›</a:t>
            </a:fld>
            <a:endParaRPr lang="en-GB" altLang="en-US"/>
          </a:p>
        </p:txBody>
      </p:sp>
    </p:spTree>
    <p:extLst>
      <p:ext uri="{BB962C8B-B14F-4D97-AF65-F5344CB8AC3E}">
        <p14:creationId xmlns:p14="http://schemas.microsoft.com/office/powerpoint/2010/main" val="19487662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a:extLst>
              <a:ext uri="{FF2B5EF4-FFF2-40B4-BE49-F238E27FC236}">
                <a16:creationId xmlns:a16="http://schemas.microsoft.com/office/drawing/2014/main" id="{B57F9375-75B8-4303-A14C-2D0F01592BF2}"/>
              </a:ext>
            </a:extLst>
          </p:cNvPr>
          <p:cNvSpPr>
            <a:spLocks noGrp="1"/>
          </p:cNvSpPr>
          <p:nvPr>
            <p:ph type="dt" sz="half" idx="10"/>
          </p:nvPr>
        </p:nvSpPr>
        <p:spPr/>
        <p:txBody>
          <a:bodyPr/>
          <a:lstStyle>
            <a:lvl1pPr>
              <a:defRPr/>
            </a:lvl1pPr>
          </a:lstStyle>
          <a:p>
            <a:pPr>
              <a:defRPr/>
            </a:pPr>
            <a:fld id="{4BDF0D53-BF58-4149-A135-DAC199B34A12}" type="datetimeFigureOut">
              <a:rPr lang="en-US" altLang="en-US"/>
              <a:pPr>
                <a:defRPr/>
              </a:pPr>
              <a:t>6/29/2026</a:t>
            </a:fld>
            <a:endParaRPr lang="en-GB" altLang="en-US"/>
          </a:p>
        </p:txBody>
      </p:sp>
      <p:sp>
        <p:nvSpPr>
          <p:cNvPr id="6" name="Footer Placeholder 4">
            <a:extLst>
              <a:ext uri="{FF2B5EF4-FFF2-40B4-BE49-F238E27FC236}">
                <a16:creationId xmlns:a16="http://schemas.microsoft.com/office/drawing/2014/main" id="{AAD40A20-9248-48A2-8480-5418F1C3E91E}"/>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ED796FAC-14AB-4DD9-AC66-703C578F0AB3}"/>
              </a:ext>
            </a:extLst>
          </p:cNvPr>
          <p:cNvSpPr>
            <a:spLocks noGrp="1"/>
          </p:cNvSpPr>
          <p:nvPr>
            <p:ph type="sldNum" sz="quarter" idx="12"/>
          </p:nvPr>
        </p:nvSpPr>
        <p:spPr/>
        <p:txBody>
          <a:bodyPr/>
          <a:lstStyle>
            <a:lvl1pPr>
              <a:defRPr/>
            </a:lvl1pPr>
          </a:lstStyle>
          <a:p>
            <a:pPr>
              <a:defRPr/>
            </a:pPr>
            <a:fld id="{A44E83E3-2B0B-471B-AA53-0E1712DD770F}" type="slidenum">
              <a:rPr lang="en-GB" altLang="en-US"/>
              <a:pPr>
                <a:defRPr/>
              </a:pPr>
              <a:t>‹#›</a:t>
            </a:fld>
            <a:endParaRPr lang="en-GB" altLang="en-US"/>
          </a:p>
        </p:txBody>
      </p:sp>
    </p:spTree>
    <p:extLst>
      <p:ext uri="{BB962C8B-B14F-4D97-AF65-F5344CB8AC3E}">
        <p14:creationId xmlns:p14="http://schemas.microsoft.com/office/powerpoint/2010/main" val="7428597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3">
            <a:extLst>
              <a:ext uri="{FF2B5EF4-FFF2-40B4-BE49-F238E27FC236}">
                <a16:creationId xmlns:a16="http://schemas.microsoft.com/office/drawing/2014/main" id="{108A1AA1-F444-443B-AAAC-C7DBAA1F281D}"/>
              </a:ext>
            </a:extLst>
          </p:cNvPr>
          <p:cNvSpPr>
            <a:spLocks noGrp="1"/>
          </p:cNvSpPr>
          <p:nvPr>
            <p:ph type="dt" sz="half" idx="10"/>
          </p:nvPr>
        </p:nvSpPr>
        <p:spPr/>
        <p:txBody>
          <a:bodyPr/>
          <a:lstStyle>
            <a:lvl1pPr>
              <a:defRPr/>
            </a:lvl1pPr>
          </a:lstStyle>
          <a:p>
            <a:pPr>
              <a:defRPr/>
            </a:pPr>
            <a:fld id="{180CAA12-F33B-442A-B39C-726ABBBB057C}" type="datetimeFigureOut">
              <a:rPr lang="en-US" altLang="en-US"/>
              <a:pPr>
                <a:defRPr/>
              </a:pPr>
              <a:t>6/29/2026</a:t>
            </a:fld>
            <a:endParaRPr lang="en-GB" altLang="en-US"/>
          </a:p>
        </p:txBody>
      </p:sp>
      <p:sp>
        <p:nvSpPr>
          <p:cNvPr id="8" name="Footer Placeholder 4">
            <a:extLst>
              <a:ext uri="{FF2B5EF4-FFF2-40B4-BE49-F238E27FC236}">
                <a16:creationId xmlns:a16="http://schemas.microsoft.com/office/drawing/2014/main" id="{3B0FD273-B88B-4AC4-AE53-B9D7260BF1A7}"/>
              </a:ext>
            </a:extLst>
          </p:cNvPr>
          <p:cNvSpPr>
            <a:spLocks noGrp="1"/>
          </p:cNvSpPr>
          <p:nvPr>
            <p:ph type="ftr" sz="quarter" idx="11"/>
          </p:nvPr>
        </p:nvSpPr>
        <p:spPr/>
        <p:txBody>
          <a:bodyPr/>
          <a:lstStyle>
            <a:lvl1pPr>
              <a:defRPr/>
            </a:lvl1pPr>
          </a:lstStyle>
          <a:p>
            <a:pPr>
              <a:defRPr/>
            </a:pPr>
            <a:endParaRPr lang="en-GB"/>
          </a:p>
        </p:txBody>
      </p:sp>
      <p:sp>
        <p:nvSpPr>
          <p:cNvPr id="9" name="Slide Number Placeholder 5">
            <a:extLst>
              <a:ext uri="{FF2B5EF4-FFF2-40B4-BE49-F238E27FC236}">
                <a16:creationId xmlns:a16="http://schemas.microsoft.com/office/drawing/2014/main" id="{7C0F1D32-2CE7-4CE1-8C99-F144324A214D}"/>
              </a:ext>
            </a:extLst>
          </p:cNvPr>
          <p:cNvSpPr>
            <a:spLocks noGrp="1"/>
          </p:cNvSpPr>
          <p:nvPr>
            <p:ph type="sldNum" sz="quarter" idx="12"/>
          </p:nvPr>
        </p:nvSpPr>
        <p:spPr/>
        <p:txBody>
          <a:bodyPr/>
          <a:lstStyle>
            <a:lvl1pPr>
              <a:defRPr/>
            </a:lvl1pPr>
          </a:lstStyle>
          <a:p>
            <a:pPr>
              <a:defRPr/>
            </a:pPr>
            <a:fld id="{65078195-9615-483C-968D-886E01F6DB01}" type="slidenum">
              <a:rPr lang="en-GB" altLang="en-US"/>
              <a:pPr>
                <a:defRPr/>
              </a:pPr>
              <a:t>‹#›</a:t>
            </a:fld>
            <a:endParaRPr lang="en-GB" altLang="en-US"/>
          </a:p>
        </p:txBody>
      </p:sp>
    </p:spTree>
    <p:extLst>
      <p:ext uri="{BB962C8B-B14F-4D97-AF65-F5344CB8AC3E}">
        <p14:creationId xmlns:p14="http://schemas.microsoft.com/office/powerpoint/2010/main" val="13029845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3">
            <a:extLst>
              <a:ext uri="{FF2B5EF4-FFF2-40B4-BE49-F238E27FC236}">
                <a16:creationId xmlns:a16="http://schemas.microsoft.com/office/drawing/2014/main" id="{63A7BAC2-4F1F-46B8-8FB2-3D332F7D38F4}"/>
              </a:ext>
            </a:extLst>
          </p:cNvPr>
          <p:cNvSpPr>
            <a:spLocks noGrp="1"/>
          </p:cNvSpPr>
          <p:nvPr>
            <p:ph type="dt" sz="half" idx="10"/>
          </p:nvPr>
        </p:nvSpPr>
        <p:spPr/>
        <p:txBody>
          <a:bodyPr/>
          <a:lstStyle>
            <a:lvl1pPr>
              <a:defRPr/>
            </a:lvl1pPr>
          </a:lstStyle>
          <a:p>
            <a:pPr>
              <a:defRPr/>
            </a:pPr>
            <a:fld id="{7FB9424C-4D3E-4E1F-AB14-BB17681F8BC3}" type="datetimeFigureOut">
              <a:rPr lang="en-US" altLang="en-US"/>
              <a:pPr>
                <a:defRPr/>
              </a:pPr>
              <a:t>6/29/2026</a:t>
            </a:fld>
            <a:endParaRPr lang="en-GB" altLang="en-US"/>
          </a:p>
        </p:txBody>
      </p:sp>
      <p:sp>
        <p:nvSpPr>
          <p:cNvPr id="4" name="Footer Placeholder 4">
            <a:extLst>
              <a:ext uri="{FF2B5EF4-FFF2-40B4-BE49-F238E27FC236}">
                <a16:creationId xmlns:a16="http://schemas.microsoft.com/office/drawing/2014/main" id="{EFBC3367-98D9-4F85-A5E1-48034056BB0A}"/>
              </a:ext>
            </a:extLst>
          </p:cNvPr>
          <p:cNvSpPr>
            <a:spLocks noGrp="1"/>
          </p:cNvSpPr>
          <p:nvPr>
            <p:ph type="ftr" sz="quarter" idx="11"/>
          </p:nvPr>
        </p:nvSpPr>
        <p:spPr/>
        <p:txBody>
          <a:bodyPr/>
          <a:lstStyle>
            <a:lvl1pPr>
              <a:defRPr/>
            </a:lvl1pPr>
          </a:lstStyle>
          <a:p>
            <a:pPr>
              <a:defRPr/>
            </a:pPr>
            <a:endParaRPr lang="en-GB"/>
          </a:p>
        </p:txBody>
      </p:sp>
      <p:sp>
        <p:nvSpPr>
          <p:cNvPr id="5" name="Slide Number Placeholder 5">
            <a:extLst>
              <a:ext uri="{FF2B5EF4-FFF2-40B4-BE49-F238E27FC236}">
                <a16:creationId xmlns:a16="http://schemas.microsoft.com/office/drawing/2014/main" id="{18C54F68-B498-4B47-A29A-16051708CEAC}"/>
              </a:ext>
            </a:extLst>
          </p:cNvPr>
          <p:cNvSpPr>
            <a:spLocks noGrp="1"/>
          </p:cNvSpPr>
          <p:nvPr>
            <p:ph type="sldNum" sz="quarter" idx="12"/>
          </p:nvPr>
        </p:nvSpPr>
        <p:spPr/>
        <p:txBody>
          <a:bodyPr/>
          <a:lstStyle>
            <a:lvl1pPr>
              <a:defRPr/>
            </a:lvl1pPr>
          </a:lstStyle>
          <a:p>
            <a:pPr>
              <a:defRPr/>
            </a:pPr>
            <a:fld id="{024DE5E0-2193-43DE-A6D9-63B176C972E5}" type="slidenum">
              <a:rPr lang="en-GB" altLang="en-US"/>
              <a:pPr>
                <a:defRPr/>
              </a:pPr>
              <a:t>‹#›</a:t>
            </a:fld>
            <a:endParaRPr lang="en-GB" altLang="en-US"/>
          </a:p>
        </p:txBody>
      </p:sp>
    </p:spTree>
    <p:extLst>
      <p:ext uri="{BB962C8B-B14F-4D97-AF65-F5344CB8AC3E}">
        <p14:creationId xmlns:p14="http://schemas.microsoft.com/office/powerpoint/2010/main" val="7128749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5B5581B9-B809-488A-999F-7849B6889FF4}" type="datetimeFigureOut">
              <a:rPr lang="en-GB" smtClean="0"/>
              <a:t>29/06/2026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A2A9770-6C0A-4E29-9DAA-12D2CB86B1E6}" type="slidenum">
              <a:rPr lang="en-GB" smtClean="0"/>
              <a:t>‹#›</a:t>
            </a:fld>
            <a:endParaRPr lang="en-GB"/>
          </a:p>
        </p:txBody>
      </p:sp>
    </p:spTree>
    <p:extLst>
      <p:ext uri="{BB962C8B-B14F-4D97-AF65-F5344CB8AC3E}">
        <p14:creationId xmlns:p14="http://schemas.microsoft.com/office/powerpoint/2010/main" val="24504964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130DAFC0-946F-4B49-BA18-27BE831A3F8B}"/>
              </a:ext>
            </a:extLst>
          </p:cNvPr>
          <p:cNvSpPr>
            <a:spLocks noGrp="1"/>
          </p:cNvSpPr>
          <p:nvPr>
            <p:ph type="dt" sz="half" idx="10"/>
          </p:nvPr>
        </p:nvSpPr>
        <p:spPr/>
        <p:txBody>
          <a:bodyPr/>
          <a:lstStyle>
            <a:lvl1pPr>
              <a:defRPr/>
            </a:lvl1pPr>
          </a:lstStyle>
          <a:p>
            <a:pPr>
              <a:defRPr/>
            </a:pPr>
            <a:fld id="{B8FAE13C-6532-4C37-AA87-9427A917A12B}" type="datetimeFigureOut">
              <a:rPr lang="en-US" altLang="en-US"/>
              <a:pPr>
                <a:defRPr/>
              </a:pPr>
              <a:t>6/29/2026</a:t>
            </a:fld>
            <a:endParaRPr lang="en-GB" altLang="en-US"/>
          </a:p>
        </p:txBody>
      </p:sp>
      <p:sp>
        <p:nvSpPr>
          <p:cNvPr id="3" name="Footer Placeholder 4">
            <a:extLst>
              <a:ext uri="{FF2B5EF4-FFF2-40B4-BE49-F238E27FC236}">
                <a16:creationId xmlns:a16="http://schemas.microsoft.com/office/drawing/2014/main" id="{09D58F98-06E4-4F7E-9156-B6F6267C037C}"/>
              </a:ext>
            </a:extLst>
          </p:cNvPr>
          <p:cNvSpPr>
            <a:spLocks noGrp="1"/>
          </p:cNvSpPr>
          <p:nvPr>
            <p:ph type="ftr" sz="quarter" idx="11"/>
          </p:nvPr>
        </p:nvSpPr>
        <p:spPr/>
        <p:txBody>
          <a:bodyPr/>
          <a:lstStyle>
            <a:lvl1pPr>
              <a:defRPr/>
            </a:lvl1pPr>
          </a:lstStyle>
          <a:p>
            <a:pPr>
              <a:defRPr/>
            </a:pPr>
            <a:endParaRPr lang="en-GB"/>
          </a:p>
        </p:txBody>
      </p:sp>
      <p:sp>
        <p:nvSpPr>
          <p:cNvPr id="4" name="Slide Number Placeholder 5">
            <a:extLst>
              <a:ext uri="{FF2B5EF4-FFF2-40B4-BE49-F238E27FC236}">
                <a16:creationId xmlns:a16="http://schemas.microsoft.com/office/drawing/2014/main" id="{0D65599F-6506-4C0B-BADD-6391432CB792}"/>
              </a:ext>
            </a:extLst>
          </p:cNvPr>
          <p:cNvSpPr>
            <a:spLocks noGrp="1"/>
          </p:cNvSpPr>
          <p:nvPr>
            <p:ph type="sldNum" sz="quarter" idx="12"/>
          </p:nvPr>
        </p:nvSpPr>
        <p:spPr/>
        <p:txBody>
          <a:bodyPr/>
          <a:lstStyle>
            <a:lvl1pPr>
              <a:defRPr/>
            </a:lvl1pPr>
          </a:lstStyle>
          <a:p>
            <a:pPr>
              <a:defRPr/>
            </a:pPr>
            <a:fld id="{430756CD-701E-4BB3-94E1-5FA8C675E699}" type="slidenum">
              <a:rPr lang="en-GB" altLang="en-US"/>
              <a:pPr>
                <a:defRPr/>
              </a:pPr>
              <a:t>‹#›</a:t>
            </a:fld>
            <a:endParaRPr lang="en-GB" altLang="en-US"/>
          </a:p>
        </p:txBody>
      </p:sp>
    </p:spTree>
    <p:extLst>
      <p:ext uri="{BB962C8B-B14F-4D97-AF65-F5344CB8AC3E}">
        <p14:creationId xmlns:p14="http://schemas.microsoft.com/office/powerpoint/2010/main" val="20814306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09DF9F42-2862-4E5B-ADFF-8CD4A6AD04B2}"/>
              </a:ext>
            </a:extLst>
          </p:cNvPr>
          <p:cNvSpPr>
            <a:spLocks noGrp="1"/>
          </p:cNvSpPr>
          <p:nvPr>
            <p:ph type="dt" sz="half" idx="10"/>
          </p:nvPr>
        </p:nvSpPr>
        <p:spPr/>
        <p:txBody>
          <a:bodyPr/>
          <a:lstStyle>
            <a:lvl1pPr>
              <a:defRPr/>
            </a:lvl1pPr>
          </a:lstStyle>
          <a:p>
            <a:pPr>
              <a:defRPr/>
            </a:pPr>
            <a:fld id="{019A86B6-48ED-4600-8CDE-E12C77531997}" type="datetimeFigureOut">
              <a:rPr lang="en-US" altLang="en-US"/>
              <a:pPr>
                <a:defRPr/>
              </a:pPr>
              <a:t>6/29/2026</a:t>
            </a:fld>
            <a:endParaRPr lang="en-GB" altLang="en-US"/>
          </a:p>
        </p:txBody>
      </p:sp>
      <p:sp>
        <p:nvSpPr>
          <p:cNvPr id="6" name="Footer Placeholder 4">
            <a:extLst>
              <a:ext uri="{FF2B5EF4-FFF2-40B4-BE49-F238E27FC236}">
                <a16:creationId xmlns:a16="http://schemas.microsoft.com/office/drawing/2014/main" id="{36AD7FAD-6892-448D-B358-24E9D8386CAD}"/>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B36CD166-F4E2-412D-B0E3-39A690675B30}"/>
              </a:ext>
            </a:extLst>
          </p:cNvPr>
          <p:cNvSpPr>
            <a:spLocks noGrp="1"/>
          </p:cNvSpPr>
          <p:nvPr>
            <p:ph type="sldNum" sz="quarter" idx="12"/>
          </p:nvPr>
        </p:nvSpPr>
        <p:spPr/>
        <p:txBody>
          <a:bodyPr/>
          <a:lstStyle>
            <a:lvl1pPr>
              <a:defRPr/>
            </a:lvl1pPr>
          </a:lstStyle>
          <a:p>
            <a:pPr>
              <a:defRPr/>
            </a:pPr>
            <a:fld id="{2ADE0C8A-C2C6-4BD8-B680-A1890D41DDE0}" type="slidenum">
              <a:rPr lang="en-GB" altLang="en-US"/>
              <a:pPr>
                <a:defRPr/>
              </a:pPr>
              <a:t>‹#›</a:t>
            </a:fld>
            <a:endParaRPr lang="en-GB" altLang="en-US"/>
          </a:p>
        </p:txBody>
      </p:sp>
    </p:spTree>
    <p:extLst>
      <p:ext uri="{BB962C8B-B14F-4D97-AF65-F5344CB8AC3E}">
        <p14:creationId xmlns:p14="http://schemas.microsoft.com/office/powerpoint/2010/main" val="1018324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13902A87-6C9A-4A29-8EF6-38B27239A356}"/>
              </a:ext>
            </a:extLst>
          </p:cNvPr>
          <p:cNvSpPr>
            <a:spLocks noGrp="1"/>
          </p:cNvSpPr>
          <p:nvPr>
            <p:ph type="dt" sz="half" idx="10"/>
          </p:nvPr>
        </p:nvSpPr>
        <p:spPr/>
        <p:txBody>
          <a:bodyPr/>
          <a:lstStyle>
            <a:lvl1pPr>
              <a:defRPr/>
            </a:lvl1pPr>
          </a:lstStyle>
          <a:p>
            <a:pPr>
              <a:defRPr/>
            </a:pPr>
            <a:fld id="{340C8F64-2A62-4C24-AD11-BD7A1998A2EF}" type="datetimeFigureOut">
              <a:rPr lang="en-US" altLang="en-US"/>
              <a:pPr>
                <a:defRPr/>
              </a:pPr>
              <a:t>6/29/2026</a:t>
            </a:fld>
            <a:endParaRPr lang="en-GB" altLang="en-US"/>
          </a:p>
        </p:txBody>
      </p:sp>
      <p:sp>
        <p:nvSpPr>
          <p:cNvPr id="6" name="Footer Placeholder 4">
            <a:extLst>
              <a:ext uri="{FF2B5EF4-FFF2-40B4-BE49-F238E27FC236}">
                <a16:creationId xmlns:a16="http://schemas.microsoft.com/office/drawing/2014/main" id="{CE252C37-A3AA-464B-B213-A89414B0A498}"/>
              </a:ext>
            </a:extLst>
          </p:cNvPr>
          <p:cNvSpPr>
            <a:spLocks noGrp="1"/>
          </p:cNvSpPr>
          <p:nvPr>
            <p:ph type="ftr" sz="quarter" idx="11"/>
          </p:nvPr>
        </p:nvSpPr>
        <p:spPr/>
        <p:txBody>
          <a:bodyPr/>
          <a:lstStyle>
            <a:lvl1pPr>
              <a:defRPr/>
            </a:lvl1pPr>
          </a:lstStyle>
          <a:p>
            <a:pPr>
              <a:defRPr/>
            </a:pPr>
            <a:endParaRPr lang="en-GB"/>
          </a:p>
        </p:txBody>
      </p:sp>
      <p:sp>
        <p:nvSpPr>
          <p:cNvPr id="7" name="Slide Number Placeholder 5">
            <a:extLst>
              <a:ext uri="{FF2B5EF4-FFF2-40B4-BE49-F238E27FC236}">
                <a16:creationId xmlns:a16="http://schemas.microsoft.com/office/drawing/2014/main" id="{9AAD2138-A961-42A1-83D8-CD4012569F40}"/>
              </a:ext>
            </a:extLst>
          </p:cNvPr>
          <p:cNvSpPr>
            <a:spLocks noGrp="1"/>
          </p:cNvSpPr>
          <p:nvPr>
            <p:ph type="sldNum" sz="quarter" idx="12"/>
          </p:nvPr>
        </p:nvSpPr>
        <p:spPr/>
        <p:txBody>
          <a:bodyPr/>
          <a:lstStyle>
            <a:lvl1pPr>
              <a:defRPr/>
            </a:lvl1pPr>
          </a:lstStyle>
          <a:p>
            <a:pPr>
              <a:defRPr/>
            </a:pPr>
            <a:fld id="{DDA33D8C-00EC-4D53-865C-3D1EB3539358}" type="slidenum">
              <a:rPr lang="en-GB" altLang="en-US"/>
              <a:pPr>
                <a:defRPr/>
              </a:pPr>
              <a:t>‹#›</a:t>
            </a:fld>
            <a:endParaRPr lang="en-GB" altLang="en-US"/>
          </a:p>
        </p:txBody>
      </p:sp>
    </p:spTree>
    <p:extLst>
      <p:ext uri="{BB962C8B-B14F-4D97-AF65-F5344CB8AC3E}">
        <p14:creationId xmlns:p14="http://schemas.microsoft.com/office/powerpoint/2010/main" val="17652720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D548F79-16B1-4CA5-8128-B806EA460715}"/>
              </a:ext>
            </a:extLst>
          </p:cNvPr>
          <p:cNvSpPr>
            <a:spLocks noGrp="1"/>
          </p:cNvSpPr>
          <p:nvPr>
            <p:ph type="dt" sz="half" idx="10"/>
          </p:nvPr>
        </p:nvSpPr>
        <p:spPr/>
        <p:txBody>
          <a:bodyPr/>
          <a:lstStyle>
            <a:lvl1pPr>
              <a:defRPr/>
            </a:lvl1pPr>
          </a:lstStyle>
          <a:p>
            <a:pPr>
              <a:defRPr/>
            </a:pPr>
            <a:fld id="{6FC5ED6D-ACD0-44AD-94EB-1CF1B522423E}" type="datetimeFigureOut">
              <a:rPr lang="en-US" altLang="en-US"/>
              <a:pPr>
                <a:defRPr/>
              </a:pPr>
              <a:t>6/29/2026</a:t>
            </a:fld>
            <a:endParaRPr lang="en-GB" altLang="en-US"/>
          </a:p>
        </p:txBody>
      </p:sp>
      <p:sp>
        <p:nvSpPr>
          <p:cNvPr id="5" name="Footer Placeholder 4">
            <a:extLst>
              <a:ext uri="{FF2B5EF4-FFF2-40B4-BE49-F238E27FC236}">
                <a16:creationId xmlns:a16="http://schemas.microsoft.com/office/drawing/2014/main" id="{EFA62433-1A67-4CDC-A7AC-21401E9F7752}"/>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70924ACB-34DF-4A8B-8BED-4FD2EC522D58}"/>
              </a:ext>
            </a:extLst>
          </p:cNvPr>
          <p:cNvSpPr>
            <a:spLocks noGrp="1"/>
          </p:cNvSpPr>
          <p:nvPr>
            <p:ph type="sldNum" sz="quarter" idx="12"/>
          </p:nvPr>
        </p:nvSpPr>
        <p:spPr/>
        <p:txBody>
          <a:bodyPr/>
          <a:lstStyle>
            <a:lvl1pPr>
              <a:defRPr/>
            </a:lvl1pPr>
          </a:lstStyle>
          <a:p>
            <a:pPr>
              <a:defRPr/>
            </a:pPr>
            <a:fld id="{FF5ECD6D-62C1-420D-8448-B0050A0926B9}" type="slidenum">
              <a:rPr lang="en-GB" altLang="en-US"/>
              <a:pPr>
                <a:defRPr/>
              </a:pPr>
              <a:t>‹#›</a:t>
            </a:fld>
            <a:endParaRPr lang="en-GB" altLang="en-US"/>
          </a:p>
        </p:txBody>
      </p:sp>
    </p:spTree>
    <p:extLst>
      <p:ext uri="{BB962C8B-B14F-4D97-AF65-F5344CB8AC3E}">
        <p14:creationId xmlns:p14="http://schemas.microsoft.com/office/powerpoint/2010/main" val="37948452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D6F01B8-7EEA-4F09-BB90-C0AA545F5084}"/>
              </a:ext>
            </a:extLst>
          </p:cNvPr>
          <p:cNvSpPr>
            <a:spLocks noGrp="1"/>
          </p:cNvSpPr>
          <p:nvPr>
            <p:ph type="dt" sz="half" idx="10"/>
          </p:nvPr>
        </p:nvSpPr>
        <p:spPr/>
        <p:txBody>
          <a:bodyPr/>
          <a:lstStyle>
            <a:lvl1pPr>
              <a:defRPr/>
            </a:lvl1pPr>
          </a:lstStyle>
          <a:p>
            <a:pPr>
              <a:defRPr/>
            </a:pPr>
            <a:fld id="{70F9578E-583D-4CAE-8718-F0A17418F169}" type="datetimeFigureOut">
              <a:rPr lang="en-US" altLang="en-US"/>
              <a:pPr>
                <a:defRPr/>
              </a:pPr>
              <a:t>6/29/2026</a:t>
            </a:fld>
            <a:endParaRPr lang="en-GB" altLang="en-US"/>
          </a:p>
        </p:txBody>
      </p:sp>
      <p:sp>
        <p:nvSpPr>
          <p:cNvPr id="5" name="Footer Placeholder 4">
            <a:extLst>
              <a:ext uri="{FF2B5EF4-FFF2-40B4-BE49-F238E27FC236}">
                <a16:creationId xmlns:a16="http://schemas.microsoft.com/office/drawing/2014/main" id="{0142F89B-EE17-4A20-AC7D-129735A419CC}"/>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61CBD92D-B177-4CA0-841B-735142080AD3}"/>
              </a:ext>
            </a:extLst>
          </p:cNvPr>
          <p:cNvSpPr>
            <a:spLocks noGrp="1"/>
          </p:cNvSpPr>
          <p:nvPr>
            <p:ph type="sldNum" sz="quarter" idx="12"/>
          </p:nvPr>
        </p:nvSpPr>
        <p:spPr/>
        <p:txBody>
          <a:bodyPr/>
          <a:lstStyle>
            <a:lvl1pPr>
              <a:defRPr/>
            </a:lvl1pPr>
          </a:lstStyle>
          <a:p>
            <a:pPr>
              <a:defRPr/>
            </a:pPr>
            <a:fld id="{9D21B8D4-FB3C-449D-9C97-6B5672F31C95}" type="slidenum">
              <a:rPr lang="en-GB" altLang="en-US"/>
              <a:pPr>
                <a:defRPr/>
              </a:pPr>
              <a:t>‹#›</a:t>
            </a:fld>
            <a:endParaRPr lang="en-GB" altLang="en-US"/>
          </a:p>
        </p:txBody>
      </p:sp>
    </p:spTree>
    <p:extLst>
      <p:ext uri="{BB962C8B-B14F-4D97-AF65-F5344CB8AC3E}">
        <p14:creationId xmlns:p14="http://schemas.microsoft.com/office/powerpoint/2010/main" val="2434675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04C4657C-33D7-4A77-B110-F954C0022125}"/>
              </a:ext>
            </a:extLst>
          </p:cNvPr>
          <p:cNvSpPr>
            <a:spLocks noGrp="1"/>
          </p:cNvSpPr>
          <p:nvPr>
            <p:ph type="dt" sz="half" idx="10"/>
          </p:nvPr>
        </p:nvSpPr>
        <p:spPr/>
        <p:txBody>
          <a:bodyPr/>
          <a:lstStyle>
            <a:lvl1pPr>
              <a:defRPr/>
            </a:lvl1pPr>
          </a:lstStyle>
          <a:p>
            <a:fld id="{8300435E-397E-45BF-8003-7AC07634AD1A}" type="datetimeFigureOut">
              <a:rPr lang="en-US" altLang="en-US"/>
              <a:pPr/>
              <a:t>6/29/2026</a:t>
            </a:fld>
            <a:endParaRPr lang="en-US" altLang="en-US"/>
          </a:p>
        </p:txBody>
      </p:sp>
      <p:sp>
        <p:nvSpPr>
          <p:cNvPr id="5" name="Footer Placeholder 4">
            <a:extLst>
              <a:ext uri="{FF2B5EF4-FFF2-40B4-BE49-F238E27FC236}">
                <a16:creationId xmlns:a16="http://schemas.microsoft.com/office/drawing/2014/main" id="{7AABBE64-D348-47A6-B868-EE4EAC55B971}"/>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01428674-167A-4837-A153-C22F1FBCE667}"/>
              </a:ext>
            </a:extLst>
          </p:cNvPr>
          <p:cNvSpPr>
            <a:spLocks noGrp="1"/>
          </p:cNvSpPr>
          <p:nvPr>
            <p:ph type="sldNum" sz="quarter" idx="12"/>
          </p:nvPr>
        </p:nvSpPr>
        <p:spPr/>
        <p:txBody>
          <a:bodyPr/>
          <a:lstStyle>
            <a:lvl1pPr>
              <a:defRPr/>
            </a:lvl1pPr>
          </a:lstStyle>
          <a:p>
            <a:fld id="{ACAE1BCB-D614-497F-9345-111F41BC7886}" type="slidenum">
              <a:rPr lang="en-US" altLang="en-US"/>
              <a:pPr/>
              <a:t>‹#›</a:t>
            </a:fld>
            <a:endParaRPr lang="en-US" altLang="en-US"/>
          </a:p>
        </p:txBody>
      </p:sp>
    </p:spTree>
    <p:extLst>
      <p:ext uri="{BB962C8B-B14F-4D97-AF65-F5344CB8AC3E}">
        <p14:creationId xmlns:p14="http://schemas.microsoft.com/office/powerpoint/2010/main" val="18309071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DE7404EA-2D44-4927-B35C-D6C249564639}"/>
              </a:ext>
            </a:extLst>
          </p:cNvPr>
          <p:cNvSpPr>
            <a:spLocks noGrp="1"/>
          </p:cNvSpPr>
          <p:nvPr>
            <p:ph type="dt" sz="half" idx="10"/>
          </p:nvPr>
        </p:nvSpPr>
        <p:spPr/>
        <p:txBody>
          <a:bodyPr/>
          <a:lstStyle>
            <a:lvl1pPr>
              <a:defRPr/>
            </a:lvl1pPr>
          </a:lstStyle>
          <a:p>
            <a:fld id="{8A9C9CDA-0276-46AD-9ACE-3907DBCE8DC7}" type="datetimeFigureOut">
              <a:rPr lang="en-US" altLang="en-US"/>
              <a:pPr/>
              <a:t>6/29/2026</a:t>
            </a:fld>
            <a:endParaRPr lang="en-US" altLang="en-US"/>
          </a:p>
        </p:txBody>
      </p:sp>
      <p:sp>
        <p:nvSpPr>
          <p:cNvPr id="5" name="Footer Placeholder 4">
            <a:extLst>
              <a:ext uri="{FF2B5EF4-FFF2-40B4-BE49-F238E27FC236}">
                <a16:creationId xmlns:a16="http://schemas.microsoft.com/office/drawing/2014/main" id="{6E281236-DA7D-40D8-9BE4-E9F87A3D60A8}"/>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E9477744-65EB-4FE5-866B-AF6186D712CC}"/>
              </a:ext>
            </a:extLst>
          </p:cNvPr>
          <p:cNvSpPr>
            <a:spLocks noGrp="1"/>
          </p:cNvSpPr>
          <p:nvPr>
            <p:ph type="sldNum" sz="quarter" idx="12"/>
          </p:nvPr>
        </p:nvSpPr>
        <p:spPr/>
        <p:txBody>
          <a:bodyPr/>
          <a:lstStyle>
            <a:lvl1pPr>
              <a:defRPr/>
            </a:lvl1pPr>
          </a:lstStyle>
          <a:p>
            <a:fld id="{1848EB6C-5CB0-4B23-B379-FFC977371819}" type="slidenum">
              <a:rPr lang="en-US" altLang="en-US"/>
              <a:pPr/>
              <a:t>‹#›</a:t>
            </a:fld>
            <a:endParaRPr lang="en-US" altLang="en-US"/>
          </a:p>
        </p:txBody>
      </p:sp>
    </p:spTree>
    <p:extLst>
      <p:ext uri="{BB962C8B-B14F-4D97-AF65-F5344CB8AC3E}">
        <p14:creationId xmlns:p14="http://schemas.microsoft.com/office/powerpoint/2010/main" val="24247692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C49E33A4-4761-4586-92E5-78F857BBB1F3}"/>
              </a:ext>
            </a:extLst>
          </p:cNvPr>
          <p:cNvSpPr>
            <a:spLocks noGrp="1"/>
          </p:cNvSpPr>
          <p:nvPr>
            <p:ph type="dt" sz="half" idx="10"/>
          </p:nvPr>
        </p:nvSpPr>
        <p:spPr/>
        <p:txBody>
          <a:bodyPr/>
          <a:lstStyle>
            <a:lvl1pPr>
              <a:defRPr/>
            </a:lvl1pPr>
          </a:lstStyle>
          <a:p>
            <a:fld id="{6D7059CB-8594-477B-B272-F5656126F306}" type="datetimeFigureOut">
              <a:rPr lang="en-US" altLang="en-US"/>
              <a:pPr/>
              <a:t>6/29/2026</a:t>
            </a:fld>
            <a:endParaRPr lang="en-US" altLang="en-US"/>
          </a:p>
        </p:txBody>
      </p:sp>
      <p:sp>
        <p:nvSpPr>
          <p:cNvPr id="5" name="Footer Placeholder 4">
            <a:extLst>
              <a:ext uri="{FF2B5EF4-FFF2-40B4-BE49-F238E27FC236}">
                <a16:creationId xmlns:a16="http://schemas.microsoft.com/office/drawing/2014/main" id="{2DA9E1DB-5097-483C-8C32-C63AACB2634A}"/>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C6202B2F-281F-4725-8470-E0ED75C5A398}"/>
              </a:ext>
            </a:extLst>
          </p:cNvPr>
          <p:cNvSpPr>
            <a:spLocks noGrp="1"/>
          </p:cNvSpPr>
          <p:nvPr>
            <p:ph type="sldNum" sz="quarter" idx="12"/>
          </p:nvPr>
        </p:nvSpPr>
        <p:spPr/>
        <p:txBody>
          <a:bodyPr/>
          <a:lstStyle>
            <a:lvl1pPr>
              <a:defRPr/>
            </a:lvl1pPr>
          </a:lstStyle>
          <a:p>
            <a:fld id="{B37CA439-CD42-4122-98FF-1C30E6674086}" type="slidenum">
              <a:rPr lang="en-US" altLang="en-US"/>
              <a:pPr/>
              <a:t>‹#›</a:t>
            </a:fld>
            <a:endParaRPr lang="en-US" altLang="en-US"/>
          </a:p>
        </p:txBody>
      </p:sp>
    </p:spTree>
    <p:extLst>
      <p:ext uri="{BB962C8B-B14F-4D97-AF65-F5344CB8AC3E}">
        <p14:creationId xmlns:p14="http://schemas.microsoft.com/office/powerpoint/2010/main" val="24890585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3">
            <a:extLst>
              <a:ext uri="{FF2B5EF4-FFF2-40B4-BE49-F238E27FC236}">
                <a16:creationId xmlns:a16="http://schemas.microsoft.com/office/drawing/2014/main" id="{AE3E22F1-C56B-4EA0-B2B7-CFE88F407974}"/>
              </a:ext>
            </a:extLst>
          </p:cNvPr>
          <p:cNvSpPr>
            <a:spLocks noGrp="1"/>
          </p:cNvSpPr>
          <p:nvPr>
            <p:ph type="dt" sz="half" idx="10"/>
          </p:nvPr>
        </p:nvSpPr>
        <p:spPr/>
        <p:txBody>
          <a:bodyPr/>
          <a:lstStyle>
            <a:lvl1pPr>
              <a:defRPr/>
            </a:lvl1pPr>
          </a:lstStyle>
          <a:p>
            <a:fld id="{6B39FA61-73DF-4B10-91B5-F9CF27A799EA}" type="datetimeFigureOut">
              <a:rPr lang="en-US" altLang="en-US"/>
              <a:pPr/>
              <a:t>6/29/2026</a:t>
            </a:fld>
            <a:endParaRPr lang="en-US" altLang="en-US"/>
          </a:p>
        </p:txBody>
      </p:sp>
      <p:sp>
        <p:nvSpPr>
          <p:cNvPr id="6" name="Footer Placeholder 4">
            <a:extLst>
              <a:ext uri="{FF2B5EF4-FFF2-40B4-BE49-F238E27FC236}">
                <a16:creationId xmlns:a16="http://schemas.microsoft.com/office/drawing/2014/main" id="{AA6D0B42-4383-4096-A0C6-F3E145211C2E}"/>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94EF3EA0-CC87-43C4-8372-C088EFB685D4}"/>
              </a:ext>
            </a:extLst>
          </p:cNvPr>
          <p:cNvSpPr>
            <a:spLocks noGrp="1"/>
          </p:cNvSpPr>
          <p:nvPr>
            <p:ph type="sldNum" sz="quarter" idx="12"/>
          </p:nvPr>
        </p:nvSpPr>
        <p:spPr/>
        <p:txBody>
          <a:bodyPr/>
          <a:lstStyle>
            <a:lvl1pPr>
              <a:defRPr/>
            </a:lvl1pPr>
          </a:lstStyle>
          <a:p>
            <a:fld id="{AE7A3D6E-7D21-4E1B-B84D-27BB8706C4CE}" type="slidenum">
              <a:rPr lang="en-US" altLang="en-US"/>
              <a:pPr/>
              <a:t>‹#›</a:t>
            </a:fld>
            <a:endParaRPr lang="en-US" altLang="en-US"/>
          </a:p>
        </p:txBody>
      </p:sp>
    </p:spTree>
    <p:extLst>
      <p:ext uri="{BB962C8B-B14F-4D97-AF65-F5344CB8AC3E}">
        <p14:creationId xmlns:p14="http://schemas.microsoft.com/office/powerpoint/2010/main" val="1050341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3">
            <a:extLst>
              <a:ext uri="{FF2B5EF4-FFF2-40B4-BE49-F238E27FC236}">
                <a16:creationId xmlns:a16="http://schemas.microsoft.com/office/drawing/2014/main" id="{31DB1823-33C1-446A-8E64-72E1C70DEC0D}"/>
              </a:ext>
            </a:extLst>
          </p:cNvPr>
          <p:cNvSpPr>
            <a:spLocks noGrp="1"/>
          </p:cNvSpPr>
          <p:nvPr>
            <p:ph type="dt" sz="half" idx="10"/>
          </p:nvPr>
        </p:nvSpPr>
        <p:spPr/>
        <p:txBody>
          <a:bodyPr/>
          <a:lstStyle>
            <a:lvl1pPr>
              <a:defRPr/>
            </a:lvl1pPr>
          </a:lstStyle>
          <a:p>
            <a:fld id="{53D92143-FDC6-4D65-A85D-3CBF5170B06E}" type="datetimeFigureOut">
              <a:rPr lang="en-US" altLang="en-US"/>
              <a:pPr/>
              <a:t>6/29/2026</a:t>
            </a:fld>
            <a:endParaRPr lang="en-US" altLang="en-US"/>
          </a:p>
        </p:txBody>
      </p:sp>
      <p:sp>
        <p:nvSpPr>
          <p:cNvPr id="8" name="Footer Placeholder 4">
            <a:extLst>
              <a:ext uri="{FF2B5EF4-FFF2-40B4-BE49-F238E27FC236}">
                <a16:creationId xmlns:a16="http://schemas.microsoft.com/office/drawing/2014/main" id="{3F1AA52D-0379-49BA-AFCE-AA773605C2E8}"/>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F2345C8A-6582-4E52-9861-74EEF4E46366}"/>
              </a:ext>
            </a:extLst>
          </p:cNvPr>
          <p:cNvSpPr>
            <a:spLocks noGrp="1"/>
          </p:cNvSpPr>
          <p:nvPr>
            <p:ph type="sldNum" sz="quarter" idx="12"/>
          </p:nvPr>
        </p:nvSpPr>
        <p:spPr/>
        <p:txBody>
          <a:bodyPr/>
          <a:lstStyle>
            <a:lvl1pPr>
              <a:defRPr/>
            </a:lvl1pPr>
          </a:lstStyle>
          <a:p>
            <a:fld id="{944744A7-2964-4A10-A5D5-6F312EE29DB6}" type="slidenum">
              <a:rPr lang="en-US" altLang="en-US"/>
              <a:pPr/>
              <a:t>‹#›</a:t>
            </a:fld>
            <a:endParaRPr lang="en-US" altLang="en-US"/>
          </a:p>
        </p:txBody>
      </p:sp>
    </p:spTree>
    <p:extLst>
      <p:ext uri="{BB962C8B-B14F-4D97-AF65-F5344CB8AC3E}">
        <p14:creationId xmlns:p14="http://schemas.microsoft.com/office/powerpoint/2010/main" val="25956449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GB"/>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5B5581B9-B809-488A-999F-7849B6889FF4}" type="datetimeFigureOut">
              <a:rPr lang="en-GB" smtClean="0"/>
              <a:t>29/06/2026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9A2A9770-6C0A-4E29-9DAA-12D2CB86B1E6}" type="slidenum">
              <a:rPr lang="en-GB" smtClean="0"/>
              <a:t>‹#›</a:t>
            </a:fld>
            <a:endParaRPr lang="en-GB"/>
          </a:p>
        </p:txBody>
      </p:sp>
    </p:spTree>
    <p:extLst>
      <p:ext uri="{BB962C8B-B14F-4D97-AF65-F5344CB8AC3E}">
        <p14:creationId xmlns:p14="http://schemas.microsoft.com/office/powerpoint/2010/main" val="3627686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3">
            <a:extLst>
              <a:ext uri="{FF2B5EF4-FFF2-40B4-BE49-F238E27FC236}">
                <a16:creationId xmlns:a16="http://schemas.microsoft.com/office/drawing/2014/main" id="{A4894D92-8838-4CD6-9952-32492403C34D}"/>
              </a:ext>
            </a:extLst>
          </p:cNvPr>
          <p:cNvSpPr>
            <a:spLocks noGrp="1"/>
          </p:cNvSpPr>
          <p:nvPr>
            <p:ph type="dt" sz="half" idx="10"/>
          </p:nvPr>
        </p:nvSpPr>
        <p:spPr/>
        <p:txBody>
          <a:bodyPr/>
          <a:lstStyle>
            <a:lvl1pPr>
              <a:defRPr/>
            </a:lvl1pPr>
          </a:lstStyle>
          <a:p>
            <a:fld id="{A9FD34EA-E21F-4024-88F3-12FED55C93A9}" type="datetimeFigureOut">
              <a:rPr lang="en-US" altLang="en-US"/>
              <a:pPr/>
              <a:t>6/29/2026</a:t>
            </a:fld>
            <a:endParaRPr lang="en-US" altLang="en-US"/>
          </a:p>
        </p:txBody>
      </p:sp>
      <p:sp>
        <p:nvSpPr>
          <p:cNvPr id="4" name="Footer Placeholder 4">
            <a:extLst>
              <a:ext uri="{FF2B5EF4-FFF2-40B4-BE49-F238E27FC236}">
                <a16:creationId xmlns:a16="http://schemas.microsoft.com/office/drawing/2014/main" id="{FEEE0C9B-7720-4AB0-9AC9-C470CB8A636C}"/>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39524E7A-985B-46B8-B891-6AC81D5EAB3E}"/>
              </a:ext>
            </a:extLst>
          </p:cNvPr>
          <p:cNvSpPr>
            <a:spLocks noGrp="1"/>
          </p:cNvSpPr>
          <p:nvPr>
            <p:ph type="sldNum" sz="quarter" idx="12"/>
          </p:nvPr>
        </p:nvSpPr>
        <p:spPr/>
        <p:txBody>
          <a:bodyPr/>
          <a:lstStyle>
            <a:lvl1pPr>
              <a:defRPr/>
            </a:lvl1pPr>
          </a:lstStyle>
          <a:p>
            <a:fld id="{EE269F5F-1A19-4580-A810-85FDA431201E}" type="slidenum">
              <a:rPr lang="en-US" altLang="en-US"/>
              <a:pPr/>
              <a:t>‹#›</a:t>
            </a:fld>
            <a:endParaRPr lang="en-US" altLang="en-US"/>
          </a:p>
        </p:txBody>
      </p:sp>
    </p:spTree>
    <p:extLst>
      <p:ext uri="{BB962C8B-B14F-4D97-AF65-F5344CB8AC3E}">
        <p14:creationId xmlns:p14="http://schemas.microsoft.com/office/powerpoint/2010/main" val="37190904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A615DB6A-906F-49DD-A19A-61515D808A4C}"/>
              </a:ext>
            </a:extLst>
          </p:cNvPr>
          <p:cNvSpPr>
            <a:spLocks noGrp="1"/>
          </p:cNvSpPr>
          <p:nvPr>
            <p:ph type="dt" sz="half" idx="10"/>
          </p:nvPr>
        </p:nvSpPr>
        <p:spPr/>
        <p:txBody>
          <a:bodyPr/>
          <a:lstStyle>
            <a:lvl1pPr>
              <a:defRPr/>
            </a:lvl1pPr>
          </a:lstStyle>
          <a:p>
            <a:fld id="{3684F0EC-DDA0-4B89-BB35-D275CF99257C}" type="datetimeFigureOut">
              <a:rPr lang="en-US" altLang="en-US"/>
              <a:pPr/>
              <a:t>6/29/2026</a:t>
            </a:fld>
            <a:endParaRPr lang="en-US" altLang="en-US"/>
          </a:p>
        </p:txBody>
      </p:sp>
      <p:sp>
        <p:nvSpPr>
          <p:cNvPr id="3" name="Footer Placeholder 4">
            <a:extLst>
              <a:ext uri="{FF2B5EF4-FFF2-40B4-BE49-F238E27FC236}">
                <a16:creationId xmlns:a16="http://schemas.microsoft.com/office/drawing/2014/main" id="{DE32CE00-3E59-448E-A0BD-167970582106}"/>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FF07AF8F-9957-4552-88EA-AC4223AF8D53}"/>
              </a:ext>
            </a:extLst>
          </p:cNvPr>
          <p:cNvSpPr>
            <a:spLocks noGrp="1"/>
          </p:cNvSpPr>
          <p:nvPr>
            <p:ph type="sldNum" sz="quarter" idx="12"/>
          </p:nvPr>
        </p:nvSpPr>
        <p:spPr/>
        <p:txBody>
          <a:bodyPr/>
          <a:lstStyle>
            <a:lvl1pPr>
              <a:defRPr/>
            </a:lvl1pPr>
          </a:lstStyle>
          <a:p>
            <a:fld id="{21F19AFE-85C4-466A-950C-0C0E1332BADD}" type="slidenum">
              <a:rPr lang="en-US" altLang="en-US"/>
              <a:pPr/>
              <a:t>‹#›</a:t>
            </a:fld>
            <a:endParaRPr lang="en-US" altLang="en-US"/>
          </a:p>
        </p:txBody>
      </p:sp>
    </p:spTree>
    <p:extLst>
      <p:ext uri="{BB962C8B-B14F-4D97-AF65-F5344CB8AC3E}">
        <p14:creationId xmlns:p14="http://schemas.microsoft.com/office/powerpoint/2010/main" val="10740644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3">
            <a:extLst>
              <a:ext uri="{FF2B5EF4-FFF2-40B4-BE49-F238E27FC236}">
                <a16:creationId xmlns:a16="http://schemas.microsoft.com/office/drawing/2014/main" id="{129E0155-71FB-4E76-9F4A-6192F94EA39D}"/>
              </a:ext>
            </a:extLst>
          </p:cNvPr>
          <p:cNvSpPr>
            <a:spLocks noGrp="1"/>
          </p:cNvSpPr>
          <p:nvPr>
            <p:ph type="dt" sz="half" idx="10"/>
          </p:nvPr>
        </p:nvSpPr>
        <p:spPr/>
        <p:txBody>
          <a:bodyPr/>
          <a:lstStyle>
            <a:lvl1pPr>
              <a:defRPr/>
            </a:lvl1pPr>
          </a:lstStyle>
          <a:p>
            <a:fld id="{6146CF68-F29B-4941-91BE-1B7BC91BC67E}" type="datetimeFigureOut">
              <a:rPr lang="en-US" altLang="en-US"/>
              <a:pPr/>
              <a:t>6/29/2026</a:t>
            </a:fld>
            <a:endParaRPr lang="en-US" altLang="en-US"/>
          </a:p>
        </p:txBody>
      </p:sp>
      <p:sp>
        <p:nvSpPr>
          <p:cNvPr id="6" name="Footer Placeholder 4">
            <a:extLst>
              <a:ext uri="{FF2B5EF4-FFF2-40B4-BE49-F238E27FC236}">
                <a16:creationId xmlns:a16="http://schemas.microsoft.com/office/drawing/2014/main" id="{3DB79DBC-471C-4721-AAA4-7E66143CCFAF}"/>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C28776B5-A78F-4DA5-910D-DE5F0893CA68}"/>
              </a:ext>
            </a:extLst>
          </p:cNvPr>
          <p:cNvSpPr>
            <a:spLocks noGrp="1"/>
          </p:cNvSpPr>
          <p:nvPr>
            <p:ph type="sldNum" sz="quarter" idx="12"/>
          </p:nvPr>
        </p:nvSpPr>
        <p:spPr/>
        <p:txBody>
          <a:bodyPr/>
          <a:lstStyle>
            <a:lvl1pPr>
              <a:defRPr/>
            </a:lvl1pPr>
          </a:lstStyle>
          <a:p>
            <a:fld id="{7152E4C0-7C9C-4594-95FC-2C5633F1AE09}" type="slidenum">
              <a:rPr lang="en-US" altLang="en-US"/>
              <a:pPr/>
              <a:t>‹#›</a:t>
            </a:fld>
            <a:endParaRPr lang="en-US" altLang="en-US"/>
          </a:p>
        </p:txBody>
      </p:sp>
    </p:spTree>
    <p:extLst>
      <p:ext uri="{BB962C8B-B14F-4D97-AF65-F5344CB8AC3E}">
        <p14:creationId xmlns:p14="http://schemas.microsoft.com/office/powerpoint/2010/main" val="21074991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a:t>Drag picture to placeholder or click icon to add</a:t>
            </a:r>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3">
            <a:extLst>
              <a:ext uri="{FF2B5EF4-FFF2-40B4-BE49-F238E27FC236}">
                <a16:creationId xmlns:a16="http://schemas.microsoft.com/office/drawing/2014/main" id="{80B399D9-529B-4CEC-AF04-EED9EDA01FB6}"/>
              </a:ext>
            </a:extLst>
          </p:cNvPr>
          <p:cNvSpPr>
            <a:spLocks noGrp="1"/>
          </p:cNvSpPr>
          <p:nvPr>
            <p:ph type="dt" sz="half" idx="10"/>
          </p:nvPr>
        </p:nvSpPr>
        <p:spPr/>
        <p:txBody>
          <a:bodyPr/>
          <a:lstStyle>
            <a:lvl1pPr>
              <a:defRPr/>
            </a:lvl1pPr>
          </a:lstStyle>
          <a:p>
            <a:fld id="{3288BE98-5FEC-4DBE-AA67-C7A0BFA57A7D}" type="datetimeFigureOut">
              <a:rPr lang="en-US" altLang="en-US"/>
              <a:pPr/>
              <a:t>6/29/2026</a:t>
            </a:fld>
            <a:endParaRPr lang="en-US" altLang="en-US"/>
          </a:p>
        </p:txBody>
      </p:sp>
      <p:sp>
        <p:nvSpPr>
          <p:cNvPr id="6" name="Footer Placeholder 4">
            <a:extLst>
              <a:ext uri="{FF2B5EF4-FFF2-40B4-BE49-F238E27FC236}">
                <a16:creationId xmlns:a16="http://schemas.microsoft.com/office/drawing/2014/main" id="{ED708918-78C9-492F-9945-1770E5501C76}"/>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854DEA92-5FE4-44F3-90D6-21F80CBDA7AB}"/>
              </a:ext>
            </a:extLst>
          </p:cNvPr>
          <p:cNvSpPr>
            <a:spLocks noGrp="1"/>
          </p:cNvSpPr>
          <p:nvPr>
            <p:ph type="sldNum" sz="quarter" idx="12"/>
          </p:nvPr>
        </p:nvSpPr>
        <p:spPr/>
        <p:txBody>
          <a:bodyPr/>
          <a:lstStyle>
            <a:lvl1pPr>
              <a:defRPr/>
            </a:lvl1pPr>
          </a:lstStyle>
          <a:p>
            <a:fld id="{D7D7C5D3-43D3-467F-BB71-99A565437FD9}" type="slidenum">
              <a:rPr lang="en-US" altLang="en-US"/>
              <a:pPr/>
              <a:t>‹#›</a:t>
            </a:fld>
            <a:endParaRPr lang="en-US" altLang="en-US"/>
          </a:p>
        </p:txBody>
      </p:sp>
    </p:spTree>
    <p:extLst>
      <p:ext uri="{BB962C8B-B14F-4D97-AF65-F5344CB8AC3E}">
        <p14:creationId xmlns:p14="http://schemas.microsoft.com/office/powerpoint/2010/main" val="29312757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EBC9C9EB-E66F-4B7B-BF51-77AD046ECD25}"/>
              </a:ext>
            </a:extLst>
          </p:cNvPr>
          <p:cNvSpPr>
            <a:spLocks noGrp="1"/>
          </p:cNvSpPr>
          <p:nvPr>
            <p:ph type="dt" sz="half" idx="10"/>
          </p:nvPr>
        </p:nvSpPr>
        <p:spPr/>
        <p:txBody>
          <a:bodyPr/>
          <a:lstStyle>
            <a:lvl1pPr>
              <a:defRPr/>
            </a:lvl1pPr>
          </a:lstStyle>
          <a:p>
            <a:fld id="{2C9C4297-9EE8-44A0-A1C8-3D034D15FF5A}" type="datetimeFigureOut">
              <a:rPr lang="en-US" altLang="en-US"/>
              <a:pPr/>
              <a:t>6/29/2026</a:t>
            </a:fld>
            <a:endParaRPr lang="en-US" altLang="en-US"/>
          </a:p>
        </p:txBody>
      </p:sp>
      <p:sp>
        <p:nvSpPr>
          <p:cNvPr id="5" name="Footer Placeholder 4">
            <a:extLst>
              <a:ext uri="{FF2B5EF4-FFF2-40B4-BE49-F238E27FC236}">
                <a16:creationId xmlns:a16="http://schemas.microsoft.com/office/drawing/2014/main" id="{DE44901F-B633-42D4-AE86-830F1CD7856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DF61F0B7-F68B-4540-A753-F06468C9FC1C}"/>
              </a:ext>
            </a:extLst>
          </p:cNvPr>
          <p:cNvSpPr>
            <a:spLocks noGrp="1"/>
          </p:cNvSpPr>
          <p:nvPr>
            <p:ph type="sldNum" sz="quarter" idx="12"/>
          </p:nvPr>
        </p:nvSpPr>
        <p:spPr/>
        <p:txBody>
          <a:bodyPr/>
          <a:lstStyle>
            <a:lvl1pPr>
              <a:defRPr/>
            </a:lvl1pPr>
          </a:lstStyle>
          <a:p>
            <a:fld id="{98C2A368-0D9D-41D4-A37C-47C7F9595456}" type="slidenum">
              <a:rPr lang="en-US" altLang="en-US"/>
              <a:pPr/>
              <a:t>‹#›</a:t>
            </a:fld>
            <a:endParaRPr lang="en-US" altLang="en-US"/>
          </a:p>
        </p:txBody>
      </p:sp>
    </p:spTree>
    <p:extLst>
      <p:ext uri="{BB962C8B-B14F-4D97-AF65-F5344CB8AC3E}">
        <p14:creationId xmlns:p14="http://schemas.microsoft.com/office/powerpoint/2010/main" val="13835203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82C4BDF-7278-48F8-B6D4-70147BBC9814}"/>
              </a:ext>
            </a:extLst>
          </p:cNvPr>
          <p:cNvSpPr>
            <a:spLocks noGrp="1"/>
          </p:cNvSpPr>
          <p:nvPr>
            <p:ph type="dt" sz="half" idx="10"/>
          </p:nvPr>
        </p:nvSpPr>
        <p:spPr/>
        <p:txBody>
          <a:bodyPr/>
          <a:lstStyle>
            <a:lvl1pPr>
              <a:defRPr/>
            </a:lvl1pPr>
          </a:lstStyle>
          <a:p>
            <a:fld id="{62D0237B-ED49-46FB-817F-E3E0932F48E5}" type="datetimeFigureOut">
              <a:rPr lang="en-US" altLang="en-US"/>
              <a:pPr/>
              <a:t>6/29/2026</a:t>
            </a:fld>
            <a:endParaRPr lang="en-US" altLang="en-US"/>
          </a:p>
        </p:txBody>
      </p:sp>
      <p:sp>
        <p:nvSpPr>
          <p:cNvPr id="5" name="Footer Placeholder 4">
            <a:extLst>
              <a:ext uri="{FF2B5EF4-FFF2-40B4-BE49-F238E27FC236}">
                <a16:creationId xmlns:a16="http://schemas.microsoft.com/office/drawing/2014/main" id="{75495F81-D67B-4018-B306-04AAE8F22CE7}"/>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A0076885-7D0E-494E-9C47-5E005835E6FB}"/>
              </a:ext>
            </a:extLst>
          </p:cNvPr>
          <p:cNvSpPr>
            <a:spLocks noGrp="1"/>
          </p:cNvSpPr>
          <p:nvPr>
            <p:ph type="sldNum" sz="quarter" idx="12"/>
          </p:nvPr>
        </p:nvSpPr>
        <p:spPr/>
        <p:txBody>
          <a:bodyPr/>
          <a:lstStyle>
            <a:lvl1pPr>
              <a:defRPr/>
            </a:lvl1pPr>
          </a:lstStyle>
          <a:p>
            <a:fld id="{76520789-08B0-4908-B1B1-31C818901F8D}" type="slidenum">
              <a:rPr lang="en-US" altLang="en-US"/>
              <a:pPr/>
              <a:t>‹#›</a:t>
            </a:fld>
            <a:endParaRPr lang="en-US" altLang="en-US"/>
          </a:p>
        </p:txBody>
      </p:sp>
    </p:spTree>
    <p:extLst>
      <p:ext uri="{BB962C8B-B14F-4D97-AF65-F5344CB8AC3E}">
        <p14:creationId xmlns:p14="http://schemas.microsoft.com/office/powerpoint/2010/main" val="3456948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5B5581B9-B809-488A-999F-7849B6889FF4}" type="datetimeFigureOut">
              <a:rPr lang="en-GB" smtClean="0"/>
              <a:t>29/06/2026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A2A9770-6C0A-4E29-9DAA-12D2CB86B1E6}" type="slidenum">
              <a:rPr lang="en-GB" smtClean="0"/>
              <a:t>‹#›</a:t>
            </a:fld>
            <a:endParaRPr lang="en-GB"/>
          </a:p>
        </p:txBody>
      </p:sp>
    </p:spTree>
    <p:extLst>
      <p:ext uri="{BB962C8B-B14F-4D97-AF65-F5344CB8AC3E}">
        <p14:creationId xmlns:p14="http://schemas.microsoft.com/office/powerpoint/2010/main" val="3682646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5581B9-B809-488A-999F-7849B6889FF4}" type="datetimeFigureOut">
              <a:rPr lang="en-GB" smtClean="0"/>
              <a:t>29/06/2026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9A2A9770-6C0A-4E29-9DAA-12D2CB86B1E6}" type="slidenum">
              <a:rPr lang="en-GB" smtClean="0"/>
              <a:t>‹#›</a:t>
            </a:fld>
            <a:endParaRPr lang="en-GB"/>
          </a:p>
        </p:txBody>
      </p:sp>
    </p:spTree>
    <p:extLst>
      <p:ext uri="{BB962C8B-B14F-4D97-AF65-F5344CB8AC3E}">
        <p14:creationId xmlns:p14="http://schemas.microsoft.com/office/powerpoint/2010/main" val="20796583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GB"/>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5B5581B9-B809-488A-999F-7849B6889FF4}" type="datetimeFigureOut">
              <a:rPr lang="en-GB" smtClean="0"/>
              <a:t>29/06/2026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A2A9770-6C0A-4E29-9DAA-12D2CB86B1E6}" type="slidenum">
              <a:rPr lang="en-GB" smtClean="0"/>
              <a:t>‹#›</a:t>
            </a:fld>
            <a:endParaRPr lang="en-GB"/>
          </a:p>
        </p:txBody>
      </p:sp>
    </p:spTree>
    <p:extLst>
      <p:ext uri="{BB962C8B-B14F-4D97-AF65-F5344CB8AC3E}">
        <p14:creationId xmlns:p14="http://schemas.microsoft.com/office/powerpoint/2010/main" val="35289367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GB"/>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5B5581B9-B809-488A-999F-7849B6889FF4}" type="datetimeFigureOut">
              <a:rPr lang="en-GB" smtClean="0"/>
              <a:t>29/06/2026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A2A9770-6C0A-4E29-9DAA-12D2CB86B1E6}" type="slidenum">
              <a:rPr lang="en-GB" smtClean="0"/>
              <a:t>‹#›</a:t>
            </a:fld>
            <a:endParaRPr lang="en-GB"/>
          </a:p>
        </p:txBody>
      </p:sp>
    </p:spTree>
    <p:extLst>
      <p:ext uri="{BB962C8B-B14F-4D97-AF65-F5344CB8AC3E}">
        <p14:creationId xmlns:p14="http://schemas.microsoft.com/office/powerpoint/2010/main" val="16070983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9900CC"/>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B5581B9-B809-488A-999F-7849B6889FF4}" type="datetimeFigureOut">
              <a:rPr lang="en-GB" smtClean="0"/>
              <a:t>29/06/2026</a:t>
            </a:fld>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A2A9770-6C0A-4E29-9DAA-12D2CB86B1E6}" type="slidenum">
              <a:rPr lang="en-GB" smtClean="0"/>
              <a:t>‹#›</a:t>
            </a:fld>
            <a:endParaRPr lang="en-GB"/>
          </a:p>
        </p:txBody>
      </p:sp>
    </p:spTree>
    <p:extLst>
      <p:ext uri="{BB962C8B-B14F-4D97-AF65-F5344CB8AC3E}">
        <p14:creationId xmlns:p14="http://schemas.microsoft.com/office/powerpoint/2010/main" val="211128669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9900CC"/>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961222E2-63E2-4410-93D3-96DD00D105E5}"/>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a:t>Click to edit Master title style</a:t>
            </a:r>
            <a:endParaRPr lang="en-US" altLang="en-US"/>
          </a:p>
        </p:txBody>
      </p:sp>
      <p:sp>
        <p:nvSpPr>
          <p:cNvPr id="1027" name="Text Placeholder 2">
            <a:extLst>
              <a:ext uri="{FF2B5EF4-FFF2-40B4-BE49-F238E27FC236}">
                <a16:creationId xmlns:a16="http://schemas.microsoft.com/office/drawing/2014/main" id="{DC411B6B-8092-4629-9B98-3028107DA027}"/>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endParaRPr lang="en-US" altLang="en-US"/>
          </a:p>
        </p:txBody>
      </p:sp>
      <p:sp>
        <p:nvSpPr>
          <p:cNvPr id="4" name="Date Placeholder 3">
            <a:extLst>
              <a:ext uri="{FF2B5EF4-FFF2-40B4-BE49-F238E27FC236}">
                <a16:creationId xmlns:a16="http://schemas.microsoft.com/office/drawing/2014/main" id="{3B0988D4-68B9-4D06-8BDA-A8642061B011}"/>
              </a:ext>
            </a:extLst>
          </p:cNvPr>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FFFFFF"/>
                </a:solidFill>
              </a:defRPr>
            </a:lvl1pPr>
          </a:lstStyle>
          <a:p>
            <a:fld id="{99D908F6-B7F1-42B6-81F5-BFDA7FDBFC47}" type="datetimeFigureOut">
              <a:rPr lang="en-US" altLang="en-US">
                <a:latin typeface="Calibri"/>
              </a:rPr>
              <a:pPr/>
              <a:t>6/29/2026</a:t>
            </a:fld>
            <a:endParaRPr lang="en-US" altLang="en-US">
              <a:latin typeface="Calibri"/>
            </a:endParaRPr>
          </a:p>
        </p:txBody>
      </p:sp>
      <p:sp>
        <p:nvSpPr>
          <p:cNvPr id="5" name="Footer Placeholder 4">
            <a:extLst>
              <a:ext uri="{FF2B5EF4-FFF2-40B4-BE49-F238E27FC236}">
                <a16:creationId xmlns:a16="http://schemas.microsoft.com/office/drawing/2014/main" id="{96AF076F-479B-4659-B8FA-85EFA61CE4AD}"/>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en-US">
              <a:solidFill>
                <a:prstClr val="white">
                  <a:tint val="75000"/>
                </a:prstClr>
              </a:solidFill>
              <a:latin typeface="Calibri"/>
            </a:endParaRPr>
          </a:p>
        </p:txBody>
      </p:sp>
      <p:sp>
        <p:nvSpPr>
          <p:cNvPr id="6" name="Slide Number Placeholder 5">
            <a:extLst>
              <a:ext uri="{FF2B5EF4-FFF2-40B4-BE49-F238E27FC236}">
                <a16:creationId xmlns:a16="http://schemas.microsoft.com/office/drawing/2014/main" id="{0766C0C9-5C67-4991-9F2A-14DB87887525}"/>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FFFFFF"/>
                </a:solidFill>
              </a:defRPr>
            </a:lvl1pPr>
          </a:lstStyle>
          <a:p>
            <a:fld id="{F68B0D68-2EB4-466A-9044-D0B37E5222A8}" type="slidenum">
              <a:rPr lang="en-US" altLang="en-US">
                <a:latin typeface="Calibri"/>
              </a:rPr>
              <a:pPr/>
              <a:t>‹#›</a:t>
            </a:fld>
            <a:endParaRPr lang="en-US" altLang="en-US">
              <a:latin typeface="Calibri"/>
            </a:endParaRPr>
          </a:p>
        </p:txBody>
      </p:sp>
    </p:spTree>
    <p:extLst>
      <p:ext uri="{BB962C8B-B14F-4D97-AF65-F5344CB8AC3E}">
        <p14:creationId xmlns:p14="http://schemas.microsoft.com/office/powerpoint/2010/main" val="82943801"/>
      </p:ext>
    </p:extLst>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rtl="0" eaLnBrk="0" fontAlgn="base" hangingPunct="0">
        <a:spcBef>
          <a:spcPct val="0"/>
        </a:spcBef>
        <a:spcAft>
          <a:spcPct val="0"/>
        </a:spcAft>
        <a:defRPr sz="4400" kern="1200">
          <a:solidFill>
            <a:schemeClr val="tx1"/>
          </a:solidFill>
          <a:latin typeface="+mj-lt"/>
          <a:ea typeface="MS PGothic" panose="020B0600070205080204" pitchFamily="34" charset="-128"/>
          <a:cs typeface="ＭＳ Ｐゴシック" charset="0"/>
        </a:defRPr>
      </a:lvl1pPr>
      <a:lvl2pPr algn="ctr"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2pPr>
      <a:lvl3pPr algn="ctr"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3pPr>
      <a:lvl4pPr algn="ctr"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4pPr>
      <a:lvl5pPr algn="ctr"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5pPr>
      <a:lvl6pPr marL="457200" algn="ctr"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anose="020B0600070205080204" pitchFamily="34" charset="-128"/>
          <a:cs typeface="ＭＳ Ｐゴシック"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anose="020B0600070205080204" pitchFamily="34" charset="-128"/>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anose="020B0600070205080204" pitchFamily="34" charset="-128"/>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9900CC"/>
        </a:solidFill>
        <a:effectLst/>
      </p:bgPr>
    </p:bg>
    <p:spTree>
      <p:nvGrpSpPr>
        <p:cNvPr id="1" name=""/>
        <p:cNvGrpSpPr/>
        <p:nvPr/>
      </p:nvGrpSpPr>
      <p:grpSpPr>
        <a:xfrm>
          <a:off x="0" y="0"/>
          <a:ext cx="0" cy="0"/>
          <a:chOff x="0" y="0"/>
          <a:chExt cx="0" cy="0"/>
        </a:xfrm>
      </p:grpSpPr>
      <p:sp>
        <p:nvSpPr>
          <p:cNvPr id="2050" name="Title Placeholder 1">
            <a:extLst>
              <a:ext uri="{FF2B5EF4-FFF2-40B4-BE49-F238E27FC236}">
                <a16:creationId xmlns:a16="http://schemas.microsoft.com/office/drawing/2014/main" id="{8B8DE7FA-B8E7-4F68-BDED-121DFF3F1846}"/>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2051" name="Text Placeholder 2">
            <a:extLst>
              <a:ext uri="{FF2B5EF4-FFF2-40B4-BE49-F238E27FC236}">
                <a16:creationId xmlns:a16="http://schemas.microsoft.com/office/drawing/2014/main" id="{E3B58940-8E7A-40EC-80AD-2C950FDBE572}"/>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id="{FC1C79C3-D3C2-4FC2-9270-EF6A5EAF2397}"/>
              </a:ext>
            </a:extLst>
          </p:cNvPr>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cs typeface="Arial" panose="020B0604020202020204" pitchFamily="34" charset="0"/>
              </a:defRPr>
            </a:lvl1pPr>
          </a:lstStyle>
          <a:p>
            <a:pPr>
              <a:defRPr/>
            </a:pPr>
            <a:fld id="{CB5B8EDC-D924-4F9E-A680-03A1A4DFBB60}" type="datetimeFigureOut">
              <a:rPr lang="en-US" altLang="en-US"/>
              <a:pPr>
                <a:defRPr/>
              </a:pPr>
              <a:t>6/29/2026</a:t>
            </a:fld>
            <a:endParaRPr lang="en-GB" altLang="en-US"/>
          </a:p>
        </p:txBody>
      </p:sp>
      <p:sp>
        <p:nvSpPr>
          <p:cNvPr id="5" name="Footer Placeholder 4">
            <a:extLst>
              <a:ext uri="{FF2B5EF4-FFF2-40B4-BE49-F238E27FC236}">
                <a16:creationId xmlns:a16="http://schemas.microsoft.com/office/drawing/2014/main" id="{55FDFAF3-D79B-40EE-BF04-6C3387241DF6}"/>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GB"/>
          </a:p>
        </p:txBody>
      </p:sp>
      <p:sp>
        <p:nvSpPr>
          <p:cNvPr id="6" name="Slide Number Placeholder 5">
            <a:extLst>
              <a:ext uri="{FF2B5EF4-FFF2-40B4-BE49-F238E27FC236}">
                <a16:creationId xmlns:a16="http://schemas.microsoft.com/office/drawing/2014/main" id="{24B1C990-53CD-4A2E-9AF4-0859CB0E47CB}"/>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cs typeface="Arial" panose="020B0604020202020204" pitchFamily="34" charset="0"/>
              </a:defRPr>
            </a:lvl1pPr>
          </a:lstStyle>
          <a:p>
            <a:pPr>
              <a:defRPr/>
            </a:pPr>
            <a:fld id="{B94929BB-9973-418B-B620-25815ED3AC56}" type="slidenum">
              <a:rPr lang="en-GB" altLang="en-US"/>
              <a:pPr>
                <a:defRPr/>
              </a:pPr>
              <a:t>‹#›</a:t>
            </a:fld>
            <a:endParaRPr lang="en-GB" altLang="en-US"/>
          </a:p>
        </p:txBody>
      </p:sp>
    </p:spTree>
    <p:extLst>
      <p:ext uri="{BB962C8B-B14F-4D97-AF65-F5344CB8AC3E}">
        <p14:creationId xmlns:p14="http://schemas.microsoft.com/office/powerpoint/2010/main" val="4145071779"/>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rtl="0" eaLnBrk="0" fontAlgn="base" hangingPunct="0">
        <a:spcBef>
          <a:spcPct val="0"/>
        </a:spcBef>
        <a:spcAft>
          <a:spcPct val="0"/>
        </a:spcAft>
        <a:defRPr sz="4400" kern="1200">
          <a:solidFill>
            <a:schemeClr val="tx1"/>
          </a:solidFill>
          <a:latin typeface="+mj-lt"/>
          <a:ea typeface="MS PGothic" panose="020B0600070205080204" pitchFamily="34" charset="-128"/>
          <a:cs typeface="ＭＳ Ｐゴシック" charset="0"/>
        </a:defRPr>
      </a:lvl1pPr>
      <a:lvl2pPr algn="ctr"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2pPr>
      <a:lvl3pPr algn="ctr"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3pPr>
      <a:lvl4pPr algn="ctr"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4pPr>
      <a:lvl5pPr algn="ctr"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5pPr>
      <a:lvl6pPr marL="457200" algn="ctr" rtl="0" fontAlgn="base">
        <a:spcBef>
          <a:spcPct val="0"/>
        </a:spcBef>
        <a:spcAft>
          <a:spcPct val="0"/>
        </a:spcAft>
        <a:defRPr sz="4400">
          <a:solidFill>
            <a:schemeClr val="tx1"/>
          </a:solidFill>
          <a:latin typeface="Calibri" charset="0"/>
          <a:ea typeface="ＭＳ Ｐゴシック" charset="0"/>
        </a:defRPr>
      </a:lvl6pPr>
      <a:lvl7pPr marL="914400" algn="ctr" rtl="0" fontAlgn="base">
        <a:spcBef>
          <a:spcPct val="0"/>
        </a:spcBef>
        <a:spcAft>
          <a:spcPct val="0"/>
        </a:spcAft>
        <a:defRPr sz="4400">
          <a:solidFill>
            <a:schemeClr val="tx1"/>
          </a:solidFill>
          <a:latin typeface="Calibri" charset="0"/>
          <a:ea typeface="ＭＳ Ｐゴシック" charset="0"/>
        </a:defRPr>
      </a:lvl7pPr>
      <a:lvl8pPr marL="1371600" algn="ctr" rtl="0" fontAlgn="base">
        <a:spcBef>
          <a:spcPct val="0"/>
        </a:spcBef>
        <a:spcAft>
          <a:spcPct val="0"/>
        </a:spcAft>
        <a:defRPr sz="4400">
          <a:solidFill>
            <a:schemeClr val="tx1"/>
          </a:solidFill>
          <a:latin typeface="Calibri" charset="0"/>
          <a:ea typeface="ＭＳ Ｐゴシック" charset="0"/>
        </a:defRPr>
      </a:lvl8pPr>
      <a:lvl9pPr marL="1828800" algn="ctr" rtl="0" fontAlgn="base">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anose="020B0600070205080204" pitchFamily="34" charset="-128"/>
          <a:cs typeface="ＭＳ Ｐゴシック"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anose="020B0600070205080204" pitchFamily="34" charset="-128"/>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anose="020B0600070205080204" pitchFamily="34" charset="-128"/>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050" name="Title Placeholder 1">
            <a:extLst>
              <a:ext uri="{FF2B5EF4-FFF2-40B4-BE49-F238E27FC236}">
                <a16:creationId xmlns:a16="http://schemas.microsoft.com/office/drawing/2014/main" id="{8B8DE7FA-B8E7-4F68-BDED-121DFF3F1846}"/>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2051" name="Text Placeholder 2">
            <a:extLst>
              <a:ext uri="{FF2B5EF4-FFF2-40B4-BE49-F238E27FC236}">
                <a16:creationId xmlns:a16="http://schemas.microsoft.com/office/drawing/2014/main" id="{E3B58940-8E7A-40EC-80AD-2C950FDBE572}"/>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id="{FC1C79C3-D3C2-4FC2-9270-EF6A5EAF2397}"/>
              </a:ext>
            </a:extLst>
          </p:cNvPr>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panose="020F0502020204030204" pitchFamily="34" charset="0"/>
                <a:cs typeface="Arial" panose="020B0604020202020204" pitchFamily="34" charset="0"/>
              </a:defRPr>
            </a:lvl1pPr>
          </a:lstStyle>
          <a:p>
            <a:pPr>
              <a:defRPr/>
            </a:pPr>
            <a:fld id="{CB5B8EDC-D924-4F9E-A680-03A1A4DFBB60}" type="datetimeFigureOut">
              <a:rPr lang="en-US" altLang="en-US"/>
              <a:pPr>
                <a:defRPr/>
              </a:pPr>
              <a:t>6/29/2026</a:t>
            </a:fld>
            <a:endParaRPr lang="en-GB" altLang="en-US"/>
          </a:p>
        </p:txBody>
      </p:sp>
      <p:sp>
        <p:nvSpPr>
          <p:cNvPr id="5" name="Footer Placeholder 4">
            <a:extLst>
              <a:ext uri="{FF2B5EF4-FFF2-40B4-BE49-F238E27FC236}">
                <a16:creationId xmlns:a16="http://schemas.microsoft.com/office/drawing/2014/main" id="{55FDFAF3-D79B-40EE-BF04-6C3387241DF6}"/>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GB"/>
          </a:p>
        </p:txBody>
      </p:sp>
      <p:sp>
        <p:nvSpPr>
          <p:cNvPr id="6" name="Slide Number Placeholder 5">
            <a:extLst>
              <a:ext uri="{FF2B5EF4-FFF2-40B4-BE49-F238E27FC236}">
                <a16:creationId xmlns:a16="http://schemas.microsoft.com/office/drawing/2014/main" id="{24B1C990-53CD-4A2E-9AF4-0859CB0E47CB}"/>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cs typeface="Arial" panose="020B0604020202020204" pitchFamily="34" charset="0"/>
              </a:defRPr>
            </a:lvl1pPr>
          </a:lstStyle>
          <a:p>
            <a:pPr>
              <a:defRPr/>
            </a:pPr>
            <a:fld id="{B94929BB-9973-418B-B620-25815ED3AC56}" type="slidenum">
              <a:rPr lang="en-GB" altLang="en-US"/>
              <a:pPr>
                <a:defRPr/>
              </a:pPr>
              <a:t>‹#›</a:t>
            </a:fld>
            <a:endParaRPr lang="en-GB" altLang="en-US"/>
          </a:p>
        </p:txBody>
      </p:sp>
    </p:spTree>
    <p:extLst>
      <p:ext uri="{BB962C8B-B14F-4D97-AF65-F5344CB8AC3E}">
        <p14:creationId xmlns:p14="http://schemas.microsoft.com/office/powerpoint/2010/main" val="179974280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rtl="0" eaLnBrk="0" fontAlgn="base" hangingPunct="0">
        <a:spcBef>
          <a:spcPct val="0"/>
        </a:spcBef>
        <a:spcAft>
          <a:spcPct val="0"/>
        </a:spcAft>
        <a:defRPr sz="4400" kern="1200">
          <a:solidFill>
            <a:schemeClr val="tx1"/>
          </a:solidFill>
          <a:latin typeface="+mj-lt"/>
          <a:ea typeface="MS PGothic" panose="020B0600070205080204" pitchFamily="34" charset="-128"/>
          <a:cs typeface="ＭＳ Ｐゴシック" charset="0"/>
        </a:defRPr>
      </a:lvl1pPr>
      <a:lvl2pPr algn="ctr"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2pPr>
      <a:lvl3pPr algn="ctr"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3pPr>
      <a:lvl4pPr algn="ctr"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4pPr>
      <a:lvl5pPr algn="ctr"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5pPr>
      <a:lvl6pPr marL="457200" algn="ctr" rtl="0" fontAlgn="base">
        <a:spcBef>
          <a:spcPct val="0"/>
        </a:spcBef>
        <a:spcAft>
          <a:spcPct val="0"/>
        </a:spcAft>
        <a:defRPr sz="4400">
          <a:solidFill>
            <a:schemeClr val="tx1"/>
          </a:solidFill>
          <a:latin typeface="Calibri" charset="0"/>
          <a:ea typeface="ＭＳ Ｐゴシック" charset="0"/>
        </a:defRPr>
      </a:lvl6pPr>
      <a:lvl7pPr marL="914400" algn="ctr" rtl="0" fontAlgn="base">
        <a:spcBef>
          <a:spcPct val="0"/>
        </a:spcBef>
        <a:spcAft>
          <a:spcPct val="0"/>
        </a:spcAft>
        <a:defRPr sz="4400">
          <a:solidFill>
            <a:schemeClr val="tx1"/>
          </a:solidFill>
          <a:latin typeface="Calibri" charset="0"/>
          <a:ea typeface="ＭＳ Ｐゴシック" charset="0"/>
        </a:defRPr>
      </a:lvl7pPr>
      <a:lvl8pPr marL="1371600" algn="ctr" rtl="0" fontAlgn="base">
        <a:spcBef>
          <a:spcPct val="0"/>
        </a:spcBef>
        <a:spcAft>
          <a:spcPct val="0"/>
        </a:spcAft>
        <a:defRPr sz="4400">
          <a:solidFill>
            <a:schemeClr val="tx1"/>
          </a:solidFill>
          <a:latin typeface="Calibri" charset="0"/>
          <a:ea typeface="ＭＳ Ｐゴシック" charset="0"/>
        </a:defRPr>
      </a:lvl8pPr>
      <a:lvl9pPr marL="1828800" algn="ctr" rtl="0" fontAlgn="base">
        <a:spcBef>
          <a:spcPct val="0"/>
        </a:spcBef>
        <a:spcAft>
          <a:spcPct val="0"/>
        </a:spcAft>
        <a:defRPr sz="4400">
          <a:solidFill>
            <a:schemeClr val="tx1"/>
          </a:solidFill>
          <a:latin typeface="Calibri" charset="0"/>
          <a:ea typeface="ＭＳ Ｐゴシック"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anose="020B0600070205080204" pitchFamily="34" charset="-128"/>
          <a:cs typeface="ＭＳ Ｐゴシック"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anose="020B0600070205080204" pitchFamily="34" charset="-128"/>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anose="020B0600070205080204" pitchFamily="34" charset="-128"/>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5190137F-C286-4053-9246-EA7F758BA49F}"/>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a:t>Click to edit Master title style</a:t>
            </a:r>
            <a:endParaRPr lang="en-US" altLang="en-US"/>
          </a:p>
        </p:txBody>
      </p:sp>
      <p:sp>
        <p:nvSpPr>
          <p:cNvPr id="1027" name="Text Placeholder 2">
            <a:extLst>
              <a:ext uri="{FF2B5EF4-FFF2-40B4-BE49-F238E27FC236}">
                <a16:creationId xmlns:a16="http://schemas.microsoft.com/office/drawing/2014/main" id="{E987D0AC-D902-4F1C-BD77-448BD72307D2}"/>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endParaRPr lang="en-US" altLang="en-US"/>
          </a:p>
        </p:txBody>
      </p:sp>
      <p:sp>
        <p:nvSpPr>
          <p:cNvPr id="4" name="Date Placeholder 3">
            <a:extLst>
              <a:ext uri="{FF2B5EF4-FFF2-40B4-BE49-F238E27FC236}">
                <a16:creationId xmlns:a16="http://schemas.microsoft.com/office/drawing/2014/main" id="{2DAE3D41-32C8-4D5D-8E31-9B1F3F8EE7BC}"/>
              </a:ext>
            </a:extLst>
          </p:cNvPr>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FFFFFF"/>
                </a:solidFill>
              </a:defRPr>
            </a:lvl1pPr>
          </a:lstStyle>
          <a:p>
            <a:fld id="{07325A1E-EEAB-4081-9D9B-33843A6ACFC4}" type="datetimeFigureOut">
              <a:rPr lang="en-US" altLang="en-US"/>
              <a:pPr/>
              <a:t>6/29/2026</a:t>
            </a:fld>
            <a:endParaRPr lang="en-US" altLang="en-US"/>
          </a:p>
        </p:txBody>
      </p:sp>
      <p:sp>
        <p:nvSpPr>
          <p:cNvPr id="5" name="Footer Placeholder 4">
            <a:extLst>
              <a:ext uri="{FF2B5EF4-FFF2-40B4-BE49-F238E27FC236}">
                <a16:creationId xmlns:a16="http://schemas.microsoft.com/office/drawing/2014/main" id="{00A5DC6F-62B3-4CD3-BE72-452347AFE9DA}"/>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a:extLst>
              <a:ext uri="{FF2B5EF4-FFF2-40B4-BE49-F238E27FC236}">
                <a16:creationId xmlns:a16="http://schemas.microsoft.com/office/drawing/2014/main" id="{BAC7EB02-CA6D-4A9F-BAAD-1E734DE27728}"/>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FFFFFF"/>
                </a:solidFill>
              </a:defRPr>
            </a:lvl1pPr>
          </a:lstStyle>
          <a:p>
            <a:fld id="{C1AF2972-CD88-4E32-93AD-03039D5FD7BE}" type="slidenum">
              <a:rPr lang="en-US" altLang="en-US"/>
              <a:pPr/>
              <a:t>‹#›</a:t>
            </a:fld>
            <a:endParaRPr lang="en-US" altLang="en-US"/>
          </a:p>
        </p:txBody>
      </p:sp>
    </p:spTree>
    <p:extLst>
      <p:ext uri="{BB962C8B-B14F-4D97-AF65-F5344CB8AC3E}">
        <p14:creationId xmlns:p14="http://schemas.microsoft.com/office/powerpoint/2010/main" val="3788637282"/>
      </p:ext>
    </p:extLst>
  </p:cSld>
  <p:clrMap bg1="dk1" tx1="lt1" bg2="dk2"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rtl="0" eaLnBrk="0" fontAlgn="base" hangingPunct="0">
        <a:spcBef>
          <a:spcPct val="0"/>
        </a:spcBef>
        <a:spcAft>
          <a:spcPct val="0"/>
        </a:spcAft>
        <a:defRPr sz="4400" kern="1200">
          <a:solidFill>
            <a:schemeClr val="tx1"/>
          </a:solidFill>
          <a:latin typeface="+mj-lt"/>
          <a:ea typeface="MS PGothic" panose="020B0600070205080204" pitchFamily="34" charset="-128"/>
          <a:cs typeface="ＭＳ Ｐゴシック" charset="0"/>
        </a:defRPr>
      </a:lvl1pPr>
      <a:lvl2pPr algn="ctr"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2pPr>
      <a:lvl3pPr algn="ctr"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3pPr>
      <a:lvl4pPr algn="ctr"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4pPr>
      <a:lvl5pPr algn="ctr" rtl="0" eaLnBrk="0" fontAlgn="base" hangingPunct="0">
        <a:spcBef>
          <a:spcPct val="0"/>
        </a:spcBef>
        <a:spcAft>
          <a:spcPct val="0"/>
        </a:spcAft>
        <a:defRPr sz="4400">
          <a:solidFill>
            <a:schemeClr val="tx1"/>
          </a:solidFill>
          <a:latin typeface="Calibri" charset="0"/>
          <a:ea typeface="MS PGothic" panose="020B0600070205080204" pitchFamily="34" charset="-128"/>
          <a:cs typeface="ＭＳ Ｐゴシック" charset="0"/>
        </a:defRPr>
      </a:lvl5pPr>
      <a:lvl6pPr marL="457200" algn="ctr"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anose="020B0600070205080204" pitchFamily="34" charset="-128"/>
          <a:cs typeface="ＭＳ Ｐゴシック"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anose="020B0600070205080204" pitchFamily="34" charset="-128"/>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anose="020B0600070205080204" pitchFamily="34" charset="-128"/>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anose="020B0600070205080204" pitchFamily="34"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8.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10.xml"/><Relationship Id="rId1" Type="http://schemas.openxmlformats.org/officeDocument/2006/relationships/slideLayout" Target="../slideLayouts/slideLayout18.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1.xml"/><Relationship Id="rId1" Type="http://schemas.openxmlformats.org/officeDocument/2006/relationships/slideLayout" Target="../slideLayouts/slideLayout18.xml"/><Relationship Id="rId6" Type="http://schemas.openxmlformats.org/officeDocument/2006/relationships/image" Target="../media/image30.svg"/><Relationship Id="rId5" Type="http://schemas.openxmlformats.org/officeDocument/2006/relationships/image" Target="../media/image29.svg"/><Relationship Id="rId4" Type="http://schemas.openxmlformats.org/officeDocument/2006/relationships/image" Target="../media/image28.svg"/></Relationships>
</file>

<file path=ppt/slides/_rels/slide1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2.xml"/><Relationship Id="rId1" Type="http://schemas.openxmlformats.org/officeDocument/2006/relationships/slideLayout" Target="../slideLayouts/slideLayout40.xml"/></Relationships>
</file>

<file path=ppt/slides/_rels/slide1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3.xml"/><Relationship Id="rId1" Type="http://schemas.openxmlformats.org/officeDocument/2006/relationships/slideLayout" Target="../slideLayouts/slideLayout51.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4.xml"/><Relationship Id="rId1" Type="http://schemas.openxmlformats.org/officeDocument/2006/relationships/slideLayout" Target="../slideLayouts/slideLayout29.xml"/><Relationship Id="rId4" Type="http://schemas.openxmlformats.org/officeDocument/2006/relationships/image" Target="../media/image34.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OV"/><Relationship Id="rId1" Type="http://schemas.microsoft.com/office/2007/relationships/media" Target="../media/media1.MOV"/><Relationship Id="rId5" Type="http://schemas.openxmlformats.org/officeDocument/2006/relationships/image" Target="../media/image3.pn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3" Type="http://schemas.openxmlformats.org/officeDocument/2006/relationships/image" Target="../media/image5.svg"/><Relationship Id="rId7" Type="http://schemas.openxmlformats.org/officeDocument/2006/relationships/image" Target="../media/image9.svg"/><Relationship Id="rId2" Type="http://schemas.openxmlformats.org/officeDocument/2006/relationships/notesSlide" Target="../notesSlides/notesSlide4.xml"/><Relationship Id="rId1" Type="http://schemas.openxmlformats.org/officeDocument/2006/relationships/slideLayout" Target="../slideLayouts/slideLayout29.xml"/><Relationship Id="rId6" Type="http://schemas.openxmlformats.org/officeDocument/2006/relationships/image" Target="../media/image8.svg"/><Relationship Id="rId5" Type="http://schemas.openxmlformats.org/officeDocument/2006/relationships/image" Target="../media/image7.svg"/><Relationship Id="rId4" Type="http://schemas.openxmlformats.org/officeDocument/2006/relationships/image" Target="../media/image6.svg"/></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29.xml"/><Relationship Id="rId5" Type="http://schemas.openxmlformats.org/officeDocument/2006/relationships/image" Target="../media/image12.jpeg"/><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18.xml"/><Relationship Id="rId5" Type="http://schemas.openxmlformats.org/officeDocument/2006/relationships/image" Target="../media/image15.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18.xml"/><Relationship Id="rId5" Type="http://schemas.openxmlformats.org/officeDocument/2006/relationships/image" Target="../media/image18.png"/><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18.xml"/><Relationship Id="rId4" Type="http://schemas.openxmlformats.org/officeDocument/2006/relationships/image" Target="../media/image20.jpeg"/></Relationships>
</file>

<file path=ppt/slides/_rels/slide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30A9D53-B14A-9DBF-7959-56529B3111D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174358" y="2870"/>
            <a:ext cx="4795284" cy="6852260"/>
          </a:xfrm>
          <a:prstGeom prst="rect">
            <a:avLst/>
          </a:prstGeom>
        </p:spPr>
      </p:pic>
      <p:pic>
        <p:nvPicPr>
          <p:cNvPr id="2" name="Picture 1">
            <a:extLst>
              <a:ext uri="{FF2B5EF4-FFF2-40B4-BE49-F238E27FC236}">
                <a16:creationId xmlns:a16="http://schemas.microsoft.com/office/drawing/2014/main" id="{4A10CBB2-E9A2-F22D-92A4-552DFFCB2B25}"/>
              </a:ext>
            </a:extLst>
          </p:cNvPr>
          <p:cNvPicPr>
            <a:picLocks noChangeAspect="1"/>
          </p:cNvPicPr>
          <p:nvPr/>
        </p:nvPicPr>
        <p:blipFill>
          <a:blip r:embed="rId4" cstate="email">
            <a:extLst>
              <a:ext uri="{28A0092B-C50C-407E-A947-70E740481C1C}">
                <a14:useLocalDpi xmlns:a14="http://schemas.microsoft.com/office/drawing/2010/main"/>
              </a:ext>
            </a:extLst>
          </a:blip>
          <a:srcRect b="-2606"/>
          <a:stretch>
            <a:fillRect/>
          </a:stretch>
        </p:blipFill>
        <p:spPr>
          <a:xfrm>
            <a:off x="8086476" y="6275822"/>
            <a:ext cx="955275" cy="474835"/>
          </a:xfrm>
          <a:prstGeom prst="rect">
            <a:avLst/>
          </a:prstGeom>
        </p:spPr>
      </p:pic>
    </p:spTree>
    <p:extLst>
      <p:ext uri="{BB962C8B-B14F-4D97-AF65-F5344CB8AC3E}">
        <p14:creationId xmlns:p14="http://schemas.microsoft.com/office/powerpoint/2010/main" val="21818190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7A8434-72D4-6089-87E1-FF371984F7E3}"/>
            </a:ext>
          </a:extLst>
        </p:cNvPr>
        <p:cNvGrpSpPr/>
        <p:nvPr/>
      </p:nvGrpSpPr>
      <p:grpSpPr>
        <a:xfrm>
          <a:off x="0" y="0"/>
          <a:ext cx="0" cy="0"/>
          <a:chOff x="0" y="0"/>
          <a:chExt cx="0" cy="0"/>
        </a:xfrm>
      </p:grpSpPr>
      <p:pic>
        <p:nvPicPr>
          <p:cNvPr id="17" name="Picture 16">
            <a:extLst>
              <a:ext uri="{FF2B5EF4-FFF2-40B4-BE49-F238E27FC236}">
                <a16:creationId xmlns:a16="http://schemas.microsoft.com/office/drawing/2014/main" id="{620E2358-2C5C-84CA-A33C-406CB2F8E7B5}"/>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271421" y="1245815"/>
            <a:ext cx="3098610" cy="2980035"/>
          </a:xfrm>
          <a:prstGeom prst="rect">
            <a:avLst/>
          </a:prstGeom>
          <a:ln>
            <a:solidFill>
              <a:schemeClr val="tx1"/>
            </a:solidFill>
          </a:ln>
        </p:spPr>
      </p:pic>
      <p:sp>
        <p:nvSpPr>
          <p:cNvPr id="3" name="TextBox 2">
            <a:extLst>
              <a:ext uri="{FF2B5EF4-FFF2-40B4-BE49-F238E27FC236}">
                <a16:creationId xmlns:a16="http://schemas.microsoft.com/office/drawing/2014/main" id="{238D8257-5EE3-8D57-E2CC-FA19F0A9383C}"/>
              </a:ext>
            </a:extLst>
          </p:cNvPr>
          <p:cNvSpPr txBox="1"/>
          <p:nvPr/>
        </p:nvSpPr>
        <p:spPr>
          <a:xfrm>
            <a:off x="271421" y="229831"/>
            <a:ext cx="8601157" cy="830997"/>
          </a:xfrm>
          <a:prstGeom prst="rect">
            <a:avLst/>
          </a:prstGeom>
          <a:solidFill>
            <a:sysClr val="windowText" lastClr="000000">
              <a:alpha val="53000"/>
            </a:sysClr>
          </a:solid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4800" b="1" i="0" u="none" strike="noStrike" kern="0" cap="none" spc="0" normalizeH="0" baseline="0" noProof="0" dirty="0">
                <a:ln>
                  <a:noFill/>
                </a:ln>
                <a:solidFill>
                  <a:prstClr val="white"/>
                </a:solidFill>
                <a:effectLst/>
                <a:uLnTx/>
                <a:uFillTx/>
                <a:latin typeface="Century Gothic" panose="020B0502020202020204" pitchFamily="34" charset="0"/>
              </a:rPr>
              <a:t>Being part of a community</a:t>
            </a:r>
            <a:endParaRPr kumimoji="0" lang="en-GB" sz="5400" b="1" i="0" u="none" strike="noStrike" kern="0" cap="none" spc="0" normalizeH="0" baseline="0" noProof="0" dirty="0">
              <a:ln>
                <a:noFill/>
              </a:ln>
              <a:solidFill>
                <a:prstClr val="white"/>
              </a:solidFill>
              <a:effectLst/>
              <a:uLnTx/>
              <a:uFillTx/>
              <a:latin typeface="Century Gothic" panose="020B0502020202020204" pitchFamily="34" charset="0"/>
            </a:endParaRPr>
          </a:p>
        </p:txBody>
      </p:sp>
      <p:grpSp>
        <p:nvGrpSpPr>
          <p:cNvPr id="18" name="Group 17">
            <a:extLst>
              <a:ext uri="{FF2B5EF4-FFF2-40B4-BE49-F238E27FC236}">
                <a16:creationId xmlns:a16="http://schemas.microsoft.com/office/drawing/2014/main" id="{DA3B92F0-0FD2-E268-92D4-CA6CE6997937}"/>
              </a:ext>
            </a:extLst>
          </p:cNvPr>
          <p:cNvGrpSpPr/>
          <p:nvPr/>
        </p:nvGrpSpPr>
        <p:grpSpPr>
          <a:xfrm>
            <a:off x="2409280" y="3648134"/>
            <a:ext cx="3956253" cy="2980035"/>
            <a:chOff x="3982827" y="2944980"/>
            <a:chExt cx="4889751" cy="3683189"/>
          </a:xfrm>
        </p:grpSpPr>
        <p:pic>
          <p:nvPicPr>
            <p:cNvPr id="8" name="Picture 7">
              <a:extLst>
                <a:ext uri="{FF2B5EF4-FFF2-40B4-BE49-F238E27FC236}">
                  <a16:creationId xmlns:a16="http://schemas.microsoft.com/office/drawing/2014/main" id="{06FF6FC6-B617-2E7D-142E-E11D39ABF99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982827" y="2944980"/>
              <a:ext cx="4889751" cy="3683189"/>
            </a:xfrm>
            <a:prstGeom prst="rect">
              <a:avLst/>
            </a:prstGeom>
            <a:ln>
              <a:solidFill>
                <a:schemeClr val="tx1"/>
              </a:solidFill>
            </a:ln>
          </p:spPr>
        </p:pic>
        <p:pic>
          <p:nvPicPr>
            <p:cNvPr id="10" name="Picture 9">
              <a:extLst>
                <a:ext uri="{FF2B5EF4-FFF2-40B4-BE49-F238E27FC236}">
                  <a16:creationId xmlns:a16="http://schemas.microsoft.com/office/drawing/2014/main" id="{9FAFBD04-33B6-44FB-5876-18825EDA597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457407" y="5953978"/>
              <a:ext cx="1303620" cy="548084"/>
            </a:xfrm>
            <a:prstGeom prst="rect">
              <a:avLst/>
            </a:prstGeom>
          </p:spPr>
        </p:pic>
      </p:grpSp>
      <p:pic>
        <p:nvPicPr>
          <p:cNvPr id="16" name="Picture 15">
            <a:extLst>
              <a:ext uri="{FF2B5EF4-FFF2-40B4-BE49-F238E27FC236}">
                <a16:creationId xmlns:a16="http://schemas.microsoft.com/office/drawing/2014/main" id="{DD0A75F2-ECD5-60CA-E729-F07B69634576}"/>
              </a:ext>
            </a:extLst>
          </p:cNvPr>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a:xfrm>
            <a:off x="3669109" y="1395257"/>
            <a:ext cx="1918447" cy="1918447"/>
          </a:xfrm>
          <a:prstGeom prst="ellipse">
            <a:avLst/>
          </a:prstGeom>
        </p:spPr>
      </p:pic>
      <p:pic>
        <p:nvPicPr>
          <p:cNvPr id="20" name="Picture 19">
            <a:extLst>
              <a:ext uri="{FF2B5EF4-FFF2-40B4-BE49-F238E27FC236}">
                <a16:creationId xmlns:a16="http://schemas.microsoft.com/office/drawing/2014/main" id="{C09B7AD2-8E4F-9CB9-BCCD-1D9255EC9C8E}"/>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5886634" y="1361195"/>
            <a:ext cx="2985944" cy="3982551"/>
          </a:xfrm>
          <a:prstGeom prst="rect">
            <a:avLst/>
          </a:prstGeom>
          <a:ln>
            <a:solidFill>
              <a:schemeClr val="tx1"/>
            </a:solidFill>
          </a:ln>
        </p:spPr>
      </p:pic>
    </p:spTree>
    <p:extLst>
      <p:ext uri="{BB962C8B-B14F-4D97-AF65-F5344CB8AC3E}">
        <p14:creationId xmlns:p14="http://schemas.microsoft.com/office/powerpoint/2010/main" val="28397087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3444782-3D2A-9186-ACDA-8FCEBBC04D2E}"/>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313765" y="274170"/>
            <a:ext cx="3881717" cy="6309659"/>
          </a:xfrm>
          <a:prstGeom prst="rect">
            <a:avLst/>
          </a:prstGeom>
          <a:ln>
            <a:solidFill>
              <a:schemeClr val="tx1"/>
            </a:solidFill>
          </a:ln>
        </p:spPr>
      </p:pic>
      <p:sp>
        <p:nvSpPr>
          <p:cNvPr id="3" name="TextBox 2">
            <a:extLst>
              <a:ext uri="{FF2B5EF4-FFF2-40B4-BE49-F238E27FC236}">
                <a16:creationId xmlns:a16="http://schemas.microsoft.com/office/drawing/2014/main" id="{7CE5A61A-E412-9635-FD1F-41A6B4E6C0DD}"/>
              </a:ext>
            </a:extLst>
          </p:cNvPr>
          <p:cNvSpPr txBox="1"/>
          <p:nvPr/>
        </p:nvSpPr>
        <p:spPr>
          <a:xfrm>
            <a:off x="4419600" y="274170"/>
            <a:ext cx="4527176" cy="1446550"/>
          </a:xfrm>
          <a:prstGeom prst="rect">
            <a:avLst/>
          </a:prstGeom>
          <a:solidFill>
            <a:sysClr val="windowText" lastClr="000000">
              <a:alpha val="53000"/>
            </a:sysClr>
          </a:solid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4400" b="1" i="0" u="none" strike="noStrike" kern="0" cap="none" spc="0" normalizeH="0" baseline="0" noProof="0" dirty="0">
                <a:ln>
                  <a:noFill/>
                </a:ln>
                <a:solidFill>
                  <a:prstClr val="white"/>
                </a:solidFill>
                <a:effectLst/>
                <a:uLnTx/>
                <a:uFillTx/>
                <a:latin typeface="Century Gothic" panose="020B0502020202020204" pitchFamily="34" charset="0"/>
              </a:rPr>
              <a:t>What do you think?</a:t>
            </a:r>
            <a:endParaRPr kumimoji="0" lang="en-GB" sz="4800" b="1" i="0" u="none" strike="noStrike" kern="0" cap="none" spc="0" normalizeH="0" baseline="0" noProof="0" dirty="0">
              <a:ln>
                <a:noFill/>
              </a:ln>
              <a:solidFill>
                <a:prstClr val="white"/>
              </a:solidFill>
              <a:effectLst/>
              <a:uLnTx/>
              <a:uFillTx/>
              <a:latin typeface="Century Gothic" panose="020B0502020202020204" pitchFamily="34" charset="0"/>
            </a:endParaRPr>
          </a:p>
        </p:txBody>
      </p:sp>
      <p:pic>
        <p:nvPicPr>
          <p:cNvPr id="5" name="Graphic 4" descr="Heart with solid fill">
            <a:extLst>
              <a:ext uri="{FF2B5EF4-FFF2-40B4-BE49-F238E27FC236}">
                <a16:creationId xmlns:a16="http://schemas.microsoft.com/office/drawing/2014/main" id="{6D1349C7-05C9-0B2D-FF63-3C519C7A175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285130" y="1931894"/>
            <a:ext cx="2008094" cy="2008094"/>
          </a:xfrm>
          <a:prstGeom prst="rect">
            <a:avLst/>
          </a:prstGeom>
        </p:spPr>
      </p:pic>
      <p:pic>
        <p:nvPicPr>
          <p:cNvPr id="7" name="Graphic 6" descr="Backpack with solid fill">
            <a:extLst>
              <a:ext uri="{FF2B5EF4-FFF2-40B4-BE49-F238E27FC236}">
                <a16:creationId xmlns:a16="http://schemas.microsoft.com/office/drawing/2014/main" id="{3E1953FD-BD8F-B6DC-BB0A-13008207E4BD}"/>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748112" y="3240740"/>
            <a:ext cx="1896541" cy="1896541"/>
          </a:xfrm>
          <a:prstGeom prst="rect">
            <a:avLst/>
          </a:prstGeom>
        </p:spPr>
      </p:pic>
      <p:grpSp>
        <p:nvGrpSpPr>
          <p:cNvPr id="11" name="Group 10">
            <a:extLst>
              <a:ext uri="{FF2B5EF4-FFF2-40B4-BE49-F238E27FC236}">
                <a16:creationId xmlns:a16="http://schemas.microsoft.com/office/drawing/2014/main" id="{7ECE762D-8E94-1617-8C7D-570E8151401B}"/>
              </a:ext>
            </a:extLst>
          </p:cNvPr>
          <p:cNvGrpSpPr/>
          <p:nvPr/>
        </p:nvGrpSpPr>
        <p:grpSpPr>
          <a:xfrm rot="21351573">
            <a:off x="7093372" y="4671693"/>
            <a:ext cx="1980458" cy="2015355"/>
            <a:chOff x="7956376" y="5301208"/>
            <a:chExt cx="862904" cy="878109"/>
          </a:xfrm>
        </p:grpSpPr>
        <p:pic>
          <p:nvPicPr>
            <p:cNvPr id="12" name="Graphic 23" descr="Hand with solid fill">
              <a:extLst>
                <a:ext uri="{FF2B5EF4-FFF2-40B4-BE49-F238E27FC236}">
                  <a16:creationId xmlns:a16="http://schemas.microsoft.com/office/drawing/2014/main" id="{B05966D9-9B7B-D683-EA00-8C7E6A47DB95}"/>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rot="3051630">
              <a:off x="7956376" y="5301208"/>
              <a:ext cx="821432" cy="821432"/>
            </a:xfrm>
            <a:prstGeom prst="rect">
              <a:avLst/>
            </a:prstGeom>
          </p:spPr>
        </p:pic>
        <p:pic>
          <p:nvPicPr>
            <p:cNvPr id="13" name="Graphic 23" descr="Hand with solid fill">
              <a:extLst>
                <a:ext uri="{FF2B5EF4-FFF2-40B4-BE49-F238E27FC236}">
                  <a16:creationId xmlns:a16="http://schemas.microsoft.com/office/drawing/2014/main" id="{5BFD5738-72EB-CF1D-5D62-01EADBC5BCC4}"/>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rot="3547580">
              <a:off x="7997848" y="5357885"/>
              <a:ext cx="821432" cy="821432"/>
            </a:xfrm>
            <a:prstGeom prst="rect">
              <a:avLst/>
            </a:prstGeom>
          </p:spPr>
        </p:pic>
      </p:grpSp>
    </p:spTree>
    <p:extLst>
      <p:ext uri="{BB962C8B-B14F-4D97-AF65-F5344CB8AC3E}">
        <p14:creationId xmlns:p14="http://schemas.microsoft.com/office/powerpoint/2010/main" val="2877491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9900CC"/>
        </a:solidFill>
        <a:effectLst/>
      </p:bgPr>
    </p:bg>
    <p:spTree>
      <p:nvGrpSpPr>
        <p:cNvPr id="1" name=""/>
        <p:cNvGrpSpPr/>
        <p:nvPr/>
      </p:nvGrpSpPr>
      <p:grpSpPr>
        <a:xfrm>
          <a:off x="0" y="0"/>
          <a:ext cx="0" cy="0"/>
          <a:chOff x="0" y="0"/>
          <a:chExt cx="0" cy="0"/>
        </a:xfrm>
      </p:grpSpPr>
      <p:sp>
        <p:nvSpPr>
          <p:cNvPr id="7" name="Text Box 8">
            <a:extLst>
              <a:ext uri="{FF2B5EF4-FFF2-40B4-BE49-F238E27FC236}">
                <a16:creationId xmlns:a16="http://schemas.microsoft.com/office/drawing/2014/main" id="{231DDBB1-7C4A-4514-897F-55F10780457B}"/>
              </a:ext>
            </a:extLst>
          </p:cNvPr>
          <p:cNvSpPr txBox="1">
            <a:spLocks noChangeArrowheads="1"/>
          </p:cNvSpPr>
          <p:nvPr/>
        </p:nvSpPr>
        <p:spPr bwMode="auto">
          <a:xfrm>
            <a:off x="78735" y="4480151"/>
            <a:ext cx="8986529" cy="2395781"/>
          </a:xfrm>
          <a:prstGeom prst="rect">
            <a:avLst/>
          </a:prstGeom>
          <a:noFill/>
          <a:ln w="38100" cmpd="dbl">
            <a:noFill/>
            <a:miter lim="800000"/>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marL="0" marR="0" lvl="0" indent="0" algn="l" defTabSz="914400" rtl="0" eaLnBrk="1" fontAlgn="base" latinLnBrk="0" hangingPunct="1">
              <a:lnSpc>
                <a:spcPct val="100000"/>
              </a:lnSpc>
              <a:spcBef>
                <a:spcPct val="20000"/>
              </a:spcBef>
              <a:spcAft>
                <a:spcPct val="0"/>
              </a:spcAft>
              <a:buClrTx/>
              <a:buSzTx/>
              <a:buFont typeface="Arial" panose="020B0604020202020204" pitchFamily="34" charset="0"/>
              <a:buNone/>
              <a:tabLst/>
              <a:defRPr/>
            </a:pPr>
            <a:r>
              <a:rPr kumimoji="0" lang="en-US" sz="2200" b="1" i="0" u="none" strike="noStrike" kern="1200" cap="none" spc="0" normalizeH="0" baseline="0" noProof="0" dirty="0">
                <a:ln>
                  <a:noFill/>
                </a:ln>
                <a:solidFill>
                  <a:prstClr val="white"/>
                </a:solidFill>
                <a:effectLst/>
                <a:uLnTx/>
                <a:uFillTx/>
                <a:latin typeface="Century Gothic" panose="020B0502020202020204" pitchFamily="34" charset="0"/>
                <a:ea typeface="MS PGothic" panose="020B0600070205080204" pitchFamily="34" charset="-128"/>
                <a:cs typeface="+mn-cs"/>
              </a:rPr>
              <a:t>O God, who gives wisdom to all who ask, </a:t>
            </a:r>
          </a:p>
          <a:p>
            <a:pPr marL="0" marR="0" lvl="0" indent="0" algn="l" defTabSz="914400" rtl="0" eaLnBrk="1" fontAlgn="base" latinLnBrk="0" hangingPunct="1">
              <a:lnSpc>
                <a:spcPct val="100000"/>
              </a:lnSpc>
              <a:spcBef>
                <a:spcPct val="20000"/>
              </a:spcBef>
              <a:spcAft>
                <a:spcPct val="0"/>
              </a:spcAft>
              <a:buClrTx/>
              <a:buSzTx/>
              <a:buFont typeface="Arial" panose="020B0604020202020204" pitchFamily="34" charset="0"/>
              <a:buNone/>
              <a:tabLst/>
              <a:defRPr/>
            </a:pPr>
            <a:r>
              <a:rPr kumimoji="0" lang="en-US" sz="2200" b="1" i="0" u="none" strike="noStrike" kern="1200" cap="none" spc="0" normalizeH="0" baseline="0" noProof="0" dirty="0">
                <a:ln>
                  <a:noFill/>
                </a:ln>
                <a:solidFill>
                  <a:prstClr val="white"/>
                </a:solidFill>
                <a:effectLst/>
                <a:uLnTx/>
                <a:uFillTx/>
                <a:latin typeface="Century Gothic" panose="020B0502020202020204" pitchFamily="34" charset="0"/>
                <a:ea typeface="MS PGothic" panose="020B0600070205080204" pitchFamily="34" charset="-128"/>
                <a:cs typeface="+mn-cs"/>
              </a:rPr>
              <a:t>We are grateful for all those who lead us…. in our schools….our churches…..our community….and our wider world…..and especially now, as we pray for whoever will be our new Bishop.</a:t>
            </a:r>
          </a:p>
          <a:p>
            <a:pPr marL="0" marR="0" lvl="0" indent="0" algn="l" defTabSz="914400" rtl="0" eaLnBrk="1" fontAlgn="base" latinLnBrk="0" hangingPunct="1">
              <a:lnSpc>
                <a:spcPct val="100000"/>
              </a:lnSpc>
              <a:spcBef>
                <a:spcPct val="20000"/>
              </a:spcBef>
              <a:spcAft>
                <a:spcPct val="0"/>
              </a:spcAft>
              <a:buClrTx/>
              <a:buSzTx/>
              <a:buFont typeface="Arial" panose="020B0604020202020204" pitchFamily="34" charset="0"/>
              <a:buNone/>
              <a:tabLst/>
              <a:defRPr/>
            </a:pPr>
            <a:r>
              <a:rPr kumimoji="0" lang="en-US" sz="2200" b="1" i="0" u="none" strike="noStrike" kern="1200" cap="none" spc="0" normalizeH="0" baseline="0" noProof="0" dirty="0">
                <a:ln>
                  <a:noFill/>
                </a:ln>
                <a:solidFill>
                  <a:prstClr val="white"/>
                </a:solidFill>
                <a:effectLst/>
                <a:uLnTx/>
                <a:uFillTx/>
                <a:latin typeface="Century Gothic" panose="020B0502020202020204" pitchFamily="34" charset="0"/>
                <a:ea typeface="MS PGothic" panose="020B0600070205080204" pitchFamily="34" charset="-128"/>
                <a:cs typeface="+mn-cs"/>
              </a:rPr>
              <a:t>Please guide their thoughts and their hearts as they respond to your call to shepherd this flock in the Diocese of Guildford.</a:t>
            </a:r>
          </a:p>
        </p:txBody>
      </p:sp>
      <p:pic>
        <p:nvPicPr>
          <p:cNvPr id="3" name="Picture 2">
            <a:extLst>
              <a:ext uri="{FF2B5EF4-FFF2-40B4-BE49-F238E27FC236}">
                <a16:creationId xmlns:a16="http://schemas.microsoft.com/office/drawing/2014/main" id="{D5CE3154-5B6F-F691-A515-58530A550AC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762121" y="151659"/>
            <a:ext cx="5619758" cy="4214819"/>
          </a:xfrm>
          <a:prstGeom prst="rect">
            <a:avLst/>
          </a:prstGeom>
          <a:ln>
            <a:solidFill>
              <a:schemeClr val="bg1"/>
            </a:solidFill>
          </a:ln>
        </p:spPr>
      </p:pic>
    </p:spTree>
    <p:extLst>
      <p:ext uri="{BB962C8B-B14F-4D97-AF65-F5344CB8AC3E}">
        <p14:creationId xmlns:p14="http://schemas.microsoft.com/office/powerpoint/2010/main" val="37016032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A picture containing text&#10;&#10;Description automatically generated">
            <a:extLst>
              <a:ext uri="{FF2B5EF4-FFF2-40B4-BE49-F238E27FC236}">
                <a16:creationId xmlns:a16="http://schemas.microsoft.com/office/drawing/2014/main" id="{20B24564-7351-4BA6-BACC-5C8CEB369205}"/>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842963"/>
            <a:ext cx="9137650" cy="51720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D3C43C10-C67B-ACC0-FA9D-72F26587A83F}"/>
              </a:ext>
            </a:extLst>
          </p:cNvPr>
          <p:cNvPicPr>
            <a:picLocks noChangeAspect="1"/>
          </p:cNvPicPr>
          <p:nvPr/>
        </p:nvPicPr>
        <p:blipFill>
          <a:blip r:embed="rId4" cstate="email">
            <a:extLst>
              <a:ext uri="{28A0092B-C50C-407E-A947-70E740481C1C}">
                <a14:useLocalDpi xmlns:a14="http://schemas.microsoft.com/office/drawing/2010/main"/>
              </a:ext>
            </a:extLst>
          </a:blip>
          <a:srcRect b="-2606"/>
          <a:stretch>
            <a:fillRect/>
          </a:stretch>
        </p:blipFill>
        <p:spPr>
          <a:xfrm>
            <a:off x="8086476" y="6275822"/>
            <a:ext cx="955275" cy="474835"/>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EAFE3CC-67C7-0FE0-F4FB-0016F91DC6A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894719"/>
            <a:ext cx="9144000" cy="5068561"/>
          </a:xfrm>
          <a:prstGeom prst="rect">
            <a:avLst/>
          </a:prstGeom>
        </p:spPr>
      </p:pic>
      <p:pic>
        <p:nvPicPr>
          <p:cNvPr id="3" name="Picture 2">
            <a:extLst>
              <a:ext uri="{FF2B5EF4-FFF2-40B4-BE49-F238E27FC236}">
                <a16:creationId xmlns:a16="http://schemas.microsoft.com/office/drawing/2014/main" id="{B7D61B0C-7F82-8899-3B0F-F7CD7839C1E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068064" y="3892377"/>
            <a:ext cx="1804087" cy="1804087"/>
          </a:xfrm>
          <a:prstGeom prst="rect">
            <a:avLst/>
          </a:prstGeom>
        </p:spPr>
      </p:pic>
    </p:spTree>
    <p:extLst>
      <p:ext uri="{BB962C8B-B14F-4D97-AF65-F5344CB8AC3E}">
        <p14:creationId xmlns:p14="http://schemas.microsoft.com/office/powerpoint/2010/main" val="3835852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G_6429">
            <a:hlinkClick r:id="" action="ppaction://media"/>
            <a:extLst>
              <a:ext uri="{FF2B5EF4-FFF2-40B4-BE49-F238E27FC236}">
                <a16:creationId xmlns:a16="http://schemas.microsoft.com/office/drawing/2014/main" id="{63C7C137-F413-FABC-D32C-88A70CE1D2E0}"/>
              </a:ext>
            </a:extLst>
          </p:cNvPr>
          <p:cNvPicPr>
            <a:picLocks noChangeAspect="1"/>
          </p:cNvPicPr>
          <p:nvPr>
            <a:videoFile r:link="rId2"/>
            <p:extLst>
              <p:ext uri="{DAA4B4D4-6D71-4841-9C94-3DE7FCFB9230}">
                <p14:media xmlns:p14="http://schemas.microsoft.com/office/powerpoint/2010/main" r:embed="rId1"/>
              </p:ext>
            </p:extLst>
          </p:nvPr>
        </p:nvPicPr>
        <p:blipFill>
          <a:blip r:embed="rId5"/>
          <a:srcRect l="2199" r="8970" b="30652"/>
          <a:stretch>
            <a:fillRect/>
          </a:stretch>
        </p:blipFill>
        <p:spPr>
          <a:xfrm>
            <a:off x="2087218" y="0"/>
            <a:ext cx="4969565" cy="6846286"/>
          </a:xfrm>
          <a:prstGeom prst="rect">
            <a:avLst/>
          </a:prstGeom>
          <a:ln>
            <a:solidFill>
              <a:schemeClr val="bg1"/>
            </a:solidFill>
          </a:ln>
        </p:spPr>
      </p:pic>
    </p:spTree>
    <p:extLst>
      <p:ext uri="{BB962C8B-B14F-4D97-AF65-F5344CB8AC3E}">
        <p14:creationId xmlns:p14="http://schemas.microsoft.com/office/powerpoint/2010/main" val="11402505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77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447CF21-0F3F-40CB-FF08-F459CE85BE5B}"/>
              </a:ext>
            </a:extLst>
          </p:cNvPr>
          <p:cNvSpPr txBox="1"/>
          <p:nvPr/>
        </p:nvSpPr>
        <p:spPr>
          <a:xfrm>
            <a:off x="271421" y="229831"/>
            <a:ext cx="8601157" cy="830997"/>
          </a:xfrm>
          <a:prstGeom prst="rect">
            <a:avLst/>
          </a:prstGeom>
          <a:solidFill>
            <a:sysClr val="windowText" lastClr="000000">
              <a:alpha val="53000"/>
            </a:sysClr>
          </a:solid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4800" b="1" i="0" u="none" strike="noStrike" kern="0" cap="none" spc="0" normalizeH="0" baseline="0" noProof="0" dirty="0">
                <a:ln>
                  <a:noFill/>
                </a:ln>
                <a:solidFill>
                  <a:prstClr val="white"/>
                </a:solidFill>
                <a:effectLst/>
                <a:uLnTx/>
                <a:uFillTx/>
                <a:latin typeface="Century Gothic" panose="020B0502020202020204" pitchFamily="34" charset="0"/>
              </a:rPr>
              <a:t>What does a Bishop do?</a:t>
            </a:r>
            <a:endParaRPr kumimoji="0" lang="en-GB" sz="5400" b="1" i="0" u="none" strike="noStrike" kern="0" cap="none" spc="0" normalizeH="0" baseline="0" noProof="0" dirty="0">
              <a:ln>
                <a:noFill/>
              </a:ln>
              <a:solidFill>
                <a:prstClr val="white"/>
              </a:solidFill>
              <a:effectLst/>
              <a:uLnTx/>
              <a:uFillTx/>
              <a:latin typeface="Century Gothic" panose="020B0502020202020204" pitchFamily="34" charset="0"/>
            </a:endParaRPr>
          </a:p>
        </p:txBody>
      </p:sp>
      <p:sp>
        <p:nvSpPr>
          <p:cNvPr id="5" name="TextBox 4">
            <a:extLst>
              <a:ext uri="{FF2B5EF4-FFF2-40B4-BE49-F238E27FC236}">
                <a16:creationId xmlns:a16="http://schemas.microsoft.com/office/drawing/2014/main" id="{38EAFD61-C24F-0C6D-138C-3A978AAB94FD}"/>
              </a:ext>
            </a:extLst>
          </p:cNvPr>
          <p:cNvSpPr txBox="1"/>
          <p:nvPr/>
        </p:nvSpPr>
        <p:spPr>
          <a:xfrm>
            <a:off x="4192783" y="1281630"/>
            <a:ext cx="4679795" cy="1877437"/>
          </a:xfrm>
          <a:prstGeom prst="rect">
            <a:avLst/>
          </a:prstGeom>
          <a:solidFill>
            <a:schemeClr val="tx1">
              <a:alpha val="53000"/>
            </a:schemeClr>
          </a:solidFill>
        </p:spPr>
        <p:txBody>
          <a:bodyPr wrap="square" rtlCol="0">
            <a:spAutoFit/>
          </a:bodyPr>
          <a:lstStyle/>
          <a:p>
            <a:pPr algn="ctr"/>
            <a:r>
              <a:rPr lang="en-GB" sz="3200" b="1" dirty="0">
                <a:solidFill>
                  <a:schemeClr val="bg1"/>
                </a:solidFill>
                <a:latin typeface="Century Gothic" panose="020B0502020202020204" pitchFamily="34" charset="0"/>
              </a:rPr>
              <a:t>‘You must be like shepherds to the flock of the church of God’.</a:t>
            </a:r>
          </a:p>
          <a:p>
            <a:pPr algn="ctr"/>
            <a:r>
              <a:rPr lang="en-GB" sz="2000" b="1" i="1" dirty="0">
                <a:solidFill>
                  <a:schemeClr val="bg1"/>
                </a:solidFill>
                <a:latin typeface="Century Gothic" panose="020B0502020202020204" pitchFamily="34" charset="0"/>
              </a:rPr>
              <a:t>Acts 20:28</a:t>
            </a:r>
            <a:endParaRPr lang="en-GB" sz="3600" b="1" dirty="0">
              <a:solidFill>
                <a:schemeClr val="bg1"/>
              </a:solidFill>
              <a:latin typeface="Century Gothic" panose="020B0502020202020204" pitchFamily="34" charset="0"/>
            </a:endParaRPr>
          </a:p>
        </p:txBody>
      </p:sp>
      <p:sp>
        <p:nvSpPr>
          <p:cNvPr id="6" name="Speech Bubble: Rectangle with Corners Rounded 5">
            <a:extLst>
              <a:ext uri="{FF2B5EF4-FFF2-40B4-BE49-F238E27FC236}">
                <a16:creationId xmlns:a16="http://schemas.microsoft.com/office/drawing/2014/main" id="{A7C52B02-1EA4-EFB9-B6F7-DE732AABFED7}"/>
              </a:ext>
            </a:extLst>
          </p:cNvPr>
          <p:cNvSpPr/>
          <p:nvPr/>
        </p:nvSpPr>
        <p:spPr>
          <a:xfrm>
            <a:off x="5440407" y="4908919"/>
            <a:ext cx="3315630" cy="1568605"/>
          </a:xfrm>
          <a:prstGeom prst="wedgeRoundRectCallout">
            <a:avLst>
              <a:gd name="adj1" fmla="val -76247"/>
              <a:gd name="adj2" fmla="val -53628"/>
              <a:gd name="adj3" fmla="val 16667"/>
            </a:avLst>
          </a:prstGeom>
          <a:solidFill>
            <a:schemeClr val="tx1">
              <a:alpha val="27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3200" b="1" dirty="0">
                <a:solidFill>
                  <a:schemeClr val="bg1"/>
                </a:solidFill>
                <a:latin typeface="Century Gothic" panose="020B0502020202020204" pitchFamily="34" charset="0"/>
              </a:rPr>
              <a:t>What should a shepherd do?</a:t>
            </a:r>
          </a:p>
        </p:txBody>
      </p:sp>
      <p:sp>
        <p:nvSpPr>
          <p:cNvPr id="7" name="Speech Bubble: Rectangle with Corners Rounded 6">
            <a:extLst>
              <a:ext uri="{FF2B5EF4-FFF2-40B4-BE49-F238E27FC236}">
                <a16:creationId xmlns:a16="http://schemas.microsoft.com/office/drawing/2014/main" id="{2746AF37-E21C-907E-1607-46559966A561}"/>
              </a:ext>
            </a:extLst>
          </p:cNvPr>
          <p:cNvSpPr/>
          <p:nvPr/>
        </p:nvSpPr>
        <p:spPr>
          <a:xfrm>
            <a:off x="4192783" y="3379869"/>
            <a:ext cx="3315630" cy="1089104"/>
          </a:xfrm>
          <a:prstGeom prst="wedgeRoundRectCallout">
            <a:avLst>
              <a:gd name="adj1" fmla="val 71598"/>
              <a:gd name="adj2" fmla="val 51339"/>
              <a:gd name="adj3" fmla="val 16667"/>
            </a:avLst>
          </a:prstGeom>
          <a:solidFill>
            <a:schemeClr val="tx1">
              <a:alpha val="27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3200" b="1" dirty="0">
                <a:solidFill>
                  <a:schemeClr val="bg1"/>
                </a:solidFill>
                <a:latin typeface="Century Gothic" panose="020B0502020202020204" pitchFamily="34" charset="0"/>
              </a:rPr>
              <a:t>Who is the ‘flock’?</a:t>
            </a:r>
          </a:p>
        </p:txBody>
      </p:sp>
      <p:pic>
        <p:nvPicPr>
          <p:cNvPr id="9" name="Picture 8">
            <a:extLst>
              <a:ext uri="{FF2B5EF4-FFF2-40B4-BE49-F238E27FC236}">
                <a16:creationId xmlns:a16="http://schemas.microsoft.com/office/drawing/2014/main" id="{ACD81991-91D8-77BF-13BB-72589E83CD4D}"/>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271421" y="1281630"/>
            <a:ext cx="3666565" cy="5253318"/>
          </a:xfrm>
          <a:prstGeom prst="rect">
            <a:avLst/>
          </a:prstGeom>
          <a:ln>
            <a:solidFill>
              <a:schemeClr val="bg1"/>
            </a:solidFill>
          </a:ln>
        </p:spPr>
      </p:pic>
      <p:sp>
        <p:nvSpPr>
          <p:cNvPr id="10" name="TextBox 9">
            <a:extLst>
              <a:ext uri="{FF2B5EF4-FFF2-40B4-BE49-F238E27FC236}">
                <a16:creationId xmlns:a16="http://schemas.microsoft.com/office/drawing/2014/main" id="{D45FDCAB-09E8-A70C-4D25-6A5045B71636}"/>
              </a:ext>
            </a:extLst>
          </p:cNvPr>
          <p:cNvSpPr txBox="1"/>
          <p:nvPr/>
        </p:nvSpPr>
        <p:spPr>
          <a:xfrm>
            <a:off x="210392" y="6558310"/>
            <a:ext cx="4955004" cy="261610"/>
          </a:xfrm>
          <a:prstGeom prst="rect">
            <a:avLst/>
          </a:prstGeom>
          <a:noFill/>
        </p:spPr>
        <p:txBody>
          <a:bodyPr wrap="square" rtlCol="0">
            <a:spAutoFit/>
          </a:bodyPr>
          <a:lstStyle/>
          <a:p>
            <a:r>
              <a:rPr lang="en-GB" sz="1100" b="1" dirty="0">
                <a:solidFill>
                  <a:schemeClr val="bg1"/>
                </a:solidFill>
                <a:latin typeface="Century Gothic" panose="020B0502020202020204" pitchFamily="34" charset="0"/>
              </a:rPr>
              <a:t>Rt </a:t>
            </a:r>
            <a:r>
              <a:rPr lang="en-GB" sz="1100" b="1" dirty="0" err="1">
                <a:solidFill>
                  <a:schemeClr val="bg1"/>
                </a:solidFill>
                <a:latin typeface="Century Gothic" panose="020B0502020202020204" pitchFamily="34" charset="0"/>
              </a:rPr>
              <a:t>Rev’d</a:t>
            </a:r>
            <a:r>
              <a:rPr lang="en-GB" sz="1100" b="1" dirty="0">
                <a:solidFill>
                  <a:schemeClr val="bg1"/>
                </a:solidFill>
                <a:latin typeface="Century Gothic" panose="020B0502020202020204" pitchFamily="34" charset="0"/>
              </a:rPr>
              <a:t> Dr. George </a:t>
            </a:r>
            <a:r>
              <a:rPr lang="en-GB" sz="1100" b="1" dirty="0" err="1">
                <a:solidFill>
                  <a:schemeClr val="bg1"/>
                </a:solidFill>
                <a:latin typeface="Century Gothic" panose="020B0502020202020204" pitchFamily="34" charset="0"/>
              </a:rPr>
              <a:t>Kotei</a:t>
            </a:r>
            <a:r>
              <a:rPr lang="en-GB" sz="1100" b="1" dirty="0">
                <a:solidFill>
                  <a:schemeClr val="bg1"/>
                </a:solidFill>
                <a:latin typeface="Century Gothic" panose="020B0502020202020204" pitchFamily="34" charset="0"/>
              </a:rPr>
              <a:t> Neequaye, Bishop of Tema</a:t>
            </a:r>
          </a:p>
        </p:txBody>
      </p:sp>
    </p:spTree>
    <p:extLst>
      <p:ext uri="{BB962C8B-B14F-4D97-AF65-F5344CB8AC3E}">
        <p14:creationId xmlns:p14="http://schemas.microsoft.com/office/powerpoint/2010/main" val="24183444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phic 3" descr="Rainy scene with solid fill">
            <a:extLst>
              <a:ext uri="{FF2B5EF4-FFF2-40B4-BE49-F238E27FC236}">
                <a16:creationId xmlns:a16="http://schemas.microsoft.com/office/drawing/2014/main" id="{D5BFB0E8-BD95-B603-24B6-D99DB93EB9D5}"/>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161364" y="389963"/>
            <a:ext cx="2559425" cy="2559425"/>
          </a:xfrm>
          <a:prstGeom prst="rect">
            <a:avLst/>
          </a:prstGeom>
        </p:spPr>
      </p:pic>
      <p:pic>
        <p:nvPicPr>
          <p:cNvPr id="6" name="Graphic 5" descr="Explosion with solid fill">
            <a:extLst>
              <a:ext uri="{FF2B5EF4-FFF2-40B4-BE49-F238E27FC236}">
                <a16:creationId xmlns:a16="http://schemas.microsoft.com/office/drawing/2014/main" id="{6815759E-15AF-0001-A6B3-269A8DBB6F5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209363" y="1371597"/>
            <a:ext cx="2725273" cy="2725273"/>
          </a:xfrm>
          <a:prstGeom prst="rect">
            <a:avLst/>
          </a:prstGeom>
        </p:spPr>
      </p:pic>
      <p:pic>
        <p:nvPicPr>
          <p:cNvPr id="13" name="Graphic 12" descr="Medical with solid fill">
            <a:extLst>
              <a:ext uri="{FF2B5EF4-FFF2-40B4-BE49-F238E27FC236}">
                <a16:creationId xmlns:a16="http://schemas.microsoft.com/office/drawing/2014/main" id="{88314288-AC15-C517-1F37-8D402DF5AD8D}"/>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42527" y="389963"/>
            <a:ext cx="2344271" cy="2344271"/>
          </a:xfrm>
          <a:prstGeom prst="rect">
            <a:avLst/>
          </a:prstGeom>
        </p:spPr>
      </p:pic>
      <p:pic>
        <p:nvPicPr>
          <p:cNvPr id="15" name="Graphic 14" descr="Lost with solid fill">
            <a:extLst>
              <a:ext uri="{FF2B5EF4-FFF2-40B4-BE49-F238E27FC236}">
                <a16:creationId xmlns:a16="http://schemas.microsoft.com/office/drawing/2014/main" id="{4B4050A9-E50F-7CA1-D799-829C5B8AD89F}"/>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48234" y="3760693"/>
            <a:ext cx="2626659" cy="2626659"/>
          </a:xfrm>
          <a:prstGeom prst="rect">
            <a:avLst/>
          </a:prstGeom>
        </p:spPr>
      </p:pic>
      <p:pic>
        <p:nvPicPr>
          <p:cNvPr id="17" name="Graphic 16" descr="Lion with solid fill">
            <a:extLst>
              <a:ext uri="{FF2B5EF4-FFF2-40B4-BE49-F238E27FC236}">
                <a16:creationId xmlns:a16="http://schemas.microsoft.com/office/drawing/2014/main" id="{0A6C7E84-B37A-714E-AA58-0BDAAA6EB107}"/>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flipH="1">
            <a:off x="5744135" y="3767422"/>
            <a:ext cx="3184709" cy="3184709"/>
          </a:xfrm>
          <a:prstGeom prst="rect">
            <a:avLst/>
          </a:prstGeom>
        </p:spPr>
      </p:pic>
    </p:spTree>
    <p:extLst>
      <p:ext uri="{BB962C8B-B14F-4D97-AF65-F5344CB8AC3E}">
        <p14:creationId xmlns:p14="http://schemas.microsoft.com/office/powerpoint/2010/main" val="30741302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5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fade">
                                      <p:cBhvr>
                                        <p:cTn id="2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812BA8D-B91A-1EB2-E0D0-E0FAFA46739B}"/>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181773" y="188263"/>
            <a:ext cx="6587087" cy="3898230"/>
          </a:xfrm>
          <a:prstGeom prst="rect">
            <a:avLst/>
          </a:prstGeom>
          <a:ln>
            <a:solidFill>
              <a:schemeClr val="bg1"/>
            </a:solidFill>
          </a:ln>
        </p:spPr>
      </p:pic>
      <p:sp>
        <p:nvSpPr>
          <p:cNvPr id="12" name="TextBox 11">
            <a:extLst>
              <a:ext uri="{FF2B5EF4-FFF2-40B4-BE49-F238E27FC236}">
                <a16:creationId xmlns:a16="http://schemas.microsoft.com/office/drawing/2014/main" id="{16615377-DC67-66F7-D55A-4D5482053DEF}"/>
              </a:ext>
            </a:extLst>
          </p:cNvPr>
          <p:cNvSpPr txBox="1"/>
          <p:nvPr/>
        </p:nvSpPr>
        <p:spPr>
          <a:xfrm>
            <a:off x="2930076" y="4533311"/>
            <a:ext cx="2937987" cy="1877437"/>
          </a:xfrm>
          <a:prstGeom prst="rect">
            <a:avLst/>
          </a:prstGeom>
          <a:solidFill>
            <a:schemeClr val="tx1">
              <a:alpha val="53000"/>
            </a:schemeClr>
          </a:solidFill>
        </p:spPr>
        <p:txBody>
          <a:bodyPr wrap="square" rtlCol="0">
            <a:spAutoFit/>
          </a:bodyPr>
          <a:lstStyle/>
          <a:p>
            <a:pPr algn="ctr"/>
            <a:r>
              <a:rPr lang="en-GB" sz="3200" b="1" dirty="0">
                <a:solidFill>
                  <a:schemeClr val="bg1"/>
                </a:solidFill>
                <a:latin typeface="Century Gothic" panose="020B0502020202020204" pitchFamily="34" charset="0"/>
              </a:rPr>
              <a:t>Jesus said, ‘I am the Good Shepherd’.</a:t>
            </a:r>
          </a:p>
          <a:p>
            <a:pPr algn="ctr"/>
            <a:r>
              <a:rPr lang="en-GB" sz="2000" b="1" i="1" dirty="0">
                <a:solidFill>
                  <a:schemeClr val="bg1"/>
                </a:solidFill>
                <a:latin typeface="Century Gothic" panose="020B0502020202020204" pitchFamily="34" charset="0"/>
              </a:rPr>
              <a:t>John 10:11</a:t>
            </a:r>
            <a:endParaRPr lang="en-GB" sz="3600" b="1" dirty="0">
              <a:solidFill>
                <a:schemeClr val="bg1"/>
              </a:solidFill>
              <a:latin typeface="Century Gothic" panose="020B0502020202020204" pitchFamily="34" charset="0"/>
            </a:endParaRPr>
          </a:p>
        </p:txBody>
      </p:sp>
      <p:sp>
        <p:nvSpPr>
          <p:cNvPr id="16" name="TextBox 15">
            <a:extLst>
              <a:ext uri="{FF2B5EF4-FFF2-40B4-BE49-F238E27FC236}">
                <a16:creationId xmlns:a16="http://schemas.microsoft.com/office/drawing/2014/main" id="{789CE391-9FA6-A082-A982-C046456B5D8E}"/>
              </a:ext>
            </a:extLst>
          </p:cNvPr>
          <p:cNvSpPr txBox="1"/>
          <p:nvPr/>
        </p:nvSpPr>
        <p:spPr>
          <a:xfrm>
            <a:off x="4906576" y="6521736"/>
            <a:ext cx="4103357" cy="261610"/>
          </a:xfrm>
          <a:prstGeom prst="rect">
            <a:avLst/>
          </a:prstGeom>
          <a:noFill/>
        </p:spPr>
        <p:txBody>
          <a:bodyPr wrap="square" rtlCol="0">
            <a:spAutoFit/>
          </a:bodyPr>
          <a:lstStyle/>
          <a:p>
            <a:pPr algn="r"/>
            <a:r>
              <a:rPr lang="en-GB" sz="1100" b="1" dirty="0">
                <a:solidFill>
                  <a:schemeClr val="bg1"/>
                </a:solidFill>
                <a:latin typeface="Century Gothic" panose="020B0502020202020204" pitchFamily="34" charset="0"/>
              </a:rPr>
              <a:t>Rt Revd Debbie Sellin, Bishop of Peterborough</a:t>
            </a:r>
          </a:p>
        </p:txBody>
      </p:sp>
      <p:pic>
        <p:nvPicPr>
          <p:cNvPr id="2" name="Content Placeholder 4">
            <a:extLst>
              <a:ext uri="{FF2B5EF4-FFF2-40B4-BE49-F238E27FC236}">
                <a16:creationId xmlns:a16="http://schemas.microsoft.com/office/drawing/2014/main" id="{1B2A60E8-8123-577E-D21B-CB810C949DA1}"/>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181773" y="4377771"/>
            <a:ext cx="2520041" cy="2114468"/>
          </a:xfrm>
          <a:prstGeom prst="rect">
            <a:avLst/>
          </a:prstGeom>
          <a:ln>
            <a:solidFill>
              <a:schemeClr val="bg1"/>
            </a:solidFill>
          </a:ln>
        </p:spPr>
      </p:pic>
      <p:sp>
        <p:nvSpPr>
          <p:cNvPr id="3" name="TextBox 2">
            <a:extLst>
              <a:ext uri="{FF2B5EF4-FFF2-40B4-BE49-F238E27FC236}">
                <a16:creationId xmlns:a16="http://schemas.microsoft.com/office/drawing/2014/main" id="{B691575B-F34E-DF66-599F-89B06165492E}"/>
              </a:ext>
            </a:extLst>
          </p:cNvPr>
          <p:cNvSpPr txBox="1"/>
          <p:nvPr/>
        </p:nvSpPr>
        <p:spPr>
          <a:xfrm>
            <a:off x="51704" y="6538932"/>
            <a:ext cx="3531486" cy="261610"/>
          </a:xfrm>
          <a:prstGeom prst="rect">
            <a:avLst/>
          </a:prstGeom>
          <a:noFill/>
        </p:spPr>
        <p:txBody>
          <a:bodyPr wrap="square" rtlCol="0">
            <a:spAutoFit/>
          </a:bodyPr>
          <a:lstStyle/>
          <a:p>
            <a:r>
              <a:rPr lang="en-GB" sz="1100" b="1" dirty="0">
                <a:solidFill>
                  <a:schemeClr val="bg1"/>
                </a:solidFill>
                <a:latin typeface="Century Gothic" panose="020B0502020202020204" pitchFamily="34" charset="0"/>
              </a:rPr>
              <a:t>Rt Revd Robert Saner-Haigh Bishop of Carlisle</a:t>
            </a:r>
          </a:p>
        </p:txBody>
      </p:sp>
      <p:pic>
        <p:nvPicPr>
          <p:cNvPr id="4" name="Picture 3">
            <a:extLst>
              <a:ext uri="{FF2B5EF4-FFF2-40B4-BE49-F238E27FC236}">
                <a16:creationId xmlns:a16="http://schemas.microsoft.com/office/drawing/2014/main" id="{410C8157-7F3C-5294-8116-93CBBEFE2AA7}"/>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6106602" y="2208774"/>
            <a:ext cx="2855625" cy="4253949"/>
          </a:xfrm>
          <a:prstGeom prst="rect">
            <a:avLst/>
          </a:prstGeom>
          <a:ln>
            <a:solidFill>
              <a:schemeClr val="bg1"/>
            </a:solidFill>
          </a:ln>
        </p:spPr>
      </p:pic>
    </p:spTree>
    <p:extLst>
      <p:ext uri="{BB962C8B-B14F-4D97-AF65-F5344CB8AC3E}">
        <p14:creationId xmlns:p14="http://schemas.microsoft.com/office/powerpoint/2010/main" val="12818083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CE32517-F02E-B2CD-9716-68D6CC44C495}"/>
              </a:ext>
            </a:extLst>
          </p:cNvPr>
          <p:cNvSpPr txBox="1"/>
          <p:nvPr/>
        </p:nvSpPr>
        <p:spPr>
          <a:xfrm>
            <a:off x="271421" y="229831"/>
            <a:ext cx="8601157" cy="830997"/>
          </a:xfrm>
          <a:prstGeom prst="rect">
            <a:avLst/>
          </a:prstGeom>
          <a:solidFill>
            <a:sysClr val="windowText" lastClr="000000">
              <a:alpha val="53000"/>
            </a:sysClr>
          </a:solid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4800" b="1" i="0" u="none" strike="noStrike" kern="0" cap="none" spc="0" normalizeH="0" baseline="0" noProof="0" dirty="0">
                <a:ln>
                  <a:noFill/>
                </a:ln>
                <a:solidFill>
                  <a:prstClr val="white"/>
                </a:solidFill>
                <a:effectLst/>
                <a:uLnTx/>
                <a:uFillTx/>
                <a:latin typeface="Century Gothic" panose="020B0502020202020204" pitchFamily="34" charset="0"/>
              </a:rPr>
              <a:t>Leading a community</a:t>
            </a:r>
            <a:endParaRPr kumimoji="0" lang="en-GB" sz="5400" b="1" i="0" u="none" strike="noStrike" kern="0" cap="none" spc="0" normalizeH="0" baseline="0" noProof="0" dirty="0">
              <a:ln>
                <a:noFill/>
              </a:ln>
              <a:solidFill>
                <a:prstClr val="white"/>
              </a:solidFill>
              <a:effectLst/>
              <a:uLnTx/>
              <a:uFillTx/>
              <a:latin typeface="Century Gothic" panose="020B0502020202020204" pitchFamily="34" charset="0"/>
            </a:endParaRPr>
          </a:p>
        </p:txBody>
      </p:sp>
      <p:pic>
        <p:nvPicPr>
          <p:cNvPr id="6" name="Picture 5">
            <a:extLst>
              <a:ext uri="{FF2B5EF4-FFF2-40B4-BE49-F238E27FC236}">
                <a16:creationId xmlns:a16="http://schemas.microsoft.com/office/drawing/2014/main" id="{96209DBE-6688-02FD-157C-48BEE203C55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089189" y="2726532"/>
            <a:ext cx="5846655" cy="3901637"/>
          </a:xfrm>
          <a:prstGeom prst="rect">
            <a:avLst/>
          </a:prstGeom>
          <a:ln>
            <a:solidFill>
              <a:schemeClr val="tx1"/>
            </a:solidFill>
          </a:ln>
        </p:spPr>
      </p:pic>
      <p:pic>
        <p:nvPicPr>
          <p:cNvPr id="8" name="Picture 7">
            <a:extLst>
              <a:ext uri="{FF2B5EF4-FFF2-40B4-BE49-F238E27FC236}">
                <a16:creationId xmlns:a16="http://schemas.microsoft.com/office/drawing/2014/main" id="{B4B4B9FB-B7DD-B51E-EBC9-C179ACE91AE6}"/>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271421" y="1254862"/>
            <a:ext cx="3082019" cy="2662630"/>
          </a:xfrm>
          <a:prstGeom prst="rect">
            <a:avLst/>
          </a:prstGeom>
          <a:ln>
            <a:solidFill>
              <a:schemeClr val="tx1"/>
            </a:solidFill>
          </a:ln>
        </p:spPr>
      </p:pic>
      <p:sp>
        <p:nvSpPr>
          <p:cNvPr id="7" name="TextBox 6">
            <a:extLst>
              <a:ext uri="{FF2B5EF4-FFF2-40B4-BE49-F238E27FC236}">
                <a16:creationId xmlns:a16="http://schemas.microsoft.com/office/drawing/2014/main" id="{DC24380E-CCDD-C4ED-6A53-FFEAF71D4724}"/>
              </a:ext>
            </a:extLst>
          </p:cNvPr>
          <p:cNvSpPr txBox="1"/>
          <p:nvPr/>
        </p:nvSpPr>
        <p:spPr>
          <a:xfrm>
            <a:off x="3946162" y="1201182"/>
            <a:ext cx="4396959" cy="1384995"/>
          </a:xfrm>
          <a:prstGeom prst="rect">
            <a:avLst/>
          </a:prstGeom>
          <a:solidFill>
            <a:sysClr val="windowText" lastClr="000000">
              <a:alpha val="53000"/>
            </a:sysClr>
          </a:solid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3200" b="1" i="0" u="none" strike="noStrike" kern="0" cap="none" spc="0" normalizeH="0" baseline="0" noProof="0" dirty="0">
                <a:ln>
                  <a:noFill/>
                </a:ln>
                <a:solidFill>
                  <a:prstClr val="white"/>
                </a:solidFill>
                <a:effectLst/>
                <a:uLnTx/>
                <a:uFillTx/>
                <a:latin typeface="Century Gothic" panose="020B0502020202020204" pitchFamily="34" charset="0"/>
              </a:rPr>
              <a:t>Jesus said, ‘I am the Good Shepherd’.</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2000" b="1" i="1" u="none" strike="noStrike" kern="0" cap="none" spc="0" normalizeH="0" baseline="0" noProof="0" dirty="0">
                <a:ln>
                  <a:noFill/>
                </a:ln>
                <a:solidFill>
                  <a:prstClr val="white"/>
                </a:solidFill>
                <a:effectLst/>
                <a:uLnTx/>
                <a:uFillTx/>
                <a:latin typeface="Century Gothic" panose="020B0502020202020204" pitchFamily="34" charset="0"/>
              </a:rPr>
              <a:t>John 10:11</a:t>
            </a:r>
            <a:endParaRPr kumimoji="0" lang="en-GB" sz="3600" b="1" i="0" u="none" strike="noStrike" kern="0" cap="none" spc="0" normalizeH="0" baseline="0" noProof="0" dirty="0">
              <a:ln>
                <a:noFill/>
              </a:ln>
              <a:solidFill>
                <a:prstClr val="white"/>
              </a:solidFill>
              <a:effectLst/>
              <a:uLnTx/>
              <a:uFillTx/>
              <a:latin typeface="Century Gothic" panose="020B0502020202020204" pitchFamily="34" charset="0"/>
            </a:endParaRPr>
          </a:p>
        </p:txBody>
      </p:sp>
      <p:pic>
        <p:nvPicPr>
          <p:cNvPr id="12" name="Picture 11">
            <a:extLst>
              <a:ext uri="{FF2B5EF4-FFF2-40B4-BE49-F238E27FC236}">
                <a16:creationId xmlns:a16="http://schemas.microsoft.com/office/drawing/2014/main" id="{4CB5C9F0-3158-5F26-30D7-DC004D0906D1}"/>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271421" y="4215951"/>
            <a:ext cx="2560791" cy="2387942"/>
          </a:xfrm>
          <a:prstGeom prst="rect">
            <a:avLst/>
          </a:prstGeom>
          <a:ln>
            <a:solidFill>
              <a:schemeClr val="tx1"/>
            </a:solidFill>
          </a:ln>
        </p:spPr>
      </p:pic>
      <p:sp>
        <p:nvSpPr>
          <p:cNvPr id="13" name="TextBox 12">
            <a:extLst>
              <a:ext uri="{FF2B5EF4-FFF2-40B4-BE49-F238E27FC236}">
                <a16:creationId xmlns:a16="http://schemas.microsoft.com/office/drawing/2014/main" id="{B687BB19-8216-67E4-6FAB-572AC65D1C9C}"/>
              </a:ext>
            </a:extLst>
          </p:cNvPr>
          <p:cNvSpPr txBox="1"/>
          <p:nvPr/>
        </p:nvSpPr>
        <p:spPr>
          <a:xfrm>
            <a:off x="174317" y="6603893"/>
            <a:ext cx="3183878" cy="261610"/>
          </a:xfrm>
          <a:prstGeom prst="rect">
            <a:avLst/>
          </a:prstGeom>
          <a:noFill/>
        </p:spPr>
        <p:txBody>
          <a:bodyPr wrap="square" rtlCol="0">
            <a:spAutoFit/>
          </a:bodyPr>
          <a:lstStyle/>
          <a:p>
            <a:r>
              <a:rPr lang="en-GB" sz="1100" b="1" dirty="0">
                <a:solidFill>
                  <a:prstClr val="white"/>
                </a:solidFill>
                <a:latin typeface="Century Gothic" panose="020B0502020202020204" pitchFamily="34" charset="0"/>
              </a:rPr>
              <a:t>Rt. </a:t>
            </a:r>
            <a:r>
              <a:rPr lang="en-GB" sz="1100" b="1" dirty="0" err="1">
                <a:solidFill>
                  <a:prstClr val="white"/>
                </a:solidFill>
                <a:latin typeface="Century Gothic" panose="020B0502020202020204" pitchFamily="34" charset="0"/>
              </a:rPr>
              <a:t>Rev’d</a:t>
            </a:r>
            <a:r>
              <a:rPr lang="en-GB" sz="1100" b="1" dirty="0">
                <a:solidFill>
                  <a:prstClr val="white"/>
                </a:solidFill>
                <a:latin typeface="Century Gothic" panose="020B0502020202020204" pitchFamily="34" charset="0"/>
              </a:rPr>
              <a:t> Paul Davies, Bishop of Dorking</a:t>
            </a:r>
          </a:p>
        </p:txBody>
      </p:sp>
    </p:spTree>
    <p:extLst>
      <p:ext uri="{BB962C8B-B14F-4D97-AF65-F5344CB8AC3E}">
        <p14:creationId xmlns:p14="http://schemas.microsoft.com/office/powerpoint/2010/main" val="4189629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7CD0981-4C8D-E53E-F57A-A7054F607B4A}"/>
              </a:ext>
            </a:extLst>
          </p:cNvPr>
          <p:cNvSpPr txBox="1"/>
          <p:nvPr/>
        </p:nvSpPr>
        <p:spPr>
          <a:xfrm>
            <a:off x="271421" y="229831"/>
            <a:ext cx="8601157" cy="830997"/>
          </a:xfrm>
          <a:prstGeom prst="rect">
            <a:avLst/>
          </a:prstGeom>
          <a:solidFill>
            <a:sysClr val="windowText" lastClr="000000">
              <a:alpha val="53000"/>
            </a:sysClr>
          </a:solid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4800" b="1" i="0" u="none" strike="noStrike" kern="0" cap="none" spc="0" normalizeH="0" baseline="0" noProof="0" dirty="0">
                <a:ln>
                  <a:noFill/>
                </a:ln>
                <a:solidFill>
                  <a:prstClr val="white"/>
                </a:solidFill>
                <a:effectLst/>
                <a:uLnTx/>
                <a:uFillTx/>
                <a:latin typeface="Century Gothic" panose="020B0502020202020204" pitchFamily="34" charset="0"/>
              </a:rPr>
              <a:t>Ordinations</a:t>
            </a:r>
            <a:endParaRPr kumimoji="0" lang="en-GB" sz="5400" b="1" i="0" u="none" strike="noStrike" kern="0" cap="none" spc="0" normalizeH="0" baseline="0" noProof="0" dirty="0">
              <a:ln>
                <a:noFill/>
              </a:ln>
              <a:solidFill>
                <a:prstClr val="white"/>
              </a:solidFill>
              <a:effectLst/>
              <a:uLnTx/>
              <a:uFillTx/>
              <a:latin typeface="Century Gothic" panose="020B0502020202020204" pitchFamily="34" charset="0"/>
            </a:endParaRPr>
          </a:p>
        </p:txBody>
      </p:sp>
      <p:pic>
        <p:nvPicPr>
          <p:cNvPr id="8" name="Picture 7">
            <a:extLst>
              <a:ext uri="{FF2B5EF4-FFF2-40B4-BE49-F238E27FC236}">
                <a16:creationId xmlns:a16="http://schemas.microsoft.com/office/drawing/2014/main" id="{2016EFF4-9570-A470-2554-AF37030BB47A}"/>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271421" y="1189878"/>
            <a:ext cx="3828828" cy="5228738"/>
          </a:xfrm>
          <a:prstGeom prst="rect">
            <a:avLst/>
          </a:prstGeom>
          <a:ln>
            <a:solidFill>
              <a:schemeClr val="tx1"/>
            </a:solidFill>
          </a:ln>
        </p:spPr>
      </p:pic>
      <p:pic>
        <p:nvPicPr>
          <p:cNvPr id="5" name="Picture 4">
            <a:extLst>
              <a:ext uri="{FF2B5EF4-FFF2-40B4-BE49-F238E27FC236}">
                <a16:creationId xmlns:a16="http://schemas.microsoft.com/office/drawing/2014/main" id="{CD6A5AEB-B915-68EF-A56F-67726C39CA75}"/>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697357" y="4619342"/>
            <a:ext cx="5175220" cy="2008826"/>
          </a:xfrm>
          <a:prstGeom prst="rect">
            <a:avLst/>
          </a:prstGeom>
          <a:ln>
            <a:solidFill>
              <a:schemeClr val="tx1"/>
            </a:solidFill>
          </a:ln>
        </p:spPr>
      </p:pic>
      <p:pic>
        <p:nvPicPr>
          <p:cNvPr id="6" name="Picture 5">
            <a:extLst>
              <a:ext uri="{FF2B5EF4-FFF2-40B4-BE49-F238E27FC236}">
                <a16:creationId xmlns:a16="http://schemas.microsoft.com/office/drawing/2014/main" id="{019C4338-6CC1-DD4C-BB27-8351872C99BE}"/>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a:xfrm>
            <a:off x="4451595" y="1189878"/>
            <a:ext cx="4420982" cy="3066384"/>
          </a:xfrm>
          <a:prstGeom prst="rect">
            <a:avLst/>
          </a:prstGeom>
          <a:ln>
            <a:solidFill>
              <a:schemeClr val="tx1"/>
            </a:solidFill>
          </a:ln>
        </p:spPr>
      </p:pic>
    </p:spTree>
    <p:extLst>
      <p:ext uri="{BB962C8B-B14F-4D97-AF65-F5344CB8AC3E}">
        <p14:creationId xmlns:p14="http://schemas.microsoft.com/office/powerpoint/2010/main" val="13736408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E14178-605B-8908-37E6-E74EE4116ECD}"/>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595B9C6C-DFAC-727B-A5E1-92657B6E3805}"/>
              </a:ext>
            </a:extLst>
          </p:cNvPr>
          <p:cNvSpPr txBox="1"/>
          <p:nvPr/>
        </p:nvSpPr>
        <p:spPr>
          <a:xfrm>
            <a:off x="271421" y="229831"/>
            <a:ext cx="8601157" cy="830997"/>
          </a:xfrm>
          <a:prstGeom prst="rect">
            <a:avLst/>
          </a:prstGeom>
          <a:solidFill>
            <a:sysClr val="windowText" lastClr="000000">
              <a:alpha val="53000"/>
            </a:sysClr>
          </a:solid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4800" b="1" i="0" u="none" strike="noStrike" kern="0" cap="none" spc="0" normalizeH="0" baseline="0" noProof="0" dirty="0">
                <a:ln>
                  <a:noFill/>
                </a:ln>
                <a:solidFill>
                  <a:prstClr val="white"/>
                </a:solidFill>
                <a:effectLst/>
                <a:uLnTx/>
                <a:uFillTx/>
                <a:latin typeface="Century Gothic" panose="020B0502020202020204" pitchFamily="34" charset="0"/>
              </a:rPr>
              <a:t>Teaching a community</a:t>
            </a:r>
            <a:endParaRPr kumimoji="0" lang="en-GB" sz="5400" b="1" i="0" u="none" strike="noStrike" kern="0" cap="none" spc="0" normalizeH="0" baseline="0" noProof="0" dirty="0">
              <a:ln>
                <a:noFill/>
              </a:ln>
              <a:solidFill>
                <a:prstClr val="white"/>
              </a:solidFill>
              <a:effectLst/>
              <a:uLnTx/>
              <a:uFillTx/>
              <a:latin typeface="Century Gothic" panose="020B0502020202020204" pitchFamily="34" charset="0"/>
            </a:endParaRPr>
          </a:p>
        </p:txBody>
      </p:sp>
      <p:pic>
        <p:nvPicPr>
          <p:cNvPr id="3" name="Picture 2">
            <a:extLst>
              <a:ext uri="{FF2B5EF4-FFF2-40B4-BE49-F238E27FC236}">
                <a16:creationId xmlns:a16="http://schemas.microsoft.com/office/drawing/2014/main" id="{DFFCEE2D-C20F-948B-1DB2-FEEFB3CAC473}"/>
              </a:ext>
            </a:extLst>
          </p:cNvPr>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a:xfrm>
            <a:off x="2608221" y="2020618"/>
            <a:ext cx="6203519" cy="4481408"/>
          </a:xfrm>
          <a:prstGeom prst="rect">
            <a:avLst/>
          </a:prstGeom>
          <a:ln>
            <a:solidFill>
              <a:schemeClr val="tx1"/>
            </a:solidFill>
          </a:ln>
        </p:spPr>
      </p:pic>
      <p:sp>
        <p:nvSpPr>
          <p:cNvPr id="9" name="TextBox 8">
            <a:extLst>
              <a:ext uri="{FF2B5EF4-FFF2-40B4-BE49-F238E27FC236}">
                <a16:creationId xmlns:a16="http://schemas.microsoft.com/office/drawing/2014/main" id="{CF54C5BD-5E23-A64B-0D0A-AFE96FDD0BDD}"/>
              </a:ext>
            </a:extLst>
          </p:cNvPr>
          <p:cNvSpPr txBox="1"/>
          <p:nvPr/>
        </p:nvSpPr>
        <p:spPr>
          <a:xfrm>
            <a:off x="162462" y="1118055"/>
            <a:ext cx="4103357" cy="261610"/>
          </a:xfrm>
          <a:prstGeom prst="rect">
            <a:avLst/>
          </a:prstGeom>
          <a:noFill/>
        </p:spPr>
        <p:txBody>
          <a:bodyPr wrap="square" rtlCol="0">
            <a:spAutoFit/>
          </a:bodyPr>
          <a:lstStyle/>
          <a:p>
            <a:r>
              <a:rPr lang="en-GB" sz="1100" b="1" dirty="0">
                <a:solidFill>
                  <a:prstClr val="white"/>
                </a:solidFill>
                <a:latin typeface="Century Gothic" panose="020B0502020202020204" pitchFamily="34" charset="0"/>
              </a:rPr>
              <a:t>Rt </a:t>
            </a:r>
            <a:r>
              <a:rPr lang="en-GB" sz="1100" b="1" dirty="0" err="1">
                <a:solidFill>
                  <a:prstClr val="white"/>
                </a:solidFill>
                <a:latin typeface="Century Gothic" panose="020B0502020202020204" pitchFamily="34" charset="0"/>
              </a:rPr>
              <a:t>Rev’d</a:t>
            </a:r>
            <a:r>
              <a:rPr lang="en-GB" sz="1100" b="1" dirty="0">
                <a:solidFill>
                  <a:prstClr val="white"/>
                </a:solidFill>
                <a:latin typeface="Century Gothic" panose="020B0502020202020204" pitchFamily="34" charset="0"/>
              </a:rPr>
              <a:t> Rose Hudson-Wilkin, Bishop of Dover</a:t>
            </a:r>
          </a:p>
        </p:txBody>
      </p:sp>
      <p:sp>
        <p:nvSpPr>
          <p:cNvPr id="10" name="TextBox 9">
            <a:extLst>
              <a:ext uri="{FF2B5EF4-FFF2-40B4-BE49-F238E27FC236}">
                <a16:creationId xmlns:a16="http://schemas.microsoft.com/office/drawing/2014/main" id="{D9F61F2A-BCFE-F91D-71D4-35A9872F4DF1}"/>
              </a:ext>
            </a:extLst>
          </p:cNvPr>
          <p:cNvSpPr txBox="1"/>
          <p:nvPr/>
        </p:nvSpPr>
        <p:spPr>
          <a:xfrm>
            <a:off x="4770673" y="6534394"/>
            <a:ext cx="4103357" cy="261610"/>
          </a:xfrm>
          <a:prstGeom prst="rect">
            <a:avLst/>
          </a:prstGeom>
          <a:noFill/>
        </p:spPr>
        <p:txBody>
          <a:bodyPr wrap="square" rtlCol="0">
            <a:spAutoFit/>
          </a:bodyPr>
          <a:lstStyle/>
          <a:p>
            <a:pPr algn="r"/>
            <a:r>
              <a:rPr lang="en-GB" sz="1100" b="1" dirty="0">
                <a:solidFill>
                  <a:prstClr val="white"/>
                </a:solidFill>
                <a:latin typeface="Century Gothic" panose="020B0502020202020204" pitchFamily="34" charset="0"/>
              </a:rPr>
              <a:t>Rt </a:t>
            </a:r>
            <a:r>
              <a:rPr lang="en-GB" sz="1100" b="1" dirty="0" err="1">
                <a:solidFill>
                  <a:prstClr val="white"/>
                </a:solidFill>
                <a:latin typeface="Century Gothic" panose="020B0502020202020204" pitchFamily="34" charset="0"/>
              </a:rPr>
              <a:t>Rev’d</a:t>
            </a:r>
            <a:r>
              <a:rPr lang="en-GB" sz="1100" b="1" dirty="0">
                <a:solidFill>
                  <a:prstClr val="white"/>
                </a:solidFill>
                <a:latin typeface="Century Gothic" panose="020B0502020202020204" pitchFamily="34" charset="0"/>
              </a:rPr>
              <a:t> Paul Davies, Bishop of Dorking</a:t>
            </a:r>
          </a:p>
        </p:txBody>
      </p:sp>
      <p:pic>
        <p:nvPicPr>
          <p:cNvPr id="11" name="Content Placeholder 6">
            <a:extLst>
              <a:ext uri="{FF2B5EF4-FFF2-40B4-BE49-F238E27FC236}">
                <a16:creationId xmlns:a16="http://schemas.microsoft.com/office/drawing/2014/main" id="{37CA96CF-97A6-AF51-F958-01373CA2F1D1}"/>
              </a:ext>
            </a:extLst>
          </p:cNvPr>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a:xfrm>
            <a:off x="271421" y="1452281"/>
            <a:ext cx="4269470" cy="3194476"/>
          </a:xfrm>
          <a:prstGeom prst="rect">
            <a:avLst/>
          </a:prstGeom>
          <a:ln>
            <a:solidFill>
              <a:schemeClr val="tx1"/>
            </a:solidFill>
          </a:ln>
        </p:spPr>
      </p:pic>
    </p:spTree>
    <p:extLst>
      <p:ext uri="{BB962C8B-B14F-4D97-AF65-F5344CB8AC3E}">
        <p14:creationId xmlns:p14="http://schemas.microsoft.com/office/powerpoint/2010/main" val="11927398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64D0C73-CA62-DE27-8C65-A4ECDC3D8B1A}"/>
              </a:ext>
            </a:extLst>
          </p:cNvPr>
          <p:cNvSpPr txBox="1"/>
          <p:nvPr/>
        </p:nvSpPr>
        <p:spPr>
          <a:xfrm>
            <a:off x="271421" y="229831"/>
            <a:ext cx="8601157" cy="830997"/>
          </a:xfrm>
          <a:prstGeom prst="rect">
            <a:avLst/>
          </a:prstGeom>
          <a:solidFill>
            <a:sysClr val="windowText" lastClr="000000">
              <a:alpha val="53000"/>
            </a:sysClr>
          </a:solid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4800" b="1" i="0" u="none" strike="noStrike" kern="0" cap="none" spc="0" normalizeH="0" baseline="0" noProof="0" dirty="0">
                <a:ln>
                  <a:noFill/>
                </a:ln>
                <a:solidFill>
                  <a:prstClr val="white"/>
                </a:solidFill>
                <a:effectLst/>
                <a:uLnTx/>
                <a:uFillTx/>
                <a:latin typeface="Century Gothic" panose="020B0502020202020204" pitchFamily="34" charset="0"/>
              </a:rPr>
              <a:t>Confirmations</a:t>
            </a:r>
            <a:endParaRPr kumimoji="0" lang="en-GB" sz="5400" b="1" i="0" u="none" strike="noStrike" kern="0" cap="none" spc="0" normalizeH="0" baseline="0" noProof="0" dirty="0">
              <a:ln>
                <a:noFill/>
              </a:ln>
              <a:solidFill>
                <a:prstClr val="white"/>
              </a:solidFill>
              <a:effectLst/>
              <a:uLnTx/>
              <a:uFillTx/>
              <a:latin typeface="Century Gothic" panose="020B0502020202020204" pitchFamily="34" charset="0"/>
            </a:endParaRPr>
          </a:p>
        </p:txBody>
      </p:sp>
      <p:pic>
        <p:nvPicPr>
          <p:cNvPr id="3" name="Picture 2">
            <a:extLst>
              <a:ext uri="{FF2B5EF4-FFF2-40B4-BE49-F238E27FC236}">
                <a16:creationId xmlns:a16="http://schemas.microsoft.com/office/drawing/2014/main" id="{FA48C4B8-3C0D-DFC4-8776-BB7AC91BAF9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84730" y="1322294"/>
            <a:ext cx="6974541" cy="5230906"/>
          </a:xfrm>
          <a:prstGeom prst="rect">
            <a:avLst/>
          </a:prstGeom>
          <a:ln>
            <a:solidFill>
              <a:schemeClr val="tx1"/>
            </a:solidFill>
          </a:ln>
        </p:spPr>
      </p:pic>
      <p:sp>
        <p:nvSpPr>
          <p:cNvPr id="4" name="TextBox 3">
            <a:extLst>
              <a:ext uri="{FF2B5EF4-FFF2-40B4-BE49-F238E27FC236}">
                <a16:creationId xmlns:a16="http://schemas.microsoft.com/office/drawing/2014/main" id="{69B87A1A-F025-C56B-D1FA-4DC8D8EBEF45}"/>
              </a:ext>
            </a:extLst>
          </p:cNvPr>
          <p:cNvSpPr txBox="1"/>
          <p:nvPr/>
        </p:nvSpPr>
        <p:spPr>
          <a:xfrm>
            <a:off x="3818239" y="6557319"/>
            <a:ext cx="4362848" cy="261610"/>
          </a:xfrm>
          <a:prstGeom prst="rect">
            <a:avLst/>
          </a:prstGeom>
          <a:noFill/>
        </p:spPr>
        <p:txBody>
          <a:bodyPr wrap="square" rtlCol="0">
            <a:spAutoFit/>
          </a:bodyPr>
          <a:lstStyle/>
          <a:p>
            <a:pPr algn="r"/>
            <a:r>
              <a:rPr lang="en-GB" sz="1100" b="1" dirty="0">
                <a:solidFill>
                  <a:prstClr val="white"/>
                </a:solidFill>
                <a:latin typeface="Century Gothic" panose="020B0502020202020204" pitchFamily="34" charset="0"/>
              </a:rPr>
              <a:t>Confirmation candidates at All Saints Church, </a:t>
            </a:r>
            <a:r>
              <a:rPr lang="en-GB" sz="1100" b="1" dirty="0" err="1">
                <a:solidFill>
                  <a:prstClr val="white"/>
                </a:solidFill>
                <a:latin typeface="Century Gothic" panose="020B0502020202020204" pitchFamily="34" charset="0"/>
              </a:rPr>
              <a:t>Crondall</a:t>
            </a:r>
            <a:endParaRPr lang="en-GB" sz="1100" b="1" dirty="0">
              <a:solidFill>
                <a:prstClr val="white"/>
              </a:solidFill>
              <a:latin typeface="Century Gothic" panose="020B0502020202020204" pitchFamily="34" charset="0"/>
            </a:endParaRPr>
          </a:p>
        </p:txBody>
      </p:sp>
    </p:spTree>
    <p:extLst>
      <p:ext uri="{BB962C8B-B14F-4D97-AF65-F5344CB8AC3E}">
        <p14:creationId xmlns:p14="http://schemas.microsoft.com/office/powerpoint/2010/main" val="20484967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 Black ">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 Black ">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3637</TotalTime>
  <Words>1367</Words>
  <Application>Microsoft Office PowerPoint</Application>
  <PresentationFormat>On-screen Show (4:3)</PresentationFormat>
  <Paragraphs>91</Paragraphs>
  <Slides>14</Slides>
  <Notes>14</Notes>
  <HiddenSlides>0</HiddenSlides>
  <MMClips>1</MMClips>
  <ScaleCrop>false</ScaleCrop>
  <HeadingPairs>
    <vt:vector size="6" baseType="variant">
      <vt:variant>
        <vt:lpstr>Fonts Used</vt:lpstr>
      </vt:variant>
      <vt:variant>
        <vt:i4>7</vt:i4>
      </vt:variant>
      <vt:variant>
        <vt:lpstr>Theme</vt:lpstr>
      </vt:variant>
      <vt:variant>
        <vt:i4>5</vt:i4>
      </vt:variant>
      <vt:variant>
        <vt:lpstr>Slide Titles</vt:lpstr>
      </vt:variant>
      <vt:variant>
        <vt:i4>14</vt:i4>
      </vt:variant>
    </vt:vector>
  </HeadingPairs>
  <TitlesOfParts>
    <vt:vector size="26" baseType="lpstr">
      <vt:lpstr>Aptos</vt:lpstr>
      <vt:lpstr>Aptos Display</vt:lpstr>
      <vt:lpstr>Arial</vt:lpstr>
      <vt:lpstr>Avenir Next LT Pro</vt:lpstr>
      <vt:lpstr>Calibri</vt:lpstr>
      <vt:lpstr>Cambria</vt:lpstr>
      <vt:lpstr>Century Gothic</vt:lpstr>
      <vt:lpstr>Office Theme</vt:lpstr>
      <vt:lpstr>1_ Black </vt:lpstr>
      <vt:lpstr>1_Office Theme</vt:lpstr>
      <vt:lpstr>2_Office Theme</vt:lpstr>
      <vt:lpstr> Black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Rachel Boxer</dc:creator>
  <cp:lastModifiedBy>Jane Whittington</cp:lastModifiedBy>
  <cp:revision>5</cp:revision>
  <dcterms:created xsi:type="dcterms:W3CDTF">2026-03-04T10:46:27Z</dcterms:created>
  <dcterms:modified xsi:type="dcterms:W3CDTF">2026-06-29T17:30:16Z</dcterms:modified>
</cp:coreProperties>
</file>