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26"/>
  </p:notesMasterIdLst>
  <p:sldIdLst>
    <p:sldId id="454" r:id="rId4"/>
    <p:sldId id="455" r:id="rId5"/>
    <p:sldId id="474" r:id="rId6"/>
    <p:sldId id="460" r:id="rId7"/>
    <p:sldId id="459" r:id="rId8"/>
    <p:sldId id="465" r:id="rId9"/>
    <p:sldId id="462" r:id="rId10"/>
    <p:sldId id="463" r:id="rId11"/>
    <p:sldId id="466" r:id="rId12"/>
    <p:sldId id="467" r:id="rId13"/>
    <p:sldId id="464" r:id="rId14"/>
    <p:sldId id="468" r:id="rId15"/>
    <p:sldId id="267" r:id="rId16"/>
    <p:sldId id="306" r:id="rId17"/>
    <p:sldId id="471" r:id="rId18"/>
    <p:sldId id="469" r:id="rId19"/>
    <p:sldId id="470" r:id="rId20"/>
    <p:sldId id="472" r:id="rId21"/>
    <p:sldId id="473" r:id="rId22"/>
    <p:sldId id="431" r:id="rId23"/>
    <p:sldId id="301" r:id="rId24"/>
    <p:sldId id="457" r:id="rId25"/>
  </p:sldIdLst>
  <p:sldSz cx="9144000" cy="6858000" type="screen4x3"/>
  <p:notesSz cx="6858000" cy="9144000"/>
  <p:defaultText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5" algn="l" defTabSz="457177" rtl="0" eaLnBrk="1" latinLnBrk="0" hangingPunct="1">
      <a:defRPr sz="1800" kern="1200">
        <a:solidFill>
          <a:schemeClr val="tx1"/>
        </a:solidFill>
        <a:latin typeface="+mn-lt"/>
        <a:ea typeface="+mn-ea"/>
        <a:cs typeface="+mn-cs"/>
      </a:defRPr>
    </a:lvl3pPr>
    <a:lvl4pPr marL="1371532" algn="l" defTabSz="457177" rtl="0" eaLnBrk="1" latinLnBrk="0" hangingPunct="1">
      <a:defRPr sz="1800" kern="1200">
        <a:solidFill>
          <a:schemeClr val="tx1"/>
        </a:solidFill>
        <a:latin typeface="+mn-lt"/>
        <a:ea typeface="+mn-ea"/>
        <a:cs typeface="+mn-cs"/>
      </a:defRPr>
    </a:lvl4pPr>
    <a:lvl5pPr marL="1828710" algn="l" defTabSz="457177" rtl="0" eaLnBrk="1" latinLnBrk="0" hangingPunct="1">
      <a:defRPr sz="1800" kern="1200">
        <a:solidFill>
          <a:schemeClr val="tx1"/>
        </a:solidFill>
        <a:latin typeface="+mn-lt"/>
        <a:ea typeface="+mn-ea"/>
        <a:cs typeface="+mn-cs"/>
      </a:defRPr>
    </a:lvl5pPr>
    <a:lvl6pPr marL="2285887" algn="l" defTabSz="457177" rtl="0" eaLnBrk="1" latinLnBrk="0" hangingPunct="1">
      <a:defRPr sz="1800" kern="1200">
        <a:solidFill>
          <a:schemeClr val="tx1"/>
        </a:solidFill>
        <a:latin typeface="+mn-lt"/>
        <a:ea typeface="+mn-ea"/>
        <a:cs typeface="+mn-cs"/>
      </a:defRPr>
    </a:lvl6pPr>
    <a:lvl7pPr marL="2743064" algn="l" defTabSz="457177" rtl="0" eaLnBrk="1" latinLnBrk="0" hangingPunct="1">
      <a:defRPr sz="1800" kern="1200">
        <a:solidFill>
          <a:schemeClr val="tx1"/>
        </a:solidFill>
        <a:latin typeface="+mn-lt"/>
        <a:ea typeface="+mn-ea"/>
        <a:cs typeface="+mn-cs"/>
      </a:defRPr>
    </a:lvl7pPr>
    <a:lvl8pPr marL="3200241" algn="l" defTabSz="457177" rtl="0" eaLnBrk="1" latinLnBrk="0" hangingPunct="1">
      <a:defRPr sz="1800" kern="1200">
        <a:solidFill>
          <a:schemeClr val="tx1"/>
        </a:solidFill>
        <a:latin typeface="+mn-lt"/>
        <a:ea typeface="+mn-ea"/>
        <a:cs typeface="+mn-cs"/>
      </a:defRPr>
    </a:lvl8pPr>
    <a:lvl9pPr marL="3657418" algn="l" defTabSz="4571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117822-4DC6-43FD-A56C-5DFBB80C72A5}" v="205" dt="2026-04-15T15:39:30.7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805" autoAdjust="0"/>
  </p:normalViewPr>
  <p:slideViewPr>
    <p:cSldViewPr snapToGrid="0" snapToObjects="1">
      <p:cViewPr varScale="1">
        <p:scale>
          <a:sx n="63" d="100"/>
          <a:sy n="63" d="100"/>
        </p:scale>
        <p:origin x="1948" y="2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Boxer" userId="6da37c9f42e40059" providerId="LiveId" clId="{0E13CC8D-59C2-4409-A640-E738E4606E44}"/>
    <pc:docChg chg="undo custSel addSld delSld modSld sldOrd modMainMaster">
      <pc:chgData name="Rachel Boxer" userId="6da37c9f42e40059" providerId="LiveId" clId="{0E13CC8D-59C2-4409-A640-E738E4606E44}" dt="2026-04-17T08:39:12.395" v="1363" actId="20577"/>
      <pc:docMkLst>
        <pc:docMk/>
      </pc:docMkLst>
      <pc:sldChg chg="addSp delSp modSp add del mod modTransition modNotesTx">
        <pc:chgData name="Rachel Boxer" userId="6da37c9f42e40059" providerId="LiveId" clId="{0E13CC8D-59C2-4409-A640-E738E4606E44}" dt="2026-04-15T15:35:02.822" v="1053" actId="20577"/>
        <pc:sldMkLst>
          <pc:docMk/>
          <pc:sldMk cId="0" sldId="267"/>
        </pc:sldMkLst>
        <pc:spChg chg="mod">
          <ac:chgData name="Rachel Boxer" userId="6da37c9f42e40059" providerId="LiveId" clId="{0E13CC8D-59C2-4409-A640-E738E4606E44}" dt="2026-04-14T15:53:36.986" v="468" actId="6549"/>
          <ac:spMkLst>
            <pc:docMk/>
            <pc:sldMk cId="0" sldId="267"/>
            <ac:spMk id="5124" creationId="{6BA03ADF-34DE-128A-5F8F-E77B1EED19D0}"/>
          </ac:spMkLst>
        </pc:spChg>
        <pc:picChg chg="mod">
          <ac:chgData name="Rachel Boxer" userId="6da37c9f42e40059" providerId="LiveId" clId="{0E13CC8D-59C2-4409-A640-E738E4606E44}" dt="2026-04-14T15:53:43.957" v="469" actId="1076"/>
          <ac:picMkLst>
            <pc:docMk/>
            <pc:sldMk cId="0" sldId="267"/>
            <ac:picMk id="2050" creationId="{C4A33F0E-0A8E-9543-48FA-48B5AC3FDE0C}"/>
          </ac:picMkLst>
        </pc:picChg>
        <pc:picChg chg="mod">
          <ac:chgData name="Rachel Boxer" userId="6da37c9f42e40059" providerId="LiveId" clId="{0E13CC8D-59C2-4409-A640-E738E4606E44}" dt="2026-04-14T15:52:47.161" v="452" actId="1076"/>
          <ac:picMkLst>
            <pc:docMk/>
            <pc:sldMk cId="0" sldId="267"/>
            <ac:picMk id="5123" creationId="{BA6220DC-C474-6488-74E8-020FEAED2CAC}"/>
          </ac:picMkLst>
        </pc:picChg>
      </pc:sldChg>
      <pc:sldChg chg="addSp delSp modSp mod modTransition modNotesTx">
        <pc:chgData name="Rachel Boxer" userId="6da37c9f42e40059" providerId="LiveId" clId="{0E13CC8D-59C2-4409-A640-E738E4606E44}" dt="2026-04-15T15:35:33.207" v="1071" actId="20577"/>
        <pc:sldMkLst>
          <pc:docMk/>
          <pc:sldMk cId="0" sldId="301"/>
        </pc:sldMkLst>
        <pc:spChg chg="mod">
          <ac:chgData name="Rachel Boxer" userId="6da37c9f42e40059" providerId="LiveId" clId="{0E13CC8D-59C2-4409-A640-E738E4606E44}" dt="2026-04-14T23:22:02.793" v="732" actId="1076"/>
          <ac:spMkLst>
            <pc:docMk/>
            <pc:sldMk cId="0" sldId="301"/>
            <ac:spMk id="4" creationId="{EB8E02D1-870E-4729-85AA-34388EBFDC05}"/>
          </ac:spMkLst>
        </pc:spChg>
        <pc:picChg chg="add mod modCrop">
          <ac:chgData name="Rachel Boxer" userId="6da37c9f42e40059" providerId="LiveId" clId="{0E13CC8D-59C2-4409-A640-E738E4606E44}" dt="2026-04-14T23:21:46.162" v="730" actId="12788"/>
          <ac:picMkLst>
            <pc:docMk/>
            <pc:sldMk cId="0" sldId="301"/>
            <ac:picMk id="3" creationId="{FAE0BB54-2964-6EF1-E637-9968F6909DE1}"/>
          </ac:picMkLst>
        </pc:picChg>
      </pc:sldChg>
      <pc:sldChg chg="addSp delSp modSp mod modTransition addAnim delAnim modAnim modNotesTx">
        <pc:chgData name="Rachel Boxer" userId="6da37c9f42e40059" providerId="LiveId" clId="{0E13CC8D-59C2-4409-A640-E738E4606E44}" dt="2026-04-15T15:35:10.061" v="1057" actId="20577"/>
        <pc:sldMkLst>
          <pc:docMk/>
          <pc:sldMk cId="0" sldId="306"/>
        </pc:sldMkLst>
        <pc:spChg chg="mod">
          <ac:chgData name="Rachel Boxer" userId="6da37c9f42e40059" providerId="LiveId" clId="{0E13CC8D-59C2-4409-A640-E738E4606E44}" dt="2026-04-14T23:18:05.323" v="668" actId="12789"/>
          <ac:spMkLst>
            <pc:docMk/>
            <pc:sldMk cId="0" sldId="306"/>
            <ac:spMk id="5" creationId="{D5AE7A8B-D31E-4532-A7F4-F900F0B72AF9}"/>
          </ac:spMkLst>
        </pc:spChg>
        <pc:picChg chg="add mod ord modCrop">
          <ac:chgData name="Rachel Boxer" userId="6da37c9f42e40059" providerId="LiveId" clId="{0E13CC8D-59C2-4409-A640-E738E4606E44}" dt="2026-04-14T23:17:56.665" v="667" actId="12789"/>
          <ac:picMkLst>
            <pc:docMk/>
            <pc:sldMk cId="0" sldId="306"/>
            <ac:picMk id="4" creationId="{43C55652-7314-7E23-59C8-0A6C43DD2955}"/>
          </ac:picMkLst>
        </pc:picChg>
      </pc:sldChg>
      <pc:sldChg chg="modTransition modNotesTx">
        <pc:chgData name="Rachel Boxer" userId="6da37c9f42e40059" providerId="LiveId" clId="{0E13CC8D-59C2-4409-A640-E738E4606E44}" dt="2026-04-17T08:39:12.395" v="1363" actId="20577"/>
        <pc:sldMkLst>
          <pc:docMk/>
          <pc:sldMk cId="0" sldId="431"/>
        </pc:sldMkLst>
      </pc:sldChg>
      <pc:sldChg chg="addSp delSp modSp mod modTransition delAnim modAnim">
        <pc:chgData name="Rachel Boxer" userId="6da37c9f42e40059" providerId="LiveId" clId="{0E13CC8D-59C2-4409-A640-E738E4606E44}" dt="2026-04-14T23:33:15.678" v="929"/>
        <pc:sldMkLst>
          <pc:docMk/>
          <pc:sldMk cId="3505680144" sldId="454"/>
        </pc:sldMkLst>
        <pc:picChg chg="add mod ord">
          <ac:chgData name="Rachel Boxer" userId="6da37c9f42e40059" providerId="LiveId" clId="{0E13CC8D-59C2-4409-A640-E738E4606E44}" dt="2026-04-13T22:05:05.015" v="3" actId="167"/>
          <ac:picMkLst>
            <pc:docMk/>
            <pc:sldMk cId="3505680144" sldId="454"/>
            <ac:picMk id="2" creationId="{3B43BD48-8668-5F58-25D3-CDB45B1EBD2F}"/>
          </ac:picMkLst>
        </pc:picChg>
        <pc:picChg chg="mod">
          <ac:chgData name="Rachel Boxer" userId="6da37c9f42e40059" providerId="LiveId" clId="{0E13CC8D-59C2-4409-A640-E738E4606E44}" dt="2026-04-13T22:18:42.292" v="47" actId="1035"/>
          <ac:picMkLst>
            <pc:docMk/>
            <pc:sldMk cId="3505680144" sldId="454"/>
            <ac:picMk id="5" creationId="{358C19F6-8683-D30E-6874-8DEE2D7296D5}"/>
          </ac:picMkLst>
        </pc:picChg>
        <pc:picChg chg="mod">
          <ac:chgData name="Rachel Boxer" userId="6da37c9f42e40059" providerId="LiveId" clId="{0E13CC8D-59C2-4409-A640-E738E4606E44}" dt="2026-04-13T22:20:47.890" v="58" actId="1076"/>
          <ac:picMkLst>
            <pc:docMk/>
            <pc:sldMk cId="3505680144" sldId="454"/>
            <ac:picMk id="6" creationId="{95D09699-61D7-7725-6EE4-97275E185CFC}"/>
          </ac:picMkLst>
        </pc:picChg>
        <pc:picChg chg="add mod">
          <ac:chgData name="Rachel Boxer" userId="6da37c9f42e40059" providerId="LiveId" clId="{0E13CC8D-59C2-4409-A640-E738E4606E44}" dt="2026-04-13T22:22:55.198" v="61" actId="1076"/>
          <ac:picMkLst>
            <pc:docMk/>
            <pc:sldMk cId="3505680144" sldId="454"/>
            <ac:picMk id="9" creationId="{F8B0AC3A-B766-32D9-6067-D099AF7D60E7}"/>
          </ac:picMkLst>
        </pc:picChg>
      </pc:sldChg>
      <pc:sldChg chg="modSp modTransition modNotesTx">
        <pc:chgData name="Rachel Boxer" userId="6da37c9f42e40059" providerId="LiveId" clId="{0E13CC8D-59C2-4409-A640-E738E4606E44}" dt="2026-04-14T23:33:15.678" v="929"/>
        <pc:sldMkLst>
          <pc:docMk/>
          <pc:sldMk cId="0" sldId="455"/>
        </pc:sldMkLst>
        <pc:spChg chg="mod">
          <ac:chgData name="Rachel Boxer" userId="6da37c9f42e40059" providerId="LiveId" clId="{0E13CC8D-59C2-4409-A640-E738E4606E44}" dt="2026-04-14T23:22:21.878" v="733" actId="20577"/>
          <ac:spMkLst>
            <pc:docMk/>
            <pc:sldMk cId="0" sldId="455"/>
            <ac:spMk id="4" creationId="{0EAF9808-5E01-4DA8-9A03-5E507781930A}"/>
          </ac:spMkLst>
        </pc:spChg>
      </pc:sldChg>
      <pc:sldChg chg="addSp delSp modSp mod modTransition modNotesTx">
        <pc:chgData name="Rachel Boxer" userId="6da37c9f42e40059" providerId="LiveId" clId="{0E13CC8D-59C2-4409-A640-E738E4606E44}" dt="2026-04-15T15:35:37.713" v="1073" actId="20577"/>
        <pc:sldMkLst>
          <pc:docMk/>
          <pc:sldMk cId="612158168" sldId="457"/>
        </pc:sldMkLst>
        <pc:picChg chg="add mod modCrop">
          <ac:chgData name="Rachel Boxer" userId="6da37c9f42e40059" providerId="LiveId" clId="{0E13CC8D-59C2-4409-A640-E738E4606E44}" dt="2026-04-14T23:28:02.661" v="763" actId="12789"/>
          <ac:picMkLst>
            <pc:docMk/>
            <pc:sldMk cId="612158168" sldId="457"/>
            <ac:picMk id="6" creationId="{043BA66E-6688-85A6-43A9-687354C3CEA1}"/>
          </ac:picMkLst>
        </pc:picChg>
      </pc:sldChg>
      <pc:sldChg chg="addSp modSp new mod modTransition modNotesTx">
        <pc:chgData name="Rachel Boxer" userId="6da37c9f42e40059" providerId="LiveId" clId="{0E13CC8D-59C2-4409-A640-E738E4606E44}" dt="2026-04-15T15:34:28.513" v="1036" actId="20577"/>
        <pc:sldMkLst>
          <pc:docMk/>
          <pc:sldMk cId="1824670079" sldId="459"/>
        </pc:sldMkLst>
        <pc:picChg chg="add mod modCrop">
          <ac:chgData name="Rachel Boxer" userId="6da37c9f42e40059" providerId="LiveId" clId="{0E13CC8D-59C2-4409-A640-E738E4606E44}" dt="2026-04-13T22:27:10.140" v="83" actId="208"/>
          <ac:picMkLst>
            <pc:docMk/>
            <pc:sldMk cId="1824670079" sldId="459"/>
            <ac:picMk id="3" creationId="{3ED417E4-EA0A-79E5-3F62-820D8DA4C4B4}"/>
          </ac:picMkLst>
        </pc:picChg>
      </pc:sldChg>
      <pc:sldChg chg="addSp delSp modSp new mod modTransition delAnim modAnim modNotesTx">
        <pc:chgData name="Rachel Boxer" userId="6da37c9f42e40059" providerId="LiveId" clId="{0E13CC8D-59C2-4409-A640-E738E4606E44}" dt="2026-04-17T07:30:41.596" v="1360" actId="20577"/>
        <pc:sldMkLst>
          <pc:docMk/>
          <pc:sldMk cId="209767080" sldId="460"/>
        </pc:sldMkLst>
        <pc:picChg chg="add mod">
          <ac:chgData name="Rachel Boxer" userId="6da37c9f42e40059" providerId="LiveId" clId="{0E13CC8D-59C2-4409-A640-E738E4606E44}" dt="2026-04-13T23:11:02.199" v="288"/>
          <ac:picMkLst>
            <pc:docMk/>
            <pc:sldMk cId="209767080" sldId="460"/>
            <ac:picMk id="3" creationId="{421CE586-3677-BDF4-615A-0FF978BD362B}"/>
          </ac:picMkLst>
        </pc:picChg>
        <pc:picChg chg="add mod modCrop">
          <ac:chgData name="Rachel Boxer" userId="6da37c9f42e40059" providerId="LiveId" clId="{0E13CC8D-59C2-4409-A640-E738E4606E44}" dt="2026-04-13T23:47:42.506" v="393" actId="12789"/>
          <ac:picMkLst>
            <pc:docMk/>
            <pc:sldMk cId="209767080" sldId="460"/>
            <ac:picMk id="7" creationId="{8DFFABE7-0398-5604-42FA-93CD05189CC3}"/>
          </ac:picMkLst>
        </pc:picChg>
      </pc:sldChg>
      <pc:sldChg chg="addSp delSp modSp add mod modTransition modAnim">
        <pc:chgData name="Rachel Boxer" userId="6da37c9f42e40059" providerId="LiveId" clId="{0E13CC8D-59C2-4409-A640-E738E4606E44}" dt="2026-04-14T23:33:15.678" v="929"/>
        <pc:sldMkLst>
          <pc:docMk/>
          <pc:sldMk cId="3314609163" sldId="462"/>
        </pc:sldMkLst>
        <pc:picChg chg="add mod modCrop">
          <ac:chgData name="Rachel Boxer" userId="6da37c9f42e40059" providerId="LiveId" clId="{0E13CC8D-59C2-4409-A640-E738E4606E44}" dt="2026-04-13T22:51:37.491" v="257" actId="1076"/>
          <ac:picMkLst>
            <pc:docMk/>
            <pc:sldMk cId="3314609163" sldId="462"/>
            <ac:picMk id="2" creationId="{CAE3A92E-63F4-1F79-8497-9EB918B2E007}"/>
          </ac:picMkLst>
        </pc:picChg>
        <pc:picChg chg="add mod">
          <ac:chgData name="Rachel Boxer" userId="6da37c9f42e40059" providerId="LiveId" clId="{0E13CC8D-59C2-4409-A640-E738E4606E44}" dt="2026-04-13T22:53:01.918" v="264" actId="1076"/>
          <ac:picMkLst>
            <pc:docMk/>
            <pc:sldMk cId="3314609163" sldId="462"/>
            <ac:picMk id="6" creationId="{88CB4D83-9901-DFAC-B456-F81DD25A0432}"/>
          </ac:picMkLst>
        </pc:picChg>
      </pc:sldChg>
      <pc:sldChg chg="addSp modSp add modTransition modNotesTx">
        <pc:chgData name="Rachel Boxer" userId="6da37c9f42e40059" providerId="LiveId" clId="{0E13CC8D-59C2-4409-A640-E738E4606E44}" dt="2026-04-15T15:34:38.735" v="1040" actId="20577"/>
        <pc:sldMkLst>
          <pc:docMk/>
          <pc:sldMk cId="582891510" sldId="463"/>
        </pc:sldMkLst>
        <pc:picChg chg="add mod">
          <ac:chgData name="Rachel Boxer" userId="6da37c9f42e40059" providerId="LiveId" clId="{0E13CC8D-59C2-4409-A640-E738E4606E44}" dt="2026-04-13T22:45:33.478" v="251"/>
          <ac:picMkLst>
            <pc:docMk/>
            <pc:sldMk cId="582891510" sldId="463"/>
            <ac:picMk id="2" creationId="{652411F9-C64D-46BD-96A2-B7A28C93CC39}"/>
          </ac:picMkLst>
        </pc:picChg>
      </pc:sldChg>
      <pc:sldChg chg="addSp modSp add mod modTransition modNotesTx">
        <pc:chgData name="Rachel Boxer" userId="6da37c9f42e40059" providerId="LiveId" clId="{0E13CC8D-59C2-4409-A640-E738E4606E44}" dt="2026-04-15T15:34:54.628" v="1047" actId="20577"/>
        <pc:sldMkLst>
          <pc:docMk/>
          <pc:sldMk cId="1363177827" sldId="464"/>
        </pc:sldMkLst>
        <pc:picChg chg="add mod">
          <ac:chgData name="Rachel Boxer" userId="6da37c9f42e40059" providerId="LiveId" clId="{0E13CC8D-59C2-4409-A640-E738E4606E44}" dt="2026-04-13T23:08:48.508" v="285"/>
          <ac:picMkLst>
            <pc:docMk/>
            <pc:sldMk cId="1363177827" sldId="464"/>
            <ac:picMk id="3" creationId="{893F51F0-E37B-D018-D4FA-FD7E3AFB9D60}"/>
          </ac:picMkLst>
        </pc:picChg>
      </pc:sldChg>
      <pc:sldChg chg="addSp modSp new mod ord modTransition modNotesTx">
        <pc:chgData name="Rachel Boxer" userId="6da37c9f42e40059" providerId="LiveId" clId="{0E13CC8D-59C2-4409-A640-E738E4606E44}" dt="2026-04-15T15:34:32.441" v="1038" actId="20577"/>
        <pc:sldMkLst>
          <pc:docMk/>
          <pc:sldMk cId="1153333352" sldId="465"/>
        </pc:sldMkLst>
        <pc:picChg chg="add mod modCrop">
          <ac:chgData name="Rachel Boxer" userId="6da37c9f42e40059" providerId="LiveId" clId="{0E13CC8D-59C2-4409-A640-E738E4606E44}" dt="2026-04-13T22:34:45.195" v="175" actId="208"/>
          <ac:picMkLst>
            <pc:docMk/>
            <pc:sldMk cId="1153333352" sldId="465"/>
            <ac:picMk id="3" creationId="{44356247-7D3A-1180-D5D5-06A642E8B38E}"/>
          </ac:picMkLst>
        </pc:picChg>
      </pc:sldChg>
      <pc:sldChg chg="addSp delSp modSp add mod modTransition delAnim modAnim modNotesTx">
        <pc:chgData name="Rachel Boxer" userId="6da37c9f42e40059" providerId="LiveId" clId="{0E13CC8D-59C2-4409-A640-E738E4606E44}" dt="2026-04-15T15:34:42.154" v="1042" actId="20577"/>
        <pc:sldMkLst>
          <pc:docMk/>
          <pc:sldMk cId="970852525" sldId="466"/>
        </pc:sldMkLst>
        <pc:picChg chg="add mod">
          <ac:chgData name="Rachel Boxer" userId="6da37c9f42e40059" providerId="LiveId" clId="{0E13CC8D-59C2-4409-A640-E738E4606E44}" dt="2026-04-13T23:15:23.652" v="306" actId="12789"/>
          <ac:picMkLst>
            <pc:docMk/>
            <pc:sldMk cId="970852525" sldId="466"/>
            <ac:picMk id="5" creationId="{F5C0EDB6-A77A-6DAB-CF36-5FBDE463B5AE}"/>
          </ac:picMkLst>
        </pc:picChg>
      </pc:sldChg>
      <pc:sldChg chg="addSp delSp modSp add mod modTransition modNotesTx">
        <pc:chgData name="Rachel Boxer" userId="6da37c9f42e40059" providerId="LiveId" clId="{0E13CC8D-59C2-4409-A640-E738E4606E44}" dt="2026-04-15T15:34:47.072" v="1045" actId="20577"/>
        <pc:sldMkLst>
          <pc:docMk/>
          <pc:sldMk cId="509312951" sldId="467"/>
        </pc:sldMkLst>
        <pc:picChg chg="add mod modCrop">
          <ac:chgData name="Rachel Boxer" userId="6da37c9f42e40059" providerId="LiveId" clId="{0E13CC8D-59C2-4409-A640-E738E4606E44}" dt="2026-04-13T23:04:14.611" v="282" actId="12789"/>
          <ac:picMkLst>
            <pc:docMk/>
            <pc:sldMk cId="509312951" sldId="467"/>
            <ac:picMk id="5" creationId="{387EB3BE-9923-5B73-ACEB-48128F954761}"/>
          </ac:picMkLst>
        </pc:picChg>
      </pc:sldChg>
      <pc:sldChg chg="addSp modSp new mod modTransition modNotesTx">
        <pc:chgData name="Rachel Boxer" userId="6da37c9f42e40059" providerId="LiveId" clId="{0E13CC8D-59C2-4409-A640-E738E4606E44}" dt="2026-04-15T15:35:06.054" v="1055" actId="20577"/>
        <pc:sldMkLst>
          <pc:docMk/>
          <pc:sldMk cId="3746049934" sldId="468"/>
        </pc:sldMkLst>
        <pc:picChg chg="add mod">
          <ac:chgData name="Rachel Boxer" userId="6da37c9f42e40059" providerId="LiveId" clId="{0E13CC8D-59C2-4409-A640-E738E4606E44}" dt="2026-04-14T15:49:50.445" v="439" actId="208"/>
          <ac:picMkLst>
            <pc:docMk/>
            <pc:sldMk cId="3746049934" sldId="468"/>
            <ac:picMk id="2" creationId="{A70D9814-0D55-1D03-80AE-D74098B1490B}"/>
          </ac:picMkLst>
        </pc:picChg>
        <pc:picChg chg="add mod modCrop">
          <ac:chgData name="Rachel Boxer" userId="6da37c9f42e40059" providerId="LiveId" clId="{0E13CC8D-59C2-4409-A640-E738E4606E44}" dt="2026-04-14T15:50:25.729" v="448" actId="1076"/>
          <ac:picMkLst>
            <pc:docMk/>
            <pc:sldMk cId="3746049934" sldId="468"/>
            <ac:picMk id="3" creationId="{7E4D5EBB-5826-E4C2-B0B8-8DC586F87C2E}"/>
          </ac:picMkLst>
        </pc:picChg>
      </pc:sldChg>
      <pc:sldChg chg="addSp delSp modSp new mod ord modTransition modAnim modNotesTx">
        <pc:chgData name="Rachel Boxer" userId="6da37c9f42e40059" providerId="LiveId" clId="{0E13CC8D-59C2-4409-A640-E738E4606E44}" dt="2026-04-15T15:35:13.922" v="1059" actId="20577"/>
        <pc:sldMkLst>
          <pc:docMk/>
          <pc:sldMk cId="1199702230" sldId="469"/>
        </pc:sldMkLst>
        <pc:spChg chg="add mod">
          <ac:chgData name="Rachel Boxer" userId="6da37c9f42e40059" providerId="LiveId" clId="{0E13CC8D-59C2-4409-A640-E738E4606E44}" dt="2026-04-14T23:08:19.289" v="614"/>
          <ac:spMkLst>
            <pc:docMk/>
            <pc:sldMk cId="1199702230" sldId="469"/>
            <ac:spMk id="7" creationId="{964DB173-73C7-1DF2-233C-3EAAA3EA7DE0}"/>
          </ac:spMkLst>
        </pc:spChg>
        <pc:picChg chg="add mod modCrop">
          <ac:chgData name="Rachel Boxer" userId="6da37c9f42e40059" providerId="LiveId" clId="{0E13CC8D-59C2-4409-A640-E738E4606E44}" dt="2026-04-14T23:35:14.670" v="936" actId="732"/>
          <ac:picMkLst>
            <pc:docMk/>
            <pc:sldMk cId="1199702230" sldId="469"/>
            <ac:picMk id="9" creationId="{0DE3C419-6B20-CE67-605C-BF827B373067}"/>
          </ac:picMkLst>
        </pc:picChg>
      </pc:sldChg>
      <pc:sldChg chg="addSp modSp new mod modTransition modAnim modNotesTx">
        <pc:chgData name="Rachel Boxer" userId="6da37c9f42e40059" providerId="LiveId" clId="{0E13CC8D-59C2-4409-A640-E738E4606E44}" dt="2026-04-15T15:35:17.233" v="1061" actId="20577"/>
        <pc:sldMkLst>
          <pc:docMk/>
          <pc:sldMk cId="146038124" sldId="470"/>
        </pc:sldMkLst>
        <pc:spChg chg="add mod">
          <ac:chgData name="Rachel Boxer" userId="6da37c9f42e40059" providerId="LiveId" clId="{0E13CC8D-59C2-4409-A640-E738E4606E44}" dt="2026-04-14T23:08:39.935" v="617"/>
          <ac:spMkLst>
            <pc:docMk/>
            <pc:sldMk cId="146038124" sldId="470"/>
            <ac:spMk id="4" creationId="{D02F863E-B46F-3670-EDE0-02690EF1DC59}"/>
          </ac:spMkLst>
        </pc:spChg>
        <pc:picChg chg="add mod modCrop">
          <ac:chgData name="Rachel Boxer" userId="6da37c9f42e40059" providerId="LiveId" clId="{0E13CC8D-59C2-4409-A640-E738E4606E44}" dt="2026-04-14T23:07:57.164" v="611" actId="1076"/>
          <ac:picMkLst>
            <pc:docMk/>
            <pc:sldMk cId="146038124" sldId="470"/>
            <ac:picMk id="2" creationId="{FB147FE9-C142-35A4-B47D-C3D702804E0F}"/>
          </ac:picMkLst>
        </pc:picChg>
      </pc:sldChg>
      <pc:sldChg chg="addSp modSp new mod modTransition modNotesTx">
        <pc:chgData name="Rachel Boxer" userId="6da37c9f42e40059" providerId="LiveId" clId="{0E13CC8D-59C2-4409-A640-E738E4606E44}" dt="2026-04-14T23:33:15.678" v="929"/>
        <pc:sldMkLst>
          <pc:docMk/>
          <pc:sldMk cId="1457285605" sldId="471"/>
        </pc:sldMkLst>
        <pc:spChg chg="add mod">
          <ac:chgData name="Rachel Boxer" userId="6da37c9f42e40059" providerId="LiveId" clId="{0E13CC8D-59C2-4409-A640-E738E4606E44}" dt="2026-04-14T23:07:43.035" v="609" actId="20577"/>
          <ac:spMkLst>
            <pc:docMk/>
            <pc:sldMk cId="1457285605" sldId="471"/>
            <ac:spMk id="2" creationId="{CBFC851A-1FB0-DA54-6953-F45588447BCA}"/>
          </ac:spMkLst>
        </pc:spChg>
        <pc:picChg chg="add mod">
          <ac:chgData name="Rachel Boxer" userId="6da37c9f42e40059" providerId="LiveId" clId="{0E13CC8D-59C2-4409-A640-E738E4606E44}" dt="2026-04-14T23:14:47.456" v="638" actId="12788"/>
          <ac:picMkLst>
            <pc:docMk/>
            <pc:sldMk cId="1457285605" sldId="471"/>
            <ac:picMk id="4" creationId="{D273B2BB-0896-18BD-662F-273B7CB645C9}"/>
          </ac:picMkLst>
        </pc:picChg>
      </pc:sldChg>
      <pc:sldChg chg="addSp delSp modSp new mod modTransition modAnim modNotesTx">
        <pc:chgData name="Rachel Boxer" userId="6da37c9f42e40059" providerId="LiveId" clId="{0E13CC8D-59C2-4409-A640-E738E4606E44}" dt="2026-04-15T15:35:21.516" v="1063" actId="20577"/>
        <pc:sldMkLst>
          <pc:docMk/>
          <pc:sldMk cId="3707813559" sldId="472"/>
        </pc:sldMkLst>
        <pc:spChg chg="add mod">
          <ac:chgData name="Rachel Boxer" userId="6da37c9f42e40059" providerId="LiveId" clId="{0E13CC8D-59C2-4409-A640-E738E4606E44}" dt="2026-04-14T23:08:45.033" v="618"/>
          <ac:spMkLst>
            <pc:docMk/>
            <pc:sldMk cId="3707813559" sldId="472"/>
            <ac:spMk id="2" creationId="{5BF0652F-7FE8-ECD0-56F4-2EF2CBF060CE}"/>
          </ac:spMkLst>
        </pc:spChg>
        <pc:picChg chg="add mod modCrop">
          <ac:chgData name="Rachel Boxer" userId="6da37c9f42e40059" providerId="LiveId" clId="{0E13CC8D-59C2-4409-A640-E738E4606E44}" dt="2026-04-14T23:10:30.099" v="625" actId="1076"/>
          <ac:picMkLst>
            <pc:docMk/>
            <pc:sldMk cId="3707813559" sldId="472"/>
            <ac:picMk id="4" creationId="{20520B42-C62A-9C53-E59F-6663095FF085}"/>
          </ac:picMkLst>
        </pc:picChg>
      </pc:sldChg>
      <pc:sldChg chg="addSp delSp modSp new mod modTransition modAnim modNotesTx">
        <pc:chgData name="Rachel Boxer" userId="6da37c9f42e40059" providerId="LiveId" clId="{0E13CC8D-59C2-4409-A640-E738E4606E44}" dt="2026-04-15T15:35:25.366" v="1065" actId="20577"/>
        <pc:sldMkLst>
          <pc:docMk/>
          <pc:sldMk cId="4023670735" sldId="473"/>
        </pc:sldMkLst>
        <pc:spChg chg="add mod">
          <ac:chgData name="Rachel Boxer" userId="6da37c9f42e40059" providerId="LiveId" clId="{0E13CC8D-59C2-4409-A640-E738E4606E44}" dt="2026-04-14T23:08:47.248" v="619"/>
          <ac:spMkLst>
            <pc:docMk/>
            <pc:sldMk cId="4023670735" sldId="473"/>
            <ac:spMk id="4" creationId="{BC0D8C88-BA40-3CC3-F7DE-24B7244D2359}"/>
          </ac:spMkLst>
        </pc:spChg>
        <pc:picChg chg="add mod modCrop">
          <ac:chgData name="Rachel Boxer" userId="6da37c9f42e40059" providerId="LiveId" clId="{0E13CC8D-59C2-4409-A640-E738E4606E44}" dt="2026-04-14T23:11:27.568" v="631" actId="1076"/>
          <ac:picMkLst>
            <pc:docMk/>
            <pc:sldMk cId="4023670735" sldId="473"/>
            <ac:picMk id="5" creationId="{868EDF17-C37F-1A0B-0B16-8ACD1D04EB3F}"/>
          </ac:picMkLst>
        </pc:picChg>
      </pc:sldChg>
      <pc:sldChg chg="addSp delSp modSp new mod modNotesTx">
        <pc:chgData name="Rachel Boxer" userId="6da37c9f42e40059" providerId="LiveId" clId="{0E13CC8D-59C2-4409-A640-E738E4606E44}" dt="2026-04-17T07:28:31.684" v="1359" actId="20577"/>
        <pc:sldMkLst>
          <pc:docMk/>
          <pc:sldMk cId="1869283672" sldId="474"/>
        </pc:sldMkLst>
        <pc:spChg chg="add mod">
          <ac:chgData name="Rachel Boxer" userId="6da37c9f42e40059" providerId="LiveId" clId="{0E13CC8D-59C2-4409-A640-E738E4606E44}" dt="2026-04-15T15:38:28.060" v="1136" actId="1076"/>
          <ac:spMkLst>
            <pc:docMk/>
            <pc:sldMk cId="1869283672" sldId="474"/>
            <ac:spMk id="4" creationId="{65FE8D8A-A2B9-680A-B9DC-2A60B56BE855}"/>
          </ac:spMkLst>
        </pc:spChg>
        <pc:picChg chg="add mod">
          <ac:chgData name="Rachel Boxer" userId="6da37c9f42e40059" providerId="LiveId" clId="{0E13CC8D-59C2-4409-A640-E738E4606E44}" dt="2026-04-15T15:38:23.098" v="1135" actId="14861"/>
          <ac:picMkLst>
            <pc:docMk/>
            <pc:sldMk cId="1869283672" sldId="474"/>
            <ac:picMk id="3" creationId="{CE0EA1D7-73EE-614D-B65E-BF15CA60933D}"/>
          </ac:picMkLst>
        </pc:picChg>
      </pc:sldChg>
      <pc:sldMasterChg chg="modTransition modSldLayout">
        <pc:chgData name="Rachel Boxer" userId="6da37c9f42e40059" providerId="LiveId" clId="{0E13CC8D-59C2-4409-A640-E738E4606E44}" dt="2026-04-14T23:33:15.678" v="929"/>
        <pc:sldMasterMkLst>
          <pc:docMk/>
          <pc:sldMasterMk cId="2962100537" sldId="2147483648"/>
        </pc:sldMasterMkLst>
        <pc:sldLayoutChg chg="modTransition">
          <pc:chgData name="Rachel Boxer" userId="6da37c9f42e40059" providerId="LiveId" clId="{0E13CC8D-59C2-4409-A640-E738E4606E44}" dt="2026-04-14T23:33:15.678" v="929"/>
          <pc:sldLayoutMkLst>
            <pc:docMk/>
            <pc:sldMasterMk cId="2962100537" sldId="2147483648"/>
            <pc:sldLayoutMk cId="755877556" sldId="2147483649"/>
          </pc:sldLayoutMkLst>
        </pc:sldLayoutChg>
        <pc:sldLayoutChg chg="modTransition">
          <pc:chgData name="Rachel Boxer" userId="6da37c9f42e40059" providerId="LiveId" clId="{0E13CC8D-59C2-4409-A640-E738E4606E44}" dt="2026-04-14T23:33:15.678" v="929"/>
          <pc:sldLayoutMkLst>
            <pc:docMk/>
            <pc:sldMasterMk cId="2962100537" sldId="2147483648"/>
            <pc:sldLayoutMk cId="3662199175" sldId="2147483650"/>
          </pc:sldLayoutMkLst>
        </pc:sldLayoutChg>
        <pc:sldLayoutChg chg="modTransition">
          <pc:chgData name="Rachel Boxer" userId="6da37c9f42e40059" providerId="LiveId" clId="{0E13CC8D-59C2-4409-A640-E738E4606E44}" dt="2026-04-14T23:33:15.678" v="929"/>
          <pc:sldLayoutMkLst>
            <pc:docMk/>
            <pc:sldMasterMk cId="2962100537" sldId="2147483648"/>
            <pc:sldLayoutMk cId="1373165923" sldId="2147483651"/>
          </pc:sldLayoutMkLst>
        </pc:sldLayoutChg>
        <pc:sldLayoutChg chg="modTransition">
          <pc:chgData name="Rachel Boxer" userId="6da37c9f42e40059" providerId="LiveId" clId="{0E13CC8D-59C2-4409-A640-E738E4606E44}" dt="2026-04-14T23:33:15.678" v="929"/>
          <pc:sldLayoutMkLst>
            <pc:docMk/>
            <pc:sldMasterMk cId="2962100537" sldId="2147483648"/>
            <pc:sldLayoutMk cId="325596241" sldId="2147483652"/>
          </pc:sldLayoutMkLst>
        </pc:sldLayoutChg>
        <pc:sldLayoutChg chg="modTransition">
          <pc:chgData name="Rachel Boxer" userId="6da37c9f42e40059" providerId="LiveId" clId="{0E13CC8D-59C2-4409-A640-E738E4606E44}" dt="2026-04-14T23:33:15.678" v="929"/>
          <pc:sldLayoutMkLst>
            <pc:docMk/>
            <pc:sldMasterMk cId="2962100537" sldId="2147483648"/>
            <pc:sldLayoutMk cId="114018447" sldId="2147483653"/>
          </pc:sldLayoutMkLst>
        </pc:sldLayoutChg>
        <pc:sldLayoutChg chg="modTransition">
          <pc:chgData name="Rachel Boxer" userId="6da37c9f42e40059" providerId="LiveId" clId="{0E13CC8D-59C2-4409-A640-E738E4606E44}" dt="2026-04-14T23:33:15.678" v="929"/>
          <pc:sldLayoutMkLst>
            <pc:docMk/>
            <pc:sldMasterMk cId="2962100537" sldId="2147483648"/>
            <pc:sldLayoutMk cId="1466113024" sldId="2147483654"/>
          </pc:sldLayoutMkLst>
        </pc:sldLayoutChg>
        <pc:sldLayoutChg chg="modTransition">
          <pc:chgData name="Rachel Boxer" userId="6da37c9f42e40059" providerId="LiveId" clId="{0E13CC8D-59C2-4409-A640-E738E4606E44}" dt="2026-04-14T23:33:15.678" v="929"/>
          <pc:sldLayoutMkLst>
            <pc:docMk/>
            <pc:sldMasterMk cId="2962100537" sldId="2147483648"/>
            <pc:sldLayoutMk cId="1730803212" sldId="2147483655"/>
          </pc:sldLayoutMkLst>
        </pc:sldLayoutChg>
        <pc:sldLayoutChg chg="modTransition">
          <pc:chgData name="Rachel Boxer" userId="6da37c9f42e40059" providerId="LiveId" clId="{0E13CC8D-59C2-4409-A640-E738E4606E44}" dt="2026-04-14T23:33:15.678" v="929"/>
          <pc:sldLayoutMkLst>
            <pc:docMk/>
            <pc:sldMasterMk cId="2962100537" sldId="2147483648"/>
            <pc:sldLayoutMk cId="3566411129" sldId="2147483656"/>
          </pc:sldLayoutMkLst>
        </pc:sldLayoutChg>
        <pc:sldLayoutChg chg="modTransition">
          <pc:chgData name="Rachel Boxer" userId="6da37c9f42e40059" providerId="LiveId" clId="{0E13CC8D-59C2-4409-A640-E738E4606E44}" dt="2026-04-14T23:33:15.678" v="929"/>
          <pc:sldLayoutMkLst>
            <pc:docMk/>
            <pc:sldMasterMk cId="2962100537" sldId="2147483648"/>
            <pc:sldLayoutMk cId="3195694208" sldId="2147483657"/>
          </pc:sldLayoutMkLst>
        </pc:sldLayoutChg>
        <pc:sldLayoutChg chg="modTransition">
          <pc:chgData name="Rachel Boxer" userId="6da37c9f42e40059" providerId="LiveId" clId="{0E13CC8D-59C2-4409-A640-E738E4606E44}" dt="2026-04-14T23:33:15.678" v="929"/>
          <pc:sldLayoutMkLst>
            <pc:docMk/>
            <pc:sldMasterMk cId="2962100537" sldId="2147483648"/>
            <pc:sldLayoutMk cId="2867131361" sldId="2147483658"/>
          </pc:sldLayoutMkLst>
        </pc:sldLayoutChg>
        <pc:sldLayoutChg chg="modTransition">
          <pc:chgData name="Rachel Boxer" userId="6da37c9f42e40059" providerId="LiveId" clId="{0E13CC8D-59C2-4409-A640-E738E4606E44}" dt="2026-04-14T23:33:15.678" v="929"/>
          <pc:sldLayoutMkLst>
            <pc:docMk/>
            <pc:sldMasterMk cId="2962100537" sldId="2147483648"/>
            <pc:sldLayoutMk cId="1871944472" sldId="2147483659"/>
          </pc:sldLayoutMkLst>
        </pc:sldLayoutChg>
      </pc:sldMasterChg>
      <pc:sldMasterChg chg="modTransition modSldLayout">
        <pc:chgData name="Rachel Boxer" userId="6da37c9f42e40059" providerId="LiveId" clId="{0E13CC8D-59C2-4409-A640-E738E4606E44}" dt="2026-04-14T23:33:15.678" v="929"/>
        <pc:sldMasterMkLst>
          <pc:docMk/>
          <pc:sldMasterMk cId="1470137475" sldId="2147483660"/>
        </pc:sldMasterMkLst>
        <pc:sldLayoutChg chg="modTransition">
          <pc:chgData name="Rachel Boxer" userId="6da37c9f42e40059" providerId="LiveId" clId="{0E13CC8D-59C2-4409-A640-E738E4606E44}" dt="2026-04-14T23:33:15.678" v="929"/>
          <pc:sldLayoutMkLst>
            <pc:docMk/>
            <pc:sldMasterMk cId="1470137475" sldId="2147483660"/>
            <pc:sldLayoutMk cId="1685865462" sldId="2147483661"/>
          </pc:sldLayoutMkLst>
        </pc:sldLayoutChg>
        <pc:sldLayoutChg chg="modTransition">
          <pc:chgData name="Rachel Boxer" userId="6da37c9f42e40059" providerId="LiveId" clId="{0E13CC8D-59C2-4409-A640-E738E4606E44}" dt="2026-04-14T23:33:15.678" v="929"/>
          <pc:sldLayoutMkLst>
            <pc:docMk/>
            <pc:sldMasterMk cId="1470137475" sldId="2147483660"/>
            <pc:sldLayoutMk cId="3149539414" sldId="2147483662"/>
          </pc:sldLayoutMkLst>
        </pc:sldLayoutChg>
        <pc:sldLayoutChg chg="modTransition">
          <pc:chgData name="Rachel Boxer" userId="6da37c9f42e40059" providerId="LiveId" clId="{0E13CC8D-59C2-4409-A640-E738E4606E44}" dt="2026-04-14T23:33:15.678" v="929"/>
          <pc:sldLayoutMkLst>
            <pc:docMk/>
            <pc:sldMasterMk cId="1470137475" sldId="2147483660"/>
            <pc:sldLayoutMk cId="3007353487" sldId="2147483663"/>
          </pc:sldLayoutMkLst>
        </pc:sldLayoutChg>
        <pc:sldLayoutChg chg="modTransition">
          <pc:chgData name="Rachel Boxer" userId="6da37c9f42e40059" providerId="LiveId" clId="{0E13CC8D-59C2-4409-A640-E738E4606E44}" dt="2026-04-14T23:33:15.678" v="929"/>
          <pc:sldLayoutMkLst>
            <pc:docMk/>
            <pc:sldMasterMk cId="1470137475" sldId="2147483660"/>
            <pc:sldLayoutMk cId="4243297454" sldId="2147483664"/>
          </pc:sldLayoutMkLst>
        </pc:sldLayoutChg>
        <pc:sldLayoutChg chg="modTransition">
          <pc:chgData name="Rachel Boxer" userId="6da37c9f42e40059" providerId="LiveId" clId="{0E13CC8D-59C2-4409-A640-E738E4606E44}" dt="2026-04-14T23:33:15.678" v="929"/>
          <pc:sldLayoutMkLst>
            <pc:docMk/>
            <pc:sldMasterMk cId="1470137475" sldId="2147483660"/>
            <pc:sldLayoutMk cId="1297496779" sldId="2147483665"/>
          </pc:sldLayoutMkLst>
        </pc:sldLayoutChg>
        <pc:sldLayoutChg chg="modTransition">
          <pc:chgData name="Rachel Boxer" userId="6da37c9f42e40059" providerId="LiveId" clId="{0E13CC8D-59C2-4409-A640-E738E4606E44}" dt="2026-04-14T23:33:15.678" v="929"/>
          <pc:sldLayoutMkLst>
            <pc:docMk/>
            <pc:sldMasterMk cId="1470137475" sldId="2147483660"/>
            <pc:sldLayoutMk cId="3509172602" sldId="2147483666"/>
          </pc:sldLayoutMkLst>
        </pc:sldLayoutChg>
        <pc:sldLayoutChg chg="modTransition">
          <pc:chgData name="Rachel Boxer" userId="6da37c9f42e40059" providerId="LiveId" clId="{0E13CC8D-59C2-4409-A640-E738E4606E44}" dt="2026-04-14T23:33:15.678" v="929"/>
          <pc:sldLayoutMkLst>
            <pc:docMk/>
            <pc:sldMasterMk cId="1470137475" sldId="2147483660"/>
            <pc:sldLayoutMk cId="276476640" sldId="2147483667"/>
          </pc:sldLayoutMkLst>
        </pc:sldLayoutChg>
        <pc:sldLayoutChg chg="modTransition">
          <pc:chgData name="Rachel Boxer" userId="6da37c9f42e40059" providerId="LiveId" clId="{0E13CC8D-59C2-4409-A640-E738E4606E44}" dt="2026-04-14T23:33:15.678" v="929"/>
          <pc:sldLayoutMkLst>
            <pc:docMk/>
            <pc:sldMasterMk cId="1470137475" sldId="2147483660"/>
            <pc:sldLayoutMk cId="3738067671" sldId="2147483668"/>
          </pc:sldLayoutMkLst>
        </pc:sldLayoutChg>
        <pc:sldLayoutChg chg="modTransition">
          <pc:chgData name="Rachel Boxer" userId="6da37c9f42e40059" providerId="LiveId" clId="{0E13CC8D-59C2-4409-A640-E738E4606E44}" dt="2026-04-14T23:33:15.678" v="929"/>
          <pc:sldLayoutMkLst>
            <pc:docMk/>
            <pc:sldMasterMk cId="1470137475" sldId="2147483660"/>
            <pc:sldLayoutMk cId="2571566914" sldId="2147483669"/>
          </pc:sldLayoutMkLst>
        </pc:sldLayoutChg>
        <pc:sldLayoutChg chg="modTransition">
          <pc:chgData name="Rachel Boxer" userId="6da37c9f42e40059" providerId="LiveId" clId="{0E13CC8D-59C2-4409-A640-E738E4606E44}" dt="2026-04-14T23:33:15.678" v="929"/>
          <pc:sldLayoutMkLst>
            <pc:docMk/>
            <pc:sldMasterMk cId="1470137475" sldId="2147483660"/>
            <pc:sldLayoutMk cId="2693043257" sldId="2147483670"/>
          </pc:sldLayoutMkLst>
        </pc:sldLayoutChg>
        <pc:sldLayoutChg chg="modTransition">
          <pc:chgData name="Rachel Boxer" userId="6da37c9f42e40059" providerId="LiveId" clId="{0E13CC8D-59C2-4409-A640-E738E4606E44}" dt="2026-04-14T23:33:15.678" v="929"/>
          <pc:sldLayoutMkLst>
            <pc:docMk/>
            <pc:sldMasterMk cId="1470137475" sldId="2147483660"/>
            <pc:sldLayoutMk cId="2980676696" sldId="2147483671"/>
          </pc:sldLayoutMkLst>
        </pc:sldLayoutChg>
      </pc:sldMasterChg>
      <pc:sldMasterChg chg="modTransition modSldLayout">
        <pc:chgData name="Rachel Boxer" userId="6da37c9f42e40059" providerId="LiveId" clId="{0E13CC8D-59C2-4409-A640-E738E4606E44}" dt="2026-04-14T23:33:15.678" v="929"/>
        <pc:sldMasterMkLst>
          <pc:docMk/>
          <pc:sldMasterMk cId="696216338" sldId="2147483672"/>
        </pc:sldMasterMkLst>
        <pc:sldLayoutChg chg="modTransition">
          <pc:chgData name="Rachel Boxer" userId="6da37c9f42e40059" providerId="LiveId" clId="{0E13CC8D-59C2-4409-A640-E738E4606E44}" dt="2026-04-14T23:33:15.678" v="929"/>
          <pc:sldLayoutMkLst>
            <pc:docMk/>
            <pc:sldMasterMk cId="696216338" sldId="2147483672"/>
            <pc:sldLayoutMk cId="2360574859" sldId="2147483673"/>
          </pc:sldLayoutMkLst>
        </pc:sldLayoutChg>
        <pc:sldLayoutChg chg="modTransition">
          <pc:chgData name="Rachel Boxer" userId="6da37c9f42e40059" providerId="LiveId" clId="{0E13CC8D-59C2-4409-A640-E738E4606E44}" dt="2026-04-14T23:33:15.678" v="929"/>
          <pc:sldLayoutMkLst>
            <pc:docMk/>
            <pc:sldMasterMk cId="696216338" sldId="2147483672"/>
            <pc:sldLayoutMk cId="3067052541" sldId="2147483674"/>
          </pc:sldLayoutMkLst>
        </pc:sldLayoutChg>
        <pc:sldLayoutChg chg="modTransition">
          <pc:chgData name="Rachel Boxer" userId="6da37c9f42e40059" providerId="LiveId" clId="{0E13CC8D-59C2-4409-A640-E738E4606E44}" dt="2026-04-14T23:33:15.678" v="929"/>
          <pc:sldLayoutMkLst>
            <pc:docMk/>
            <pc:sldMasterMk cId="696216338" sldId="2147483672"/>
            <pc:sldLayoutMk cId="311602028" sldId="2147483675"/>
          </pc:sldLayoutMkLst>
        </pc:sldLayoutChg>
        <pc:sldLayoutChg chg="modTransition">
          <pc:chgData name="Rachel Boxer" userId="6da37c9f42e40059" providerId="LiveId" clId="{0E13CC8D-59C2-4409-A640-E738E4606E44}" dt="2026-04-14T23:33:15.678" v="929"/>
          <pc:sldLayoutMkLst>
            <pc:docMk/>
            <pc:sldMasterMk cId="696216338" sldId="2147483672"/>
            <pc:sldLayoutMk cId="550638488" sldId="2147483676"/>
          </pc:sldLayoutMkLst>
        </pc:sldLayoutChg>
        <pc:sldLayoutChg chg="modTransition">
          <pc:chgData name="Rachel Boxer" userId="6da37c9f42e40059" providerId="LiveId" clId="{0E13CC8D-59C2-4409-A640-E738E4606E44}" dt="2026-04-14T23:33:15.678" v="929"/>
          <pc:sldLayoutMkLst>
            <pc:docMk/>
            <pc:sldMasterMk cId="696216338" sldId="2147483672"/>
            <pc:sldLayoutMk cId="16001797" sldId="2147483677"/>
          </pc:sldLayoutMkLst>
        </pc:sldLayoutChg>
        <pc:sldLayoutChg chg="modTransition">
          <pc:chgData name="Rachel Boxer" userId="6da37c9f42e40059" providerId="LiveId" clId="{0E13CC8D-59C2-4409-A640-E738E4606E44}" dt="2026-04-14T23:33:15.678" v="929"/>
          <pc:sldLayoutMkLst>
            <pc:docMk/>
            <pc:sldMasterMk cId="696216338" sldId="2147483672"/>
            <pc:sldLayoutMk cId="1171246292" sldId="2147483678"/>
          </pc:sldLayoutMkLst>
        </pc:sldLayoutChg>
        <pc:sldLayoutChg chg="modTransition">
          <pc:chgData name="Rachel Boxer" userId="6da37c9f42e40059" providerId="LiveId" clId="{0E13CC8D-59C2-4409-A640-E738E4606E44}" dt="2026-04-14T23:33:15.678" v="929"/>
          <pc:sldLayoutMkLst>
            <pc:docMk/>
            <pc:sldMasterMk cId="696216338" sldId="2147483672"/>
            <pc:sldLayoutMk cId="2876713158" sldId="2147483679"/>
          </pc:sldLayoutMkLst>
        </pc:sldLayoutChg>
        <pc:sldLayoutChg chg="modTransition">
          <pc:chgData name="Rachel Boxer" userId="6da37c9f42e40059" providerId="LiveId" clId="{0E13CC8D-59C2-4409-A640-E738E4606E44}" dt="2026-04-14T23:33:15.678" v="929"/>
          <pc:sldLayoutMkLst>
            <pc:docMk/>
            <pc:sldMasterMk cId="696216338" sldId="2147483672"/>
            <pc:sldLayoutMk cId="1222759784" sldId="2147483680"/>
          </pc:sldLayoutMkLst>
        </pc:sldLayoutChg>
        <pc:sldLayoutChg chg="modTransition">
          <pc:chgData name="Rachel Boxer" userId="6da37c9f42e40059" providerId="LiveId" clId="{0E13CC8D-59C2-4409-A640-E738E4606E44}" dt="2026-04-14T23:33:15.678" v="929"/>
          <pc:sldLayoutMkLst>
            <pc:docMk/>
            <pc:sldMasterMk cId="696216338" sldId="2147483672"/>
            <pc:sldLayoutMk cId="283473872" sldId="2147483681"/>
          </pc:sldLayoutMkLst>
        </pc:sldLayoutChg>
        <pc:sldLayoutChg chg="modTransition">
          <pc:chgData name="Rachel Boxer" userId="6da37c9f42e40059" providerId="LiveId" clId="{0E13CC8D-59C2-4409-A640-E738E4606E44}" dt="2026-04-14T23:33:15.678" v="929"/>
          <pc:sldLayoutMkLst>
            <pc:docMk/>
            <pc:sldMasterMk cId="696216338" sldId="2147483672"/>
            <pc:sldLayoutMk cId="836586816" sldId="2147483682"/>
          </pc:sldLayoutMkLst>
        </pc:sldLayoutChg>
        <pc:sldLayoutChg chg="modTransition">
          <pc:chgData name="Rachel Boxer" userId="6da37c9f42e40059" providerId="LiveId" clId="{0E13CC8D-59C2-4409-A640-E738E4606E44}" dt="2026-04-14T23:33:15.678" v="929"/>
          <pc:sldLayoutMkLst>
            <pc:docMk/>
            <pc:sldMasterMk cId="696216338" sldId="2147483672"/>
            <pc:sldLayoutMk cId="1151683117" sldId="214748368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8EED16-83D9-944D-B225-945A2D6DED7F}" type="datetimeFigureOut">
              <a:rPr lang="en-US" smtClean="0"/>
              <a:t>4/17/2026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3128AB-7EA3-884D-B84F-2D9B3C601A6B}" type="slidenum">
              <a:rPr lang="en-US" smtClean="0"/>
              <a:t>‹#›</a:t>
            </a:fld>
            <a:endParaRPr lang="en-US"/>
          </a:p>
        </p:txBody>
      </p:sp>
    </p:spTree>
    <p:extLst>
      <p:ext uri="{BB962C8B-B14F-4D97-AF65-F5344CB8AC3E}">
        <p14:creationId xmlns:p14="http://schemas.microsoft.com/office/powerpoint/2010/main" val="2689807745"/>
      </p:ext>
    </p:extLst>
  </p:cSld>
  <p:clrMap bg1="lt1" tx1="dk1" bg2="lt2" tx2="dk2" accent1="accent1" accent2="accent2" accent3="accent3" accent4="accent4" accent5="accent5" accent6="accent6" hlink="hlink" folHlink="folHlink"/>
  <p:notesStyle>
    <a:lvl1pPr marL="0" algn="l" defTabSz="457177" rtl="0" eaLnBrk="1" latinLnBrk="0" hangingPunct="1">
      <a:defRPr sz="1200" kern="1200">
        <a:solidFill>
          <a:schemeClr val="tx1"/>
        </a:solidFill>
        <a:latin typeface="+mn-lt"/>
        <a:ea typeface="+mn-ea"/>
        <a:cs typeface="+mn-cs"/>
      </a:defRPr>
    </a:lvl1pPr>
    <a:lvl2pPr marL="457177" algn="l" defTabSz="457177" rtl="0" eaLnBrk="1" latinLnBrk="0" hangingPunct="1">
      <a:defRPr sz="1200" kern="1200">
        <a:solidFill>
          <a:schemeClr val="tx1"/>
        </a:solidFill>
        <a:latin typeface="+mn-lt"/>
        <a:ea typeface="+mn-ea"/>
        <a:cs typeface="+mn-cs"/>
      </a:defRPr>
    </a:lvl2pPr>
    <a:lvl3pPr marL="914355" algn="l" defTabSz="457177" rtl="0" eaLnBrk="1" latinLnBrk="0" hangingPunct="1">
      <a:defRPr sz="1200" kern="1200">
        <a:solidFill>
          <a:schemeClr val="tx1"/>
        </a:solidFill>
        <a:latin typeface="+mn-lt"/>
        <a:ea typeface="+mn-ea"/>
        <a:cs typeface="+mn-cs"/>
      </a:defRPr>
    </a:lvl3pPr>
    <a:lvl4pPr marL="1371532" algn="l" defTabSz="457177" rtl="0" eaLnBrk="1" latinLnBrk="0" hangingPunct="1">
      <a:defRPr sz="1200" kern="1200">
        <a:solidFill>
          <a:schemeClr val="tx1"/>
        </a:solidFill>
        <a:latin typeface="+mn-lt"/>
        <a:ea typeface="+mn-ea"/>
        <a:cs typeface="+mn-cs"/>
      </a:defRPr>
    </a:lvl4pPr>
    <a:lvl5pPr marL="1828710" algn="l" defTabSz="457177" rtl="0" eaLnBrk="1" latinLnBrk="0" hangingPunct="1">
      <a:defRPr sz="1200" kern="1200">
        <a:solidFill>
          <a:schemeClr val="tx1"/>
        </a:solidFill>
        <a:latin typeface="+mn-lt"/>
        <a:ea typeface="+mn-ea"/>
        <a:cs typeface="+mn-cs"/>
      </a:defRPr>
    </a:lvl5pPr>
    <a:lvl6pPr marL="2285887" algn="l" defTabSz="457177" rtl="0" eaLnBrk="1" latinLnBrk="0" hangingPunct="1">
      <a:defRPr sz="1200" kern="1200">
        <a:solidFill>
          <a:schemeClr val="tx1"/>
        </a:solidFill>
        <a:latin typeface="+mn-lt"/>
        <a:ea typeface="+mn-ea"/>
        <a:cs typeface="+mn-cs"/>
      </a:defRPr>
    </a:lvl6pPr>
    <a:lvl7pPr marL="2743064" algn="l" defTabSz="457177" rtl="0" eaLnBrk="1" latinLnBrk="0" hangingPunct="1">
      <a:defRPr sz="1200" kern="1200">
        <a:solidFill>
          <a:schemeClr val="tx1"/>
        </a:solidFill>
        <a:latin typeface="+mn-lt"/>
        <a:ea typeface="+mn-ea"/>
        <a:cs typeface="+mn-cs"/>
      </a:defRPr>
    </a:lvl7pPr>
    <a:lvl8pPr marL="3200241" algn="l" defTabSz="457177" rtl="0" eaLnBrk="1" latinLnBrk="0" hangingPunct="1">
      <a:defRPr sz="1200" kern="1200">
        <a:solidFill>
          <a:schemeClr val="tx1"/>
        </a:solidFill>
        <a:latin typeface="+mn-lt"/>
        <a:ea typeface="+mn-ea"/>
        <a:cs typeface="+mn-cs"/>
      </a:defRPr>
    </a:lvl8pPr>
    <a:lvl9pPr marL="3657418" algn="l" defTabSz="4571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S PGothic" panose="020B0600070205080204" pitchFamily="34" charset="-128"/>
                <a:cs typeface="MS PGothic" charset="0"/>
              </a:rPr>
              <a:t>Gathering:</a:t>
            </a:r>
            <a:r>
              <a:rPr lang="en-GB" sz="1200" kern="1200" dirty="0">
                <a:solidFill>
                  <a:schemeClr val="tx1"/>
                </a:solidFill>
                <a:effectLst/>
                <a:latin typeface="+mn-lt"/>
                <a:ea typeface="MS PGothic" panose="020B0600070205080204" pitchFamily="34" charset="-128"/>
                <a:cs typeface="MS PGothic" charset="0"/>
              </a:rPr>
              <a:t> </a:t>
            </a:r>
          </a:p>
          <a:p>
            <a:r>
              <a:rPr lang="en-GB" sz="1200" b="1" kern="1200" dirty="0">
                <a:solidFill>
                  <a:schemeClr val="tx1"/>
                </a:solidFill>
                <a:effectLst/>
                <a:latin typeface="+mn-lt"/>
                <a:ea typeface="+mn-ea"/>
                <a:cs typeface="+mn-cs"/>
              </a:rPr>
              <a:t>Slide 1: Sparkling gemstones stilling exercise</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Use the stilling slide if desired: the suggested words should be spoken slowly, leaving pauses </a:t>
            </a:r>
            <a:r>
              <a:rPr lang="en-GB" sz="1200" i="1" kern="1200" dirty="0" err="1">
                <a:solidFill>
                  <a:schemeClr val="tx1"/>
                </a:solidFill>
                <a:effectLst/>
                <a:latin typeface="+mn-lt"/>
                <a:ea typeface="+mn-ea"/>
                <a:cs typeface="+mn-cs"/>
              </a:rPr>
              <a:t>inbetween</a:t>
            </a:r>
            <a:r>
              <a:rPr lang="en-GB" sz="1200" i="1" kern="1200" dirty="0">
                <a:solidFill>
                  <a:schemeClr val="tx1"/>
                </a:solidFill>
                <a:effectLst/>
                <a:latin typeface="+mn-lt"/>
                <a:ea typeface="+mn-ea"/>
                <a:cs typeface="+mn-cs"/>
              </a:rPr>
              <a:t> to create a sense of stillness.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you sit quietly, look at the gems falling and sparkling…… </a:t>
            </a:r>
            <a:r>
              <a:rPr lang="en-GB" sz="1200" i="1" kern="1200" dirty="0">
                <a:solidFill>
                  <a:schemeClr val="tx1"/>
                </a:solidFill>
                <a:effectLst/>
                <a:latin typeface="+mn-lt"/>
                <a:ea typeface="+mn-ea"/>
                <a:cs typeface="+mn-cs"/>
              </a:rPr>
              <a:t>[PAUSE]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Now practise slower breathing…..in…..and out…..in……and out…..as you watch….</a:t>
            </a:r>
            <a:r>
              <a:rPr lang="en-GB" sz="1200" i="1" kern="1200" dirty="0">
                <a:solidFill>
                  <a:schemeClr val="tx1"/>
                </a:solidFill>
                <a:effectLst/>
                <a:latin typeface="+mn-lt"/>
                <a:ea typeface="+mn-ea"/>
                <a:cs typeface="+mn-cs"/>
              </a:rPr>
              <a:t>[PAUSE]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maybe notice that you are feeling calmer and more relaxed….</a:t>
            </a:r>
            <a:r>
              <a:rPr lang="en-GB" sz="1200" i="1" kern="1200" dirty="0">
                <a:solidFill>
                  <a:schemeClr val="tx1"/>
                </a:solidFill>
                <a:effectLst/>
                <a:latin typeface="+mn-lt"/>
                <a:ea typeface="+mn-ea"/>
                <a:cs typeface="+mn-cs"/>
              </a:rPr>
              <a:t>[PAUSE]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you breathe, think about yourself and what you bring into this time today….. </a:t>
            </a:r>
            <a:r>
              <a:rPr lang="en-GB" sz="1200" i="1" kern="1200" dirty="0">
                <a:solidFill>
                  <a:schemeClr val="tx1"/>
                </a:solidFill>
                <a:effectLst/>
                <a:latin typeface="+mn-lt"/>
                <a:ea typeface="+mn-ea"/>
                <a:cs typeface="+mn-cs"/>
              </a:rPr>
              <a:t>[PAUSE]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come into this special / sacred space and time to be still….to think deeply…..to be together as a school community…..</a:t>
            </a:r>
          </a:p>
          <a:p>
            <a:r>
              <a:rPr lang="en-GB" sz="1200" kern="1200" dirty="0">
                <a:solidFill>
                  <a:schemeClr val="tx1"/>
                </a:solidFill>
                <a:effectLst/>
                <a:latin typeface="+mn-lt"/>
                <a:ea typeface="+mn-ea"/>
                <a:cs typeface="+mn-cs"/>
              </a:rPr>
              <a:t>In our time together today, we will</a:t>
            </a:r>
            <a:r>
              <a:rPr lang="en-GB" sz="1200" b="1" kern="1200" dirty="0">
                <a:solidFill>
                  <a:schemeClr val="tx1"/>
                </a:solidFill>
                <a:effectLst/>
                <a:latin typeface="+mn-lt"/>
                <a:ea typeface="+mn-ea"/>
                <a:cs typeface="+mn-cs"/>
              </a:rPr>
              <a:t> have a team challenge, share a story, and then think together.</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128AB-7EA3-884D-B84F-2D9B3C601A6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4757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Slide 10: </a:t>
            </a:r>
            <a:r>
              <a:rPr lang="en-GB" sz="1200" kern="1200" dirty="0">
                <a:solidFill>
                  <a:schemeClr val="tx1"/>
                </a:solidFill>
                <a:effectLst/>
                <a:latin typeface="+mn-lt"/>
                <a:ea typeface="+mn-ea"/>
                <a:cs typeface="+mn-cs"/>
              </a:rPr>
              <a:t>So off Claudette went and got more water. On the way back, she looked all around for the old woman, but she was nowhere to be seen. Claudette carried on her way, muttering crossly. Imagine her surprise when a princess called out from her seat on a tree stump, asking for a drink. Claudette replied in her usual manner ‘Who do you think I am – your slave? Get your own water!!!’ How rude!</a:t>
            </a:r>
          </a:p>
          <a:p>
            <a:pPr marL="0" marR="0" lvl="0" indent="0" algn="l" defTabSz="457177"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Now what Claudette didn’t realise was that it was the </a:t>
            </a:r>
            <a:r>
              <a:rPr lang="en-GB" sz="1200" i="1" kern="1200" dirty="0">
                <a:solidFill>
                  <a:schemeClr val="tx1"/>
                </a:solidFill>
                <a:effectLst/>
                <a:latin typeface="+mn-lt"/>
                <a:ea typeface="+mn-ea"/>
                <a:cs typeface="+mn-cs"/>
              </a:rPr>
              <a:t>same </a:t>
            </a:r>
            <a:r>
              <a:rPr lang="en-GB" sz="1200" kern="1200" dirty="0">
                <a:solidFill>
                  <a:schemeClr val="tx1"/>
                </a:solidFill>
                <a:effectLst/>
                <a:latin typeface="+mn-lt"/>
                <a:ea typeface="+mn-ea"/>
                <a:cs typeface="+mn-cs"/>
              </a:rPr>
              <a:t>fairy, but this time disguised as a princess! The princess stood up, looked at Claudette and said ‘Your words are as ugly as…. </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403128AB-7EA3-884D-B84F-2D9B3C601A6B}" type="slidenum">
              <a:rPr lang="en-US" smtClean="0"/>
              <a:t>10</a:t>
            </a:fld>
            <a:endParaRPr lang="en-US"/>
          </a:p>
        </p:txBody>
      </p:sp>
    </p:spTree>
    <p:extLst>
      <p:ext uri="{BB962C8B-B14F-4D97-AF65-F5344CB8AC3E}">
        <p14:creationId xmlns:p14="http://schemas.microsoft.com/office/powerpoint/2010/main" val="2883744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Slide 11: </a:t>
            </a:r>
            <a:r>
              <a:rPr lang="en-GB" sz="1200" kern="1200" dirty="0">
                <a:solidFill>
                  <a:schemeClr val="tx1"/>
                </a:solidFill>
                <a:effectLst/>
                <a:latin typeface="+mn-lt"/>
                <a:ea typeface="+mn-ea"/>
                <a:cs typeface="+mn-cs"/>
              </a:rPr>
              <a:t>….toads and frogs. So, whenever you speak, that’s exactly what will fall from your mouth. Let that be a lesson to you!!’ And with that….the princess went on her way and was never seen again.</a:t>
            </a:r>
          </a:p>
          <a:p>
            <a:endParaRPr lang="en-GB" dirty="0"/>
          </a:p>
        </p:txBody>
      </p:sp>
      <p:sp>
        <p:nvSpPr>
          <p:cNvPr id="4" name="Slide Number Placeholder 3"/>
          <p:cNvSpPr>
            <a:spLocks noGrp="1"/>
          </p:cNvSpPr>
          <p:nvPr>
            <p:ph type="sldNum" sz="quarter" idx="5"/>
          </p:nvPr>
        </p:nvSpPr>
        <p:spPr/>
        <p:txBody>
          <a:bodyPr/>
          <a:lstStyle/>
          <a:p>
            <a:fld id="{403128AB-7EA3-884D-B84F-2D9B3C601A6B}" type="slidenum">
              <a:rPr lang="en-US" smtClean="0"/>
              <a:t>11</a:t>
            </a:fld>
            <a:endParaRPr lang="en-US"/>
          </a:p>
        </p:txBody>
      </p:sp>
    </p:spTree>
    <p:extLst>
      <p:ext uri="{BB962C8B-B14F-4D97-AF65-F5344CB8AC3E}">
        <p14:creationId xmlns:p14="http://schemas.microsoft.com/office/powerpoint/2010/main" val="1571023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Slide 12: </a:t>
            </a:r>
            <a:r>
              <a:rPr lang="en-GB" sz="1200" kern="1200" dirty="0">
                <a:solidFill>
                  <a:schemeClr val="tx1"/>
                </a:solidFill>
                <a:effectLst/>
                <a:latin typeface="+mn-lt"/>
                <a:ea typeface="+mn-ea"/>
                <a:cs typeface="+mn-cs"/>
              </a:rPr>
              <a:t>I wonder what this story shows us – what meaning we might find in this strange tale? </a:t>
            </a:r>
            <a:r>
              <a:rPr lang="en-GB" sz="1200" i="1" kern="1200" dirty="0">
                <a:solidFill>
                  <a:schemeClr val="tx1"/>
                </a:solidFill>
                <a:effectLst/>
                <a:latin typeface="+mn-lt"/>
                <a:ea typeface="+mn-ea"/>
                <a:cs typeface="+mn-cs"/>
              </a:rPr>
              <a:t>[ask for some ideas, which will hopefully have something to do with kind v. unkind words]</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Do you think it’s a true story?!</a:t>
            </a:r>
          </a:p>
          <a:p>
            <a:r>
              <a:rPr lang="en-GB" sz="1200" kern="1200" dirty="0">
                <a:solidFill>
                  <a:schemeClr val="tx1"/>
                </a:solidFill>
                <a:effectLst/>
                <a:latin typeface="+mn-lt"/>
                <a:ea typeface="+mn-ea"/>
                <a:cs typeface="+mn-cs"/>
              </a:rPr>
              <a:t>Our words are just like the bits from the party popper – once they’re out of our mouths, it’s impossible to put them back again. If our words are unkindly spoken like Claudette’s, then they can really hurt other people. Like our out of control party popper bits, our words can sometimes get out of control. Maybe we’re angry or hurt or tired and we say something to someone that we later regret. Listen to these words from the Bible which put it like this….</a:t>
            </a:r>
          </a:p>
          <a:p>
            <a:endParaRPr lang="en-GB" dirty="0"/>
          </a:p>
        </p:txBody>
      </p:sp>
      <p:sp>
        <p:nvSpPr>
          <p:cNvPr id="4" name="Slide Number Placeholder 3"/>
          <p:cNvSpPr>
            <a:spLocks noGrp="1"/>
          </p:cNvSpPr>
          <p:nvPr>
            <p:ph type="sldNum" sz="quarter" idx="5"/>
          </p:nvPr>
        </p:nvSpPr>
        <p:spPr/>
        <p:txBody>
          <a:bodyPr/>
          <a:lstStyle/>
          <a:p>
            <a:fld id="{403128AB-7EA3-884D-B84F-2D9B3C601A6B}" type="slidenum">
              <a:rPr lang="en-US" smtClean="0"/>
              <a:t>12</a:t>
            </a:fld>
            <a:endParaRPr lang="en-US"/>
          </a:p>
        </p:txBody>
      </p:sp>
    </p:spTree>
    <p:extLst>
      <p:ext uri="{BB962C8B-B14F-4D97-AF65-F5344CB8AC3E}">
        <p14:creationId xmlns:p14="http://schemas.microsoft.com/office/powerpoint/2010/main" val="2470997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Slide 13: It is the same with the tongue. It is a small part of the body, but it brags about doing great things. A big forest fire can be started with only a little flame! (</a:t>
            </a:r>
            <a:r>
              <a:rPr lang="en-GB" sz="1200" b="1" i="1" kern="1200" dirty="0">
                <a:solidFill>
                  <a:schemeClr val="tx1"/>
                </a:solidFill>
                <a:effectLst/>
                <a:latin typeface="+mn-lt"/>
                <a:ea typeface="+mn-ea"/>
                <a:cs typeface="+mn-cs"/>
              </a:rPr>
              <a:t>James 3:5</a:t>
            </a:r>
            <a:r>
              <a:rPr lang="en-GB" sz="1200" b="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These words are a little bit like some of Jesus’ parables – they create a picture in words, saying that it only takes a very small flame to set a whole forest on fire. The words we speak are like this – a little word can do a great deal of damage. Our words are our responsibility: we need to choose them carefully and speak them kindly, like Colette. We have the power to control what we say – and even better, to use this power for the good of others; to speak kind, thoughtful and encouraging words.</a:t>
            </a:r>
            <a:endParaRPr lang="en-GB" dirty="0"/>
          </a:p>
        </p:txBody>
      </p:sp>
      <p:sp>
        <p:nvSpPr>
          <p:cNvPr id="4" name="Slide Number Placeholder 3"/>
          <p:cNvSpPr>
            <a:spLocks noGrp="1"/>
          </p:cNvSpPr>
          <p:nvPr>
            <p:ph type="sldNum" sz="quarter" idx="5"/>
          </p:nvPr>
        </p:nvSpPr>
        <p:spPr/>
        <p:txBody>
          <a:bodyPr/>
          <a:lstStyle/>
          <a:p>
            <a:fld id="{403128AB-7EA3-884D-B84F-2D9B3C601A6B}" type="slidenum">
              <a:rPr lang="en-US" smtClean="0"/>
              <a:t>13</a:t>
            </a:fld>
            <a:endParaRPr lang="en-US"/>
          </a:p>
        </p:txBody>
      </p:sp>
    </p:spTree>
    <p:extLst>
      <p:ext uri="{BB962C8B-B14F-4D97-AF65-F5344CB8AC3E}">
        <p14:creationId xmlns:p14="http://schemas.microsoft.com/office/powerpoint/2010/main" val="3811200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1CC1FDBF-DCF2-4BAE-8A7A-003344E33E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9459" name="Notes Placeholder 2">
            <a:extLst>
              <a:ext uri="{FF2B5EF4-FFF2-40B4-BE49-F238E27FC236}">
                <a16:creationId xmlns:a16="http://schemas.microsoft.com/office/drawing/2014/main" id="{FB30E020-4882-4A99-B074-9B4AC6F0A6A6}"/>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GB" sz="1200" b="1" kern="1200" dirty="0">
                <a:solidFill>
                  <a:schemeClr val="tx1"/>
                </a:solidFill>
                <a:effectLst/>
                <a:latin typeface="+mn-lt"/>
                <a:ea typeface="+mn-ea"/>
                <a:cs typeface="+mn-cs"/>
              </a:rPr>
              <a:t>Slide 14:</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Responding (and words for worship)</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Let’s stop to be quiet and still and wonder together….</a:t>
            </a:r>
          </a:p>
          <a:p>
            <a:pPr algn="ctr"/>
            <a:r>
              <a:rPr lang="en-GB" sz="1200" kern="1200" dirty="0">
                <a:solidFill>
                  <a:schemeClr val="tx1"/>
                </a:solidFill>
                <a:effectLst/>
                <a:latin typeface="+mn-lt"/>
                <a:ea typeface="+mn-ea"/>
                <a:cs typeface="+mn-cs"/>
              </a:rPr>
              <a:t>….I’m going to place our party popper bits here in front of us as a reminder of the power that our words have….</a:t>
            </a:r>
          </a:p>
          <a:p>
            <a:pPr marL="0" marR="0" lvl="0" indent="0" algn="ctr" defTabSz="457177"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saw this in the story of Claudette and Colette….</a:t>
            </a:r>
          </a:p>
          <a:p>
            <a:pPr algn="ctr"/>
            <a:r>
              <a:rPr lang="en-GB" sz="1200" kern="1200" dirty="0">
                <a:solidFill>
                  <a:schemeClr val="tx1"/>
                </a:solidFill>
                <a:effectLst/>
                <a:latin typeface="+mn-lt"/>
                <a:ea typeface="+mn-ea"/>
                <a:cs typeface="+mn-cs"/>
              </a:rPr>
              <a:t>The Bible writer James said that ‘a big forest fire can be started with only a little flame’ – our words can easily get out of control….we’ve all seen it happen….</a:t>
            </a:r>
          </a:p>
          <a:p>
            <a:pPr algn="ctr"/>
            <a:r>
              <a:rPr lang="en-GB" sz="1200" kern="1200" dirty="0">
                <a:solidFill>
                  <a:schemeClr val="tx1"/>
                </a:solidFill>
                <a:effectLst/>
                <a:latin typeface="+mn-lt"/>
                <a:ea typeface="+mn-ea"/>
                <a:cs typeface="+mn-cs"/>
              </a:rPr>
              <a:t> </a:t>
            </a:r>
          </a:p>
          <a:p>
            <a:pPr algn="ctr"/>
            <a:r>
              <a:rPr lang="en-GB" sz="1200" b="1" kern="1200" dirty="0">
                <a:solidFill>
                  <a:schemeClr val="tx1"/>
                </a:solidFill>
                <a:effectLst/>
                <a:latin typeface="+mn-lt"/>
                <a:ea typeface="+mn-ea"/>
                <a:cs typeface="+mn-cs"/>
              </a:rPr>
              <a:t>…I wonder what might help us to take care with our words?...</a:t>
            </a:r>
            <a:endParaRPr lang="en-GB" sz="1200" kern="1200" dirty="0">
              <a:solidFill>
                <a:schemeClr val="tx1"/>
              </a:solidFill>
              <a:effectLst/>
              <a:latin typeface="+mn-lt"/>
              <a:ea typeface="+mn-ea"/>
              <a:cs typeface="+mn-cs"/>
            </a:endParaRPr>
          </a:p>
          <a:p>
            <a:pPr algn="ctr"/>
            <a:r>
              <a:rPr lang="en-GB" sz="1200" b="1" kern="1200" dirty="0">
                <a:solidFill>
                  <a:schemeClr val="tx1"/>
                </a:solidFill>
                <a:effectLst/>
                <a:latin typeface="+mn-lt"/>
                <a:ea typeface="+mn-ea"/>
                <a:cs typeface="+mn-cs"/>
              </a:rPr>
              <a:t>…I wonder which words might encourage others?...</a:t>
            </a:r>
            <a:endParaRPr lang="en-GB" sz="1200" kern="1200" dirty="0">
              <a:solidFill>
                <a:schemeClr val="tx1"/>
              </a:solidFill>
              <a:effectLst/>
              <a:latin typeface="+mn-lt"/>
              <a:ea typeface="+mn-ea"/>
              <a:cs typeface="+mn-cs"/>
            </a:endParaRPr>
          </a:p>
          <a:p>
            <a:pPr algn="ctr"/>
            <a:r>
              <a:rPr lang="en-GB" sz="1200" b="1" kern="1200" dirty="0">
                <a:solidFill>
                  <a:schemeClr val="tx1"/>
                </a:solidFill>
                <a:effectLst/>
                <a:latin typeface="+mn-lt"/>
                <a:ea typeface="+mn-ea"/>
                <a:cs typeface="+mn-cs"/>
              </a:rPr>
              <a:t>…and how we might use our words to be a blessing?...</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For many people, talking to God in prayer helps them to take more care of their words, as they ask for his help, so I’m going to pray now, using some words we used earlier this term – because they are about words! There are some words for you to join in with if you would like to make the prayer your own, and they go like this: </a:t>
            </a:r>
          </a:p>
        </p:txBody>
      </p:sp>
      <p:sp>
        <p:nvSpPr>
          <p:cNvPr id="19460" name="Slide Number Placeholder 3">
            <a:extLst>
              <a:ext uri="{FF2B5EF4-FFF2-40B4-BE49-F238E27FC236}">
                <a16:creationId xmlns:a16="http://schemas.microsoft.com/office/drawing/2014/main" id="{22E4F58D-43E7-410E-93DA-F75136F897B7}"/>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CE32EB7-AEDC-49D6-8C58-ED5817ECD2EC}" type="slidenum">
              <a:rPr lang="en-GB" altLang="en-US" smtClean="0"/>
              <a:pPr/>
              <a:t>14</a:t>
            </a:fld>
            <a:endParaRPr lang="en-GB"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Slide 14: May the words of our mouths </a:t>
            </a:r>
            <a:r>
              <a:rPr lang="en-GB" sz="1200" b="1" i="1" kern="1200" dirty="0">
                <a:solidFill>
                  <a:schemeClr val="tx1"/>
                </a:solidFill>
                <a:effectLst/>
                <a:latin typeface="+mn-lt"/>
                <a:ea typeface="+mn-ea"/>
                <a:cs typeface="+mn-cs"/>
              </a:rPr>
              <a:t>[place your hands on your lips] </a:t>
            </a:r>
            <a:r>
              <a:rPr lang="en-GB" sz="1200" b="1" kern="1200" dirty="0">
                <a:solidFill>
                  <a:schemeClr val="tx1"/>
                </a:solidFill>
                <a:effectLst/>
                <a:latin typeface="+mn-lt"/>
                <a:ea typeface="+mn-ea"/>
                <a:cs typeface="+mn-cs"/>
              </a:rPr>
              <a:t>please you, God </a:t>
            </a:r>
            <a:r>
              <a:rPr lang="en-GB" sz="1200" b="1" i="1" kern="1200" dirty="0">
                <a:solidFill>
                  <a:schemeClr val="tx1"/>
                </a:solidFill>
                <a:effectLst/>
                <a:latin typeface="+mn-lt"/>
                <a:ea typeface="+mn-ea"/>
                <a:cs typeface="+mn-cs"/>
              </a:rPr>
              <a:t>[both thumbs up]. </a:t>
            </a:r>
            <a:r>
              <a:rPr lang="en-GB" sz="1200" i="1" kern="1200" dirty="0">
                <a:solidFill>
                  <a:schemeClr val="tx1"/>
                </a:solidFill>
                <a:effectLst/>
                <a:latin typeface="+mn-lt"/>
                <a:ea typeface="+mn-ea"/>
                <a:cs typeface="+mn-cs"/>
              </a:rPr>
              <a:t>[words adapted from Psalm 19:14]</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403128AB-7EA3-884D-B84F-2D9B3C601A6B}" type="slidenum">
              <a:rPr lang="en-US" smtClean="0"/>
              <a:t>15</a:t>
            </a:fld>
            <a:endParaRPr lang="en-US"/>
          </a:p>
        </p:txBody>
      </p:sp>
    </p:spTree>
    <p:extLst>
      <p:ext uri="{BB962C8B-B14F-4D97-AF65-F5344CB8AC3E}">
        <p14:creationId xmlns:p14="http://schemas.microsoft.com/office/powerpoint/2010/main" val="2525615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16: Dear God</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our friendships, </a:t>
            </a:r>
            <a:r>
              <a:rPr lang="en-GB" sz="1200" b="1" kern="1200" dirty="0">
                <a:solidFill>
                  <a:schemeClr val="tx1"/>
                </a:solidFill>
                <a:effectLst/>
                <a:latin typeface="+mn-lt"/>
                <a:ea typeface="+mn-ea"/>
                <a:cs typeface="+mn-cs"/>
              </a:rPr>
              <a:t>may the words of our mouths </a:t>
            </a:r>
            <a:r>
              <a:rPr lang="en-GB" sz="1200" b="1" i="1" kern="1200" dirty="0">
                <a:solidFill>
                  <a:schemeClr val="tx1"/>
                </a:solidFill>
                <a:effectLst/>
                <a:latin typeface="+mn-lt"/>
                <a:ea typeface="+mn-ea"/>
                <a:cs typeface="+mn-cs"/>
              </a:rPr>
              <a:t>[place your hands on your lips] </a:t>
            </a:r>
            <a:r>
              <a:rPr lang="en-GB" sz="1200" b="1" kern="1200" dirty="0">
                <a:solidFill>
                  <a:schemeClr val="tx1"/>
                </a:solidFill>
                <a:effectLst/>
                <a:latin typeface="+mn-lt"/>
                <a:ea typeface="+mn-ea"/>
                <a:cs typeface="+mn-cs"/>
              </a:rPr>
              <a:t>please you, God </a:t>
            </a:r>
            <a:r>
              <a:rPr lang="en-GB" sz="1200" b="1" i="1" kern="1200" dirty="0">
                <a:solidFill>
                  <a:schemeClr val="tx1"/>
                </a:solidFill>
                <a:effectLst/>
                <a:latin typeface="+mn-lt"/>
                <a:ea typeface="+mn-ea"/>
                <a:cs typeface="+mn-cs"/>
              </a:rPr>
              <a:t>[both thumbs up].</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403128AB-7EA3-884D-B84F-2D9B3C601A6B}" type="slidenum">
              <a:rPr lang="en-US" smtClean="0"/>
              <a:t>16</a:t>
            </a:fld>
            <a:endParaRPr lang="en-US"/>
          </a:p>
        </p:txBody>
      </p:sp>
    </p:spTree>
    <p:extLst>
      <p:ext uri="{BB962C8B-B14F-4D97-AF65-F5344CB8AC3E}">
        <p14:creationId xmlns:p14="http://schemas.microsoft.com/office/powerpoint/2010/main" val="2826505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Slide 17: </a:t>
            </a:r>
            <a:r>
              <a:rPr lang="en-GB" sz="1200" kern="1200" dirty="0">
                <a:solidFill>
                  <a:schemeClr val="tx1"/>
                </a:solidFill>
                <a:effectLst/>
                <a:latin typeface="+mn-lt"/>
                <a:ea typeface="+mn-ea"/>
                <a:cs typeface="+mn-cs"/>
              </a:rPr>
              <a:t>At our playtimes, </a:t>
            </a:r>
            <a:r>
              <a:rPr lang="en-GB" sz="1200" b="1" kern="1200" dirty="0">
                <a:solidFill>
                  <a:schemeClr val="tx1"/>
                </a:solidFill>
                <a:effectLst/>
                <a:latin typeface="+mn-lt"/>
                <a:ea typeface="+mn-ea"/>
                <a:cs typeface="+mn-cs"/>
              </a:rPr>
              <a:t>may the words of our mouths </a:t>
            </a:r>
            <a:r>
              <a:rPr lang="en-GB" sz="1200" b="1" i="1" kern="1200" dirty="0">
                <a:solidFill>
                  <a:schemeClr val="tx1"/>
                </a:solidFill>
                <a:effectLst/>
                <a:latin typeface="+mn-lt"/>
                <a:ea typeface="+mn-ea"/>
                <a:cs typeface="+mn-cs"/>
              </a:rPr>
              <a:t>[place your hands on your lips] </a:t>
            </a:r>
            <a:r>
              <a:rPr lang="en-GB" sz="1200" b="1" kern="1200" dirty="0">
                <a:solidFill>
                  <a:schemeClr val="tx1"/>
                </a:solidFill>
                <a:effectLst/>
                <a:latin typeface="+mn-lt"/>
                <a:ea typeface="+mn-ea"/>
                <a:cs typeface="+mn-cs"/>
              </a:rPr>
              <a:t>please you, God </a:t>
            </a:r>
            <a:r>
              <a:rPr lang="en-GB" sz="1200" b="1" i="1" kern="1200" dirty="0">
                <a:solidFill>
                  <a:schemeClr val="tx1"/>
                </a:solidFill>
                <a:effectLst/>
                <a:latin typeface="+mn-lt"/>
                <a:ea typeface="+mn-ea"/>
                <a:cs typeface="+mn-cs"/>
              </a:rPr>
              <a:t>[both thumbs up].</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403128AB-7EA3-884D-B84F-2D9B3C601A6B}" type="slidenum">
              <a:rPr lang="en-US" smtClean="0"/>
              <a:t>17</a:t>
            </a:fld>
            <a:endParaRPr lang="en-US"/>
          </a:p>
        </p:txBody>
      </p:sp>
    </p:spTree>
    <p:extLst>
      <p:ext uri="{BB962C8B-B14F-4D97-AF65-F5344CB8AC3E}">
        <p14:creationId xmlns:p14="http://schemas.microsoft.com/office/powerpoint/2010/main" val="3949896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Slide 18: </a:t>
            </a:r>
            <a:r>
              <a:rPr lang="en-GB" sz="1200" kern="1200" dirty="0">
                <a:solidFill>
                  <a:schemeClr val="tx1"/>
                </a:solidFill>
                <a:effectLst/>
                <a:latin typeface="+mn-lt"/>
                <a:ea typeface="+mn-ea"/>
                <a:cs typeface="+mn-cs"/>
              </a:rPr>
              <a:t>In our families, </a:t>
            </a:r>
            <a:r>
              <a:rPr lang="en-GB" sz="1200" b="1" kern="1200" dirty="0">
                <a:solidFill>
                  <a:schemeClr val="tx1"/>
                </a:solidFill>
                <a:effectLst/>
                <a:latin typeface="+mn-lt"/>
                <a:ea typeface="+mn-ea"/>
                <a:cs typeface="+mn-cs"/>
              </a:rPr>
              <a:t>may the words of our mouths </a:t>
            </a:r>
            <a:r>
              <a:rPr lang="en-GB" sz="1200" b="1" i="1" kern="1200" dirty="0">
                <a:solidFill>
                  <a:schemeClr val="tx1"/>
                </a:solidFill>
                <a:effectLst/>
                <a:latin typeface="+mn-lt"/>
                <a:ea typeface="+mn-ea"/>
                <a:cs typeface="+mn-cs"/>
              </a:rPr>
              <a:t>[place your hands on your lips] </a:t>
            </a:r>
            <a:r>
              <a:rPr lang="en-GB" sz="1200" b="1" kern="1200" dirty="0">
                <a:solidFill>
                  <a:schemeClr val="tx1"/>
                </a:solidFill>
                <a:effectLst/>
                <a:latin typeface="+mn-lt"/>
                <a:ea typeface="+mn-ea"/>
                <a:cs typeface="+mn-cs"/>
              </a:rPr>
              <a:t>please you, God </a:t>
            </a:r>
            <a:r>
              <a:rPr lang="en-GB" sz="1200" b="1" i="1" kern="1200" dirty="0">
                <a:solidFill>
                  <a:schemeClr val="tx1"/>
                </a:solidFill>
                <a:effectLst/>
                <a:latin typeface="+mn-lt"/>
                <a:ea typeface="+mn-ea"/>
                <a:cs typeface="+mn-cs"/>
              </a:rPr>
              <a:t>[both thumbs up].</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403128AB-7EA3-884D-B84F-2D9B3C601A6B}" type="slidenum">
              <a:rPr lang="en-US" smtClean="0"/>
              <a:t>18</a:t>
            </a:fld>
            <a:endParaRPr lang="en-US"/>
          </a:p>
        </p:txBody>
      </p:sp>
    </p:spTree>
    <p:extLst>
      <p:ext uri="{BB962C8B-B14F-4D97-AF65-F5344CB8AC3E}">
        <p14:creationId xmlns:p14="http://schemas.microsoft.com/office/powerpoint/2010/main" val="1560148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Slide 19: </a:t>
            </a:r>
            <a:r>
              <a:rPr lang="en-GB" sz="1200" kern="1200" dirty="0">
                <a:solidFill>
                  <a:schemeClr val="tx1"/>
                </a:solidFill>
                <a:effectLst/>
                <a:latin typeface="+mn-lt"/>
                <a:ea typeface="+mn-ea"/>
                <a:cs typeface="+mn-cs"/>
              </a:rPr>
              <a:t>Wherever we go, </a:t>
            </a:r>
            <a:r>
              <a:rPr lang="en-GB" sz="1200" b="1" kern="1200" dirty="0">
                <a:solidFill>
                  <a:schemeClr val="tx1"/>
                </a:solidFill>
                <a:effectLst/>
                <a:latin typeface="+mn-lt"/>
                <a:ea typeface="+mn-ea"/>
                <a:cs typeface="+mn-cs"/>
              </a:rPr>
              <a:t>may the words of our mouths </a:t>
            </a:r>
            <a:r>
              <a:rPr lang="en-GB" sz="1200" b="1" i="1" kern="1200" dirty="0">
                <a:solidFill>
                  <a:schemeClr val="tx1"/>
                </a:solidFill>
                <a:effectLst/>
                <a:latin typeface="+mn-lt"/>
                <a:ea typeface="+mn-ea"/>
                <a:cs typeface="+mn-cs"/>
              </a:rPr>
              <a:t>[place your hands on your lips] </a:t>
            </a:r>
            <a:r>
              <a:rPr lang="en-GB" sz="1200" b="1" kern="1200" dirty="0">
                <a:solidFill>
                  <a:schemeClr val="tx1"/>
                </a:solidFill>
                <a:effectLst/>
                <a:latin typeface="+mn-lt"/>
                <a:ea typeface="+mn-ea"/>
                <a:cs typeface="+mn-cs"/>
              </a:rPr>
              <a:t>please you, God </a:t>
            </a:r>
            <a:r>
              <a:rPr lang="en-GB" sz="1200" b="1" i="1" kern="1200" dirty="0">
                <a:solidFill>
                  <a:schemeClr val="tx1"/>
                </a:solidFill>
                <a:effectLst/>
                <a:latin typeface="+mn-lt"/>
                <a:ea typeface="+mn-ea"/>
                <a:cs typeface="+mn-cs"/>
              </a:rPr>
              <a:t>[both thumbs up].</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403128AB-7EA3-884D-B84F-2D9B3C601A6B}" type="slidenum">
              <a:rPr lang="en-US" smtClean="0"/>
              <a:t>19</a:t>
            </a:fld>
            <a:endParaRPr lang="en-US"/>
          </a:p>
        </p:txBody>
      </p:sp>
    </p:spTree>
    <p:extLst>
      <p:ext uri="{BB962C8B-B14F-4D97-AF65-F5344CB8AC3E}">
        <p14:creationId xmlns:p14="http://schemas.microsoft.com/office/powerpoint/2010/main" val="2606115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5602AD20-6F91-4FA2-B894-F9C4B2F778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387" name="Notes Placeholder 2">
            <a:extLst>
              <a:ext uri="{FF2B5EF4-FFF2-40B4-BE49-F238E27FC236}">
                <a16:creationId xmlns:a16="http://schemas.microsoft.com/office/drawing/2014/main" id="{E4A28BB7-4757-499D-9C15-27492969CAA6}"/>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lvl="0"/>
            <a:r>
              <a:rPr lang="en-GB" sz="1200" b="1" kern="1200" dirty="0">
                <a:solidFill>
                  <a:schemeClr val="tx1"/>
                </a:solidFill>
                <a:effectLst/>
                <a:latin typeface="+mn-lt"/>
                <a:ea typeface="+mn-ea"/>
                <a:cs typeface="+mn-cs"/>
              </a:rPr>
              <a:t>Slide 2:</a:t>
            </a:r>
            <a:r>
              <a:rPr lang="en-GB" sz="1200" kern="1200" dirty="0">
                <a:solidFill>
                  <a:schemeClr val="tx1"/>
                </a:solidFill>
                <a:effectLst/>
                <a:latin typeface="+mn-lt"/>
                <a:ea typeface="+mn-ea"/>
                <a:cs typeface="+mn-cs"/>
              </a:rPr>
              <a:t> Use our new gathering words for this term, or your usual greeting if you prefer. These greetings may change slightly each week to reflect the spiritual elements that we will be exploring in each week’s materials.</a:t>
            </a:r>
          </a:p>
          <a:p>
            <a:r>
              <a:rPr lang="en-GB" sz="1200" kern="1200" dirty="0">
                <a:solidFill>
                  <a:schemeClr val="tx1"/>
                </a:solidFill>
                <a:effectLst/>
                <a:latin typeface="+mn-lt"/>
                <a:ea typeface="+mn-ea"/>
                <a:cs typeface="+mn-cs"/>
              </a:rPr>
              <a:t> </a:t>
            </a:r>
          </a:p>
          <a:p>
            <a:r>
              <a:rPr lang="en-GB" sz="1200" b="1" i="1" kern="1200" dirty="0">
                <a:solidFill>
                  <a:schemeClr val="tx1"/>
                </a:solidFill>
                <a:effectLst/>
                <a:latin typeface="+mn-lt"/>
                <a:ea typeface="+mn-ea"/>
                <a:cs typeface="+mn-cs"/>
              </a:rPr>
              <a:t>Leader: </a:t>
            </a:r>
            <a:r>
              <a:rPr lang="en-GB" sz="1200" kern="1200" dirty="0">
                <a:solidFill>
                  <a:schemeClr val="tx1"/>
                </a:solidFill>
                <a:effectLst/>
                <a:latin typeface="+mn-lt"/>
                <a:ea typeface="+mn-ea"/>
                <a:cs typeface="+mn-cs"/>
              </a:rPr>
              <a:t>As we gather to share our story today….</a:t>
            </a:r>
          </a:p>
          <a:p>
            <a:r>
              <a:rPr lang="en-GB" sz="1200" b="1" i="1" kern="1200" dirty="0">
                <a:solidFill>
                  <a:schemeClr val="tx1"/>
                </a:solidFill>
                <a:effectLst/>
                <a:latin typeface="+mn-lt"/>
                <a:ea typeface="+mn-ea"/>
                <a:cs typeface="+mn-cs"/>
              </a:rPr>
              <a:t>All: </a:t>
            </a:r>
            <a:r>
              <a:rPr lang="en-GB" sz="1200" b="1" kern="1200" dirty="0">
                <a:solidFill>
                  <a:schemeClr val="tx1"/>
                </a:solidFill>
                <a:effectLst/>
                <a:latin typeface="+mn-lt"/>
                <a:ea typeface="+mn-ea"/>
                <a:cs typeface="+mn-cs"/>
              </a:rPr>
              <a:t>May we grow in our understanding of ourselves.</a:t>
            </a:r>
            <a:endParaRPr lang="en-GB" altLang="en-US" sz="1800" dirty="0">
              <a:latin typeface="Cambria" panose="02040503050406030204" pitchFamily="18" charset="0"/>
              <a:ea typeface="Calibri" panose="020F0502020204030204" pitchFamily="34" charset="0"/>
              <a:cs typeface="Times New Roman" panose="02020603050405020304" pitchFamily="18" charset="0"/>
            </a:endParaRPr>
          </a:p>
        </p:txBody>
      </p:sp>
      <p:sp>
        <p:nvSpPr>
          <p:cNvPr id="16388" name="Slide Number Placeholder 3">
            <a:extLst>
              <a:ext uri="{FF2B5EF4-FFF2-40B4-BE49-F238E27FC236}">
                <a16:creationId xmlns:a16="http://schemas.microsoft.com/office/drawing/2014/main" id="{EDFF2C78-F87D-42BD-B67C-ADA74CDB4A71}"/>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105EB9-C087-4CF7-A15F-30CC282395F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6F7C24D1-881E-6F3C-29F2-7488E2E3B0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A6A9FBD7-52F5-89AD-5CAD-E8E947F478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b="1" dirty="0">
                <a:ea typeface="Calibri" panose="020F0502020204030204" pitchFamily="34" charset="0"/>
                <a:cs typeface="Times New Roman" panose="02020603050405020304" pitchFamily="18" charset="0"/>
              </a:rPr>
              <a:t>Slide 20</a:t>
            </a:r>
            <a:r>
              <a:rPr lang="en-GB" altLang="en-US" b="1">
                <a:ea typeface="Calibri" panose="020F0502020204030204" pitchFamily="34" charset="0"/>
                <a:cs typeface="Times New Roman" panose="02020603050405020304" pitchFamily="18" charset="0"/>
              </a:rPr>
              <a:t>: Amen</a:t>
            </a:r>
            <a:r>
              <a:rPr lang="en-GB" sz="1200" kern="1200">
                <a:solidFill>
                  <a:schemeClr val="tx1"/>
                </a:solidFill>
                <a:effectLst/>
                <a:latin typeface="+mn-lt"/>
                <a:ea typeface="+mn-ea"/>
                <a:cs typeface="+mn-cs"/>
              </a:rPr>
              <a:t>.</a:t>
            </a:r>
            <a:endParaRPr lang="en-GB" altLang="en-US" b="1" dirty="0">
              <a:ea typeface="Calibri" panose="020F0502020204030204" pitchFamily="34" charset="0"/>
              <a:cs typeface="Times New Roman" panose="02020603050405020304" pitchFamily="18" charset="0"/>
            </a:endParaRPr>
          </a:p>
        </p:txBody>
      </p:sp>
      <p:sp>
        <p:nvSpPr>
          <p:cNvPr id="26628" name="Slide Number Placeholder 3">
            <a:extLst>
              <a:ext uri="{FF2B5EF4-FFF2-40B4-BE49-F238E27FC236}">
                <a16:creationId xmlns:a16="http://schemas.microsoft.com/office/drawing/2014/main" id="{1D8B4CDF-3F30-C7DD-56ED-EFFCB54294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D0C386-E2A9-42D2-A06A-1F41FB91723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8A8AAB0E-F071-4859-8F1A-CB796C267C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Notes Placeholder 2">
            <a:extLst>
              <a:ext uri="{FF2B5EF4-FFF2-40B4-BE49-F238E27FC236}">
                <a16:creationId xmlns:a16="http://schemas.microsoft.com/office/drawing/2014/main" id="{D70522BB-334F-4C08-BD97-61336541259B}"/>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l"/>
            <a:r>
              <a:rPr lang="en-GB" altLang="en-US" sz="1800" b="1" dirty="0">
                <a:latin typeface="Cambria" panose="02040503050406030204" pitchFamily="18" charset="0"/>
                <a:ea typeface="Calibri" panose="020F0502020204030204" pitchFamily="34" charset="0"/>
                <a:cs typeface="Times New Roman" panose="02020603050405020304" pitchFamily="18" charset="0"/>
              </a:rPr>
              <a:t>Slide 21: Sending</a:t>
            </a:r>
          </a:p>
          <a:p>
            <a:pPr>
              <a:defRPr/>
            </a:pPr>
            <a:r>
              <a:rPr lang="en-GB" sz="1800" b="1" i="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Leader: </a:t>
            </a:r>
            <a:r>
              <a:rPr lang="en-GB" sz="1800"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As we leave this place &amp; time and go into the day ahead…</a:t>
            </a:r>
          </a:p>
          <a:p>
            <a:pPr>
              <a:defRPr/>
            </a:pPr>
            <a:r>
              <a:rPr lang="en-GB" sz="1800" b="1" i="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All: </a:t>
            </a:r>
            <a:r>
              <a:rPr lang="en-GB" sz="1800"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May we take care with the words we speak.</a:t>
            </a:r>
            <a:endParaRPr lang="en-GB" altLang="en-US" sz="1800" b="1" dirty="0">
              <a:latin typeface="Cambria" panose="02040503050406030204" pitchFamily="18" charset="0"/>
              <a:ea typeface="Calibri" panose="020F0502020204030204" pitchFamily="34" charset="0"/>
              <a:cs typeface="Times New Roman" panose="02020603050405020304" pitchFamily="18" charset="0"/>
            </a:endParaRPr>
          </a:p>
        </p:txBody>
      </p:sp>
      <p:sp>
        <p:nvSpPr>
          <p:cNvPr id="29700" name="Slide Number Placeholder 3">
            <a:extLst>
              <a:ext uri="{FF2B5EF4-FFF2-40B4-BE49-F238E27FC236}">
                <a16:creationId xmlns:a16="http://schemas.microsoft.com/office/drawing/2014/main" id="{40EA7E7F-A931-4F24-9436-79D6B5D95405}"/>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C213F1E-943C-4E51-9084-843FD1080160}" type="slidenum">
              <a:rPr lang="en-US" altLang="en-US" smtClean="0"/>
              <a:pPr/>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886AB-8D32-34A0-0045-1FAA7D17F9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273AFF-656B-A270-F81E-ECAFD9CAB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1B599C-9814-5F9B-357D-90AB5765517B}"/>
              </a:ext>
            </a:extLst>
          </p:cNvPr>
          <p:cNvSpPr>
            <a:spLocks noGrp="1"/>
          </p:cNvSpPr>
          <p:nvPr>
            <p:ph type="body" idx="1"/>
          </p:nvPr>
        </p:nvSpPr>
        <p:spPr/>
        <p:txBody>
          <a:bodyPr/>
          <a:lstStyle/>
          <a:p>
            <a:pPr lvl="0"/>
            <a:r>
              <a:rPr lang="en-GB" sz="1200" b="1" kern="1200" dirty="0">
                <a:solidFill>
                  <a:schemeClr val="tx1"/>
                </a:solidFill>
                <a:effectLst/>
                <a:latin typeface="+mn-lt"/>
                <a:ea typeface="+mn-ea"/>
                <a:cs typeface="+mn-cs"/>
              </a:rPr>
              <a:t>Slide 22: Reflection areas</a:t>
            </a:r>
          </a:p>
          <a:p>
            <a:pPr lvl="0"/>
            <a:endParaRPr lang="en-GB"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Do: </a:t>
            </a:r>
            <a:r>
              <a:rPr lang="en-US" sz="1200" kern="1200" dirty="0">
                <a:solidFill>
                  <a:schemeClr val="tx1"/>
                </a:solidFill>
                <a:effectLst/>
                <a:latin typeface="+mn-lt"/>
                <a:ea typeface="+mn-ea"/>
                <a:cs typeface="+mn-cs"/>
              </a:rPr>
              <a:t>Take </a:t>
            </a:r>
            <a:r>
              <a:rPr lang="en-GB" sz="1200" kern="1200" dirty="0">
                <a:solidFill>
                  <a:schemeClr val="tx1"/>
                </a:solidFill>
                <a:effectLst/>
                <a:latin typeface="+mn-lt"/>
                <a:ea typeface="+mn-ea"/>
                <a:cs typeface="+mn-cs"/>
              </a:rPr>
              <a:t>a gemstone out of the bowl and hold it in your hand.</a:t>
            </a:r>
          </a:p>
          <a:p>
            <a:r>
              <a:rPr lang="en-US" sz="1200" b="1" kern="1200" dirty="0">
                <a:solidFill>
                  <a:schemeClr val="tx1"/>
                </a:solidFill>
                <a:effectLst/>
                <a:latin typeface="+mn-lt"/>
                <a:ea typeface="+mn-ea"/>
                <a:cs typeface="+mn-cs"/>
              </a:rPr>
              <a:t>Think: </a:t>
            </a:r>
            <a:r>
              <a:rPr lang="en-US" sz="1200" kern="1200" dirty="0">
                <a:solidFill>
                  <a:schemeClr val="tx1"/>
                </a:solidFill>
                <a:effectLst/>
                <a:latin typeface="+mn-lt"/>
                <a:ea typeface="+mn-ea"/>
                <a:cs typeface="+mn-cs"/>
              </a:rPr>
              <a:t>Think a</a:t>
            </a:r>
            <a:r>
              <a:rPr lang="en-GB" sz="1200" kern="1200" dirty="0">
                <a:solidFill>
                  <a:schemeClr val="tx1"/>
                </a:solidFill>
                <a:effectLst/>
                <a:latin typeface="+mn-lt"/>
                <a:ea typeface="+mn-ea"/>
                <a:cs typeface="+mn-cs"/>
              </a:rPr>
              <a:t>bout words that you might say to help or encourage others.</a:t>
            </a:r>
          </a:p>
          <a:p>
            <a:r>
              <a:rPr lang="en-US" sz="1200" b="1" kern="1200" dirty="0">
                <a:solidFill>
                  <a:schemeClr val="tx1"/>
                </a:solidFill>
                <a:effectLst/>
                <a:latin typeface="+mn-lt"/>
                <a:ea typeface="+mn-ea"/>
                <a:cs typeface="+mn-cs"/>
              </a:rPr>
              <a:t>Talk: </a:t>
            </a:r>
            <a:r>
              <a:rPr lang="en-GB" sz="1200" kern="1200" dirty="0">
                <a:solidFill>
                  <a:schemeClr val="tx1"/>
                </a:solidFill>
                <a:effectLst/>
                <a:latin typeface="+mn-lt"/>
                <a:ea typeface="+mn-ea"/>
                <a:cs typeface="+mn-cs"/>
              </a:rPr>
              <a:t>Now place the gemstone back in the bowl, and go and speak those words to others!</a:t>
            </a:r>
          </a:p>
          <a:p>
            <a:pPr lvl="0"/>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BFD8130-B52B-1383-8001-A72D31305EDC}"/>
              </a:ext>
            </a:extLst>
          </p:cNvPr>
          <p:cNvSpPr>
            <a:spLocks noGrp="1"/>
          </p:cNvSpPr>
          <p:nvPr>
            <p:ph type="sldNum" sz="quarter" idx="5"/>
          </p:nvPr>
        </p:nvSpPr>
        <p:spPr/>
        <p:txBody>
          <a:bodyPr/>
          <a:lstStyle/>
          <a:p>
            <a:fld id="{403128AB-7EA3-884D-B84F-2D9B3C601A6B}" type="slidenum">
              <a:rPr lang="en-US" smtClean="0"/>
              <a:t>22</a:t>
            </a:fld>
            <a:endParaRPr lang="en-US"/>
          </a:p>
        </p:txBody>
      </p:sp>
    </p:spTree>
    <p:extLst>
      <p:ext uri="{BB962C8B-B14F-4D97-AF65-F5344CB8AC3E}">
        <p14:creationId xmlns:p14="http://schemas.microsoft.com/office/powerpoint/2010/main" val="975044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Slide 3: </a:t>
            </a:r>
            <a:r>
              <a:rPr lang="en-GB" sz="1200" kern="1200" dirty="0">
                <a:solidFill>
                  <a:schemeClr val="tx1"/>
                </a:solidFill>
                <a:effectLst/>
                <a:latin typeface="+mn-lt"/>
                <a:ea typeface="+mn-ea"/>
                <a:cs typeface="+mn-cs"/>
              </a:rPr>
              <a:t>Over the last few weeks, as part of this term’s series, ‘Stories that help us to grow’, we’ve heard some parables of Jesus, stories that have had hidden meanings for us to find. In a short while, we are going to hear a very different kind of story – a traditional tale – which also may have a meaning for us to search for…..and help us to grow</a:t>
            </a:r>
            <a:r>
              <a:rPr lang="en-GB" sz="1200" kern="120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b="1" dirty="0"/>
          </a:p>
        </p:txBody>
      </p:sp>
      <p:sp>
        <p:nvSpPr>
          <p:cNvPr id="4" name="Slide Number Placeholder 3"/>
          <p:cNvSpPr>
            <a:spLocks noGrp="1"/>
          </p:cNvSpPr>
          <p:nvPr>
            <p:ph type="sldNum" sz="quarter" idx="5"/>
          </p:nvPr>
        </p:nvSpPr>
        <p:spPr/>
        <p:txBody>
          <a:bodyPr/>
          <a:lstStyle/>
          <a:p>
            <a:fld id="{403128AB-7EA3-884D-B84F-2D9B3C601A6B}" type="slidenum">
              <a:rPr lang="en-US" smtClean="0"/>
              <a:t>3</a:t>
            </a:fld>
            <a:endParaRPr lang="en-US"/>
          </a:p>
        </p:txBody>
      </p:sp>
    </p:spTree>
    <p:extLst>
      <p:ext uri="{BB962C8B-B14F-4D97-AF65-F5344CB8AC3E}">
        <p14:creationId xmlns:p14="http://schemas.microsoft.com/office/powerpoint/2010/main" val="4043232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Slide 4: The party popper challenge </a:t>
            </a:r>
            <a:endParaRPr lang="en-GB" sz="1200" kern="1200" dirty="0">
              <a:solidFill>
                <a:schemeClr val="tx1"/>
              </a:solidFill>
              <a:effectLst/>
              <a:latin typeface="+mn-lt"/>
              <a:ea typeface="+mn-ea"/>
              <a:cs typeface="+mn-cs"/>
            </a:endParaRPr>
          </a:p>
          <a:p>
            <a:r>
              <a:rPr lang="en-GB" sz="1200" kern="1200">
                <a:solidFill>
                  <a:schemeClr val="tx1"/>
                </a:solidFill>
                <a:effectLst/>
                <a:latin typeface="+mn-lt"/>
                <a:ea typeface="+mn-ea"/>
                <a:cs typeface="+mn-cs"/>
              </a:rPr>
              <a:t>Before </a:t>
            </a:r>
            <a:r>
              <a:rPr lang="en-GB" sz="1200" kern="1200" dirty="0">
                <a:solidFill>
                  <a:schemeClr val="tx1"/>
                </a:solidFill>
                <a:effectLst/>
                <a:latin typeface="+mn-lt"/>
                <a:ea typeface="+mn-ea"/>
                <a:cs typeface="+mn-cs"/>
              </a:rPr>
              <a:t>that, and to start our assembly today, I have a team challenge for two teams of players – for a game that has something to do with our story. I need 4 players, 2 on each team. Each team needs a party popper. I’m sure you’ve all seen how these work, so we will need to handle them very carefully to ensure that no one gets hurt. One player / the adult on each team is going to pop their popper when I count down, and the other player on each team have to collect all the bits and put them back in their poppers – you’ll see why later! You’ve got until I say ‘STOP!’ to collect as much of the popper bits as you can – but you’ve got to get them back into the poppers to win! </a:t>
            </a:r>
            <a:r>
              <a:rPr lang="en-GB" sz="1200" i="1" kern="1200" dirty="0">
                <a:solidFill>
                  <a:schemeClr val="tx1"/>
                </a:solidFill>
                <a:effectLst/>
                <a:latin typeface="+mn-lt"/>
                <a:ea typeface="+mn-ea"/>
                <a:cs typeface="+mn-cs"/>
              </a:rPr>
              <a:t>[Conduct the challenge, ensuring afterwards that you reassure all that you set them an impossible/difficult challenge!]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now, I’m not going to tell you what the point of that game was, although some of you might be able to work it out, once you hear what happens in our story today. It’s a very old traditional story from France about two very different sisters – listen and see if you can work out what the story has to do with our popper game…..</a:t>
            </a:r>
            <a:r>
              <a:rPr lang="en-GB" sz="1200" i="1" kern="1200" dirty="0">
                <a:solidFill>
                  <a:schemeClr val="tx1"/>
                </a:solidFill>
                <a:effectLst/>
                <a:latin typeface="+mn-lt"/>
                <a:ea typeface="+mn-ea"/>
                <a:cs typeface="+mn-cs"/>
              </a:rPr>
              <a:t>[use story on p4-5 and slides 5-11]</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403128AB-7EA3-884D-B84F-2D9B3C601A6B}" type="slidenum">
              <a:rPr lang="en-US" smtClean="0"/>
              <a:t>4</a:t>
            </a:fld>
            <a:endParaRPr lang="en-US"/>
          </a:p>
        </p:txBody>
      </p:sp>
    </p:spTree>
    <p:extLst>
      <p:ext uri="{BB962C8B-B14F-4D97-AF65-F5344CB8AC3E}">
        <p14:creationId xmlns:p14="http://schemas.microsoft.com/office/powerpoint/2010/main" val="312237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5: </a:t>
            </a:r>
            <a:r>
              <a:rPr lang="en-GB" sz="1200" kern="1200" dirty="0">
                <a:solidFill>
                  <a:schemeClr val="tx1"/>
                </a:solidFill>
                <a:effectLst/>
                <a:latin typeface="+mn-lt"/>
                <a:ea typeface="+mn-ea"/>
                <a:cs typeface="+mn-cs"/>
              </a:rPr>
              <a:t>Long, long ago, in a village in France, there were two sisters, who lived with their mother in a little cottage near the woods. The older sister, Claudette, was rude and bad tempered, and never had anything nice to say about anything or anyone. Colette, the younger sister, was the exact opposite. She was kind and generous and always had good things to say about other people. </a:t>
            </a:r>
          </a:p>
        </p:txBody>
      </p:sp>
      <p:sp>
        <p:nvSpPr>
          <p:cNvPr id="4" name="Slide Number Placeholder 3"/>
          <p:cNvSpPr>
            <a:spLocks noGrp="1"/>
          </p:cNvSpPr>
          <p:nvPr>
            <p:ph type="sldNum" sz="quarter" idx="5"/>
          </p:nvPr>
        </p:nvSpPr>
        <p:spPr/>
        <p:txBody>
          <a:bodyPr/>
          <a:lstStyle/>
          <a:p>
            <a:fld id="{403128AB-7EA3-884D-B84F-2D9B3C601A6B}" type="slidenum">
              <a:rPr lang="en-US" smtClean="0"/>
              <a:t>5</a:t>
            </a:fld>
            <a:endParaRPr lang="en-US"/>
          </a:p>
        </p:txBody>
      </p:sp>
    </p:spTree>
    <p:extLst>
      <p:ext uri="{BB962C8B-B14F-4D97-AF65-F5344CB8AC3E}">
        <p14:creationId xmlns:p14="http://schemas.microsoft.com/office/powerpoint/2010/main" val="1430718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Slide 6: </a:t>
            </a:r>
            <a:r>
              <a:rPr lang="en-GB" sz="1200" kern="1200" dirty="0">
                <a:solidFill>
                  <a:schemeClr val="tx1"/>
                </a:solidFill>
                <a:effectLst/>
                <a:latin typeface="+mn-lt"/>
                <a:ea typeface="+mn-ea"/>
                <a:cs typeface="+mn-cs"/>
              </a:rPr>
              <a:t>One day, Colette was sent to the well at the edge of the woods to get water. </a:t>
            </a:r>
            <a:r>
              <a:rPr lang="en-GB" sz="1200" i="1" kern="1200" dirty="0">
                <a:solidFill>
                  <a:schemeClr val="tx1"/>
                </a:solidFill>
                <a:effectLst/>
                <a:latin typeface="+mn-lt"/>
                <a:ea typeface="+mn-ea"/>
                <a:cs typeface="+mn-cs"/>
              </a:rPr>
              <a:t>[explain how this works if you need to.] </a:t>
            </a:r>
            <a:r>
              <a:rPr lang="en-GB" sz="1200" kern="1200" dirty="0">
                <a:solidFill>
                  <a:schemeClr val="tx1"/>
                </a:solidFill>
                <a:effectLst/>
                <a:latin typeface="+mn-lt"/>
                <a:ea typeface="+mn-ea"/>
                <a:cs typeface="+mn-cs"/>
              </a:rPr>
              <a:t>It wasn’t far, but the well was deep and the bucket was heavy. On her way back, she met an old woman, resting by a tree. Now, the old woman was really a fairy in disguise. </a:t>
            </a:r>
          </a:p>
        </p:txBody>
      </p:sp>
      <p:sp>
        <p:nvSpPr>
          <p:cNvPr id="4" name="Slide Number Placeholder 3"/>
          <p:cNvSpPr>
            <a:spLocks noGrp="1"/>
          </p:cNvSpPr>
          <p:nvPr>
            <p:ph type="sldNum" sz="quarter" idx="5"/>
          </p:nvPr>
        </p:nvSpPr>
        <p:spPr/>
        <p:txBody>
          <a:bodyPr/>
          <a:lstStyle/>
          <a:p>
            <a:fld id="{403128AB-7EA3-884D-B84F-2D9B3C601A6B}" type="slidenum">
              <a:rPr lang="en-US" smtClean="0"/>
              <a:t>6</a:t>
            </a:fld>
            <a:endParaRPr lang="en-US"/>
          </a:p>
        </p:txBody>
      </p:sp>
    </p:spTree>
    <p:extLst>
      <p:ext uri="{BB962C8B-B14F-4D97-AF65-F5344CB8AC3E}">
        <p14:creationId xmlns:p14="http://schemas.microsoft.com/office/powerpoint/2010/main" val="3063165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3128AB-7EA3-884D-B84F-2D9B3C601A6B}" type="slidenum">
              <a:rPr lang="en-US" smtClean="0"/>
              <a:t>7</a:t>
            </a:fld>
            <a:endParaRPr lang="en-US"/>
          </a:p>
        </p:txBody>
      </p:sp>
    </p:spTree>
    <p:extLst>
      <p:ext uri="{BB962C8B-B14F-4D97-AF65-F5344CB8AC3E}">
        <p14:creationId xmlns:p14="http://schemas.microsoft.com/office/powerpoint/2010/main" val="2803715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Slide 8: </a:t>
            </a:r>
            <a:r>
              <a:rPr lang="en-GB" sz="1200" kern="1200" dirty="0">
                <a:solidFill>
                  <a:schemeClr val="tx1"/>
                </a:solidFill>
                <a:effectLst/>
                <a:latin typeface="+mn-lt"/>
                <a:ea typeface="+mn-ea"/>
                <a:cs typeface="+mn-cs"/>
              </a:rPr>
              <a:t>Meanwhile, back in the little cottage, Colette’s mother and sister were waiting – VERY impatiently. ‘You stupid girl! Where have you been? We’re desperate for a drink!’ they snapped at Colette as she came through the door. As Colette explained what had happened to her….</a:t>
            </a:r>
          </a:p>
          <a:p>
            <a:endParaRPr lang="en-GB" dirty="0"/>
          </a:p>
        </p:txBody>
      </p:sp>
      <p:sp>
        <p:nvSpPr>
          <p:cNvPr id="4" name="Slide Number Placeholder 3"/>
          <p:cNvSpPr>
            <a:spLocks noGrp="1"/>
          </p:cNvSpPr>
          <p:nvPr>
            <p:ph type="sldNum" sz="quarter" idx="5"/>
          </p:nvPr>
        </p:nvSpPr>
        <p:spPr/>
        <p:txBody>
          <a:bodyPr/>
          <a:lstStyle/>
          <a:p>
            <a:fld id="{403128AB-7EA3-884D-B84F-2D9B3C601A6B}" type="slidenum">
              <a:rPr lang="en-US" smtClean="0"/>
              <a:t>8</a:t>
            </a:fld>
            <a:endParaRPr lang="en-US"/>
          </a:p>
        </p:txBody>
      </p:sp>
    </p:spTree>
    <p:extLst>
      <p:ext uri="{BB962C8B-B14F-4D97-AF65-F5344CB8AC3E}">
        <p14:creationId xmlns:p14="http://schemas.microsoft.com/office/powerpoint/2010/main" val="2777957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Slide 9: </a:t>
            </a:r>
            <a:r>
              <a:rPr lang="en-GB" sz="1200" b="0"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precious jewels </a:t>
            </a:r>
            <a:r>
              <a:rPr lang="en-GB" sz="1200" b="1" kern="1200" dirty="0">
                <a:solidFill>
                  <a:schemeClr val="tx1"/>
                </a:solidFill>
                <a:effectLst/>
                <a:latin typeface="+mn-lt"/>
                <a:ea typeface="+mn-ea"/>
                <a:cs typeface="+mn-cs"/>
              </a:rPr>
              <a:t>dropped from her mouth</a:t>
            </a:r>
            <a:r>
              <a:rPr lang="en-GB" sz="1200" kern="1200" dirty="0">
                <a:solidFill>
                  <a:schemeClr val="tx1"/>
                </a:solidFill>
                <a:effectLst/>
                <a:latin typeface="+mn-lt"/>
                <a:ea typeface="+mn-ea"/>
                <a:cs typeface="+mn-cs"/>
              </a:rPr>
              <a:t>, just as the old woman had said they would. Her mother and sister could hardly believe their luck as they gazed at the glistening piles that of stones at Colette’s feet! ‘We’ll be rich beyond our wildest dreams!’ her mother exclaimed. ‘Claudette! Go into the woods and get more water. When you meet the old woman, be sure to give her a drink. Then we will be twice as rich!!!’</a:t>
            </a:r>
          </a:p>
          <a:p>
            <a:endParaRPr lang="en-GB" dirty="0"/>
          </a:p>
        </p:txBody>
      </p:sp>
      <p:sp>
        <p:nvSpPr>
          <p:cNvPr id="4" name="Slide Number Placeholder 3"/>
          <p:cNvSpPr>
            <a:spLocks noGrp="1"/>
          </p:cNvSpPr>
          <p:nvPr>
            <p:ph type="sldNum" sz="quarter" idx="5"/>
          </p:nvPr>
        </p:nvSpPr>
        <p:spPr/>
        <p:txBody>
          <a:bodyPr/>
          <a:lstStyle/>
          <a:p>
            <a:fld id="{403128AB-7EA3-884D-B84F-2D9B3C601A6B}" type="slidenum">
              <a:rPr lang="en-US" smtClean="0"/>
              <a:t>9</a:t>
            </a:fld>
            <a:endParaRPr lang="en-US"/>
          </a:p>
        </p:txBody>
      </p:sp>
    </p:spTree>
    <p:extLst>
      <p:ext uri="{BB962C8B-B14F-4D97-AF65-F5344CB8AC3E}">
        <p14:creationId xmlns:p14="http://schemas.microsoft.com/office/powerpoint/2010/main" val="3160231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10" indent="0" algn="ctr">
              <a:buNone/>
              <a:defRPr>
                <a:solidFill>
                  <a:schemeClr val="tx1">
                    <a:tint val="75000"/>
                  </a:schemeClr>
                </a:solidFill>
              </a:defRPr>
            </a:lvl5pPr>
            <a:lvl6pPr marL="2285887" indent="0" algn="ctr">
              <a:buNone/>
              <a:defRPr>
                <a:solidFill>
                  <a:schemeClr val="tx1">
                    <a:tint val="75000"/>
                  </a:schemeClr>
                </a:solidFill>
              </a:defRPr>
            </a:lvl6pPr>
            <a:lvl7pPr marL="2743064" indent="0" algn="ctr">
              <a:buNone/>
              <a:defRPr>
                <a:solidFill>
                  <a:schemeClr val="tx1">
                    <a:tint val="75000"/>
                  </a:schemeClr>
                </a:solidFill>
              </a:defRPr>
            </a:lvl7pPr>
            <a:lvl8pPr marL="3200241" indent="0" algn="ctr">
              <a:buNone/>
              <a:defRPr>
                <a:solidFill>
                  <a:schemeClr val="tx1">
                    <a:tint val="75000"/>
                  </a:schemeClr>
                </a:solidFill>
              </a:defRPr>
            </a:lvl8pPr>
            <a:lvl9pPr marL="3657418"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2EAAE875-A053-6A4F-A48F-F1C220029E65}"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0D0D9-9241-2A4B-BE4C-9F7C73F302B9}" type="slidenum">
              <a:rPr lang="en-US" smtClean="0"/>
              <a:t>‹#›</a:t>
            </a:fld>
            <a:endParaRPr lang="en-US"/>
          </a:p>
        </p:txBody>
      </p:sp>
    </p:spTree>
    <p:extLst>
      <p:ext uri="{BB962C8B-B14F-4D97-AF65-F5344CB8AC3E}">
        <p14:creationId xmlns:p14="http://schemas.microsoft.com/office/powerpoint/2010/main" val="75587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EAAE875-A053-6A4F-A48F-F1C220029E65}"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0D0D9-9241-2A4B-BE4C-9F7C73F302B9}" type="slidenum">
              <a:rPr lang="en-US" smtClean="0"/>
              <a:t>‹#›</a:t>
            </a:fld>
            <a:endParaRPr lang="en-US"/>
          </a:p>
        </p:txBody>
      </p:sp>
    </p:spTree>
    <p:extLst>
      <p:ext uri="{BB962C8B-B14F-4D97-AF65-F5344CB8AC3E}">
        <p14:creationId xmlns:p14="http://schemas.microsoft.com/office/powerpoint/2010/main" val="286713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EAAE875-A053-6A4F-A48F-F1C220029E65}"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0D0D9-9241-2A4B-BE4C-9F7C73F302B9}" type="slidenum">
              <a:rPr lang="en-US" smtClean="0"/>
              <a:t>‹#›</a:t>
            </a:fld>
            <a:endParaRPr lang="en-US"/>
          </a:p>
        </p:txBody>
      </p:sp>
    </p:spTree>
    <p:extLst>
      <p:ext uri="{BB962C8B-B14F-4D97-AF65-F5344CB8AC3E}">
        <p14:creationId xmlns:p14="http://schemas.microsoft.com/office/powerpoint/2010/main" val="187194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68586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314953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3007353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424329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4/17/2026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97496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4/17/2026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350917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4/17/2026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647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373806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EAAE875-A053-6A4F-A48F-F1C220029E65}"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0D0D9-9241-2A4B-BE4C-9F7C73F302B9}" type="slidenum">
              <a:rPr lang="en-US" smtClean="0"/>
              <a:t>‹#›</a:t>
            </a:fld>
            <a:endParaRPr lang="en-US"/>
          </a:p>
        </p:txBody>
      </p:sp>
    </p:spTree>
    <p:extLst>
      <p:ext uri="{BB962C8B-B14F-4D97-AF65-F5344CB8AC3E}">
        <p14:creationId xmlns:p14="http://schemas.microsoft.com/office/powerpoint/2010/main" val="366219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571566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69304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8067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53E89A9-CE94-2467-2112-650C04683165}"/>
              </a:ext>
            </a:extLst>
          </p:cNvPr>
          <p:cNvSpPr>
            <a:spLocks noGrp="1"/>
          </p:cNvSpPr>
          <p:nvPr>
            <p:ph type="dt" sz="half" idx="10"/>
          </p:nvPr>
        </p:nvSpPr>
        <p:spPr/>
        <p:txBody>
          <a:bodyPr/>
          <a:lstStyle>
            <a:lvl1pPr>
              <a:defRPr/>
            </a:lvl1pPr>
          </a:lstStyle>
          <a:p>
            <a:pPr>
              <a:defRPr/>
            </a:pPr>
            <a:fld id="{C4B3B945-64C7-4D1B-AD42-D97F0EF26513}" type="datetimeFigureOut">
              <a:rPr lang="en-US"/>
              <a:pPr>
                <a:defRPr/>
              </a:pPr>
              <a:t>4/17/2026</a:t>
            </a:fld>
            <a:endParaRPr lang="en-GB"/>
          </a:p>
        </p:txBody>
      </p:sp>
      <p:sp>
        <p:nvSpPr>
          <p:cNvPr id="5" name="Footer Placeholder 4">
            <a:extLst>
              <a:ext uri="{FF2B5EF4-FFF2-40B4-BE49-F238E27FC236}">
                <a16:creationId xmlns:a16="http://schemas.microsoft.com/office/drawing/2014/main" id="{729F405D-7B93-024A-8030-130EA98B67D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43A0F33-76C0-4982-0CF9-8B70AA75C70F}"/>
              </a:ext>
            </a:extLst>
          </p:cNvPr>
          <p:cNvSpPr>
            <a:spLocks noGrp="1"/>
          </p:cNvSpPr>
          <p:nvPr>
            <p:ph type="sldNum" sz="quarter" idx="12"/>
          </p:nvPr>
        </p:nvSpPr>
        <p:spPr/>
        <p:txBody>
          <a:bodyPr/>
          <a:lstStyle>
            <a:lvl1pPr>
              <a:defRPr/>
            </a:lvl1pPr>
          </a:lstStyle>
          <a:p>
            <a:fld id="{6D545833-78E5-4930-973D-54AD85628875}" type="slidenum">
              <a:rPr lang="en-GB" altLang="en-US"/>
              <a:pPr/>
              <a:t>‹#›</a:t>
            </a:fld>
            <a:endParaRPr lang="en-GB" altLang="en-US"/>
          </a:p>
        </p:txBody>
      </p:sp>
    </p:spTree>
    <p:extLst>
      <p:ext uri="{BB962C8B-B14F-4D97-AF65-F5344CB8AC3E}">
        <p14:creationId xmlns:p14="http://schemas.microsoft.com/office/powerpoint/2010/main" val="236057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E4DAA1-D487-33A6-8335-F5CD0F9768A3}"/>
              </a:ext>
            </a:extLst>
          </p:cNvPr>
          <p:cNvSpPr>
            <a:spLocks noGrp="1"/>
          </p:cNvSpPr>
          <p:nvPr>
            <p:ph type="dt" sz="half" idx="10"/>
          </p:nvPr>
        </p:nvSpPr>
        <p:spPr/>
        <p:txBody>
          <a:bodyPr/>
          <a:lstStyle>
            <a:lvl1pPr>
              <a:defRPr/>
            </a:lvl1pPr>
          </a:lstStyle>
          <a:p>
            <a:pPr>
              <a:defRPr/>
            </a:pPr>
            <a:fld id="{4E966134-92EB-4320-9B1B-70067C00DB29}" type="datetimeFigureOut">
              <a:rPr lang="en-US"/>
              <a:pPr>
                <a:defRPr/>
              </a:pPr>
              <a:t>4/17/2026</a:t>
            </a:fld>
            <a:endParaRPr lang="en-GB"/>
          </a:p>
        </p:txBody>
      </p:sp>
      <p:sp>
        <p:nvSpPr>
          <p:cNvPr id="5" name="Footer Placeholder 4">
            <a:extLst>
              <a:ext uri="{FF2B5EF4-FFF2-40B4-BE49-F238E27FC236}">
                <a16:creationId xmlns:a16="http://schemas.microsoft.com/office/drawing/2014/main" id="{3F71BDC3-5AF9-E2D5-354F-3E53FAE24D7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D828DB0-C8D1-B2CC-FC5F-A1C4F189D2A8}"/>
              </a:ext>
            </a:extLst>
          </p:cNvPr>
          <p:cNvSpPr>
            <a:spLocks noGrp="1"/>
          </p:cNvSpPr>
          <p:nvPr>
            <p:ph type="sldNum" sz="quarter" idx="12"/>
          </p:nvPr>
        </p:nvSpPr>
        <p:spPr/>
        <p:txBody>
          <a:bodyPr/>
          <a:lstStyle>
            <a:lvl1pPr>
              <a:defRPr/>
            </a:lvl1pPr>
          </a:lstStyle>
          <a:p>
            <a:fld id="{3AE4DB24-FF24-4F51-AE1C-4E8D74A04A33}" type="slidenum">
              <a:rPr lang="en-GB" altLang="en-US"/>
              <a:pPr/>
              <a:t>‹#›</a:t>
            </a:fld>
            <a:endParaRPr lang="en-GB" altLang="en-US"/>
          </a:p>
        </p:txBody>
      </p:sp>
    </p:spTree>
    <p:extLst>
      <p:ext uri="{BB962C8B-B14F-4D97-AF65-F5344CB8AC3E}">
        <p14:creationId xmlns:p14="http://schemas.microsoft.com/office/powerpoint/2010/main" val="306705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CB843F-2C00-AC6A-0F7B-FAB4FF03C4AE}"/>
              </a:ext>
            </a:extLst>
          </p:cNvPr>
          <p:cNvSpPr>
            <a:spLocks noGrp="1"/>
          </p:cNvSpPr>
          <p:nvPr>
            <p:ph type="dt" sz="half" idx="10"/>
          </p:nvPr>
        </p:nvSpPr>
        <p:spPr/>
        <p:txBody>
          <a:bodyPr/>
          <a:lstStyle>
            <a:lvl1pPr>
              <a:defRPr/>
            </a:lvl1pPr>
          </a:lstStyle>
          <a:p>
            <a:pPr>
              <a:defRPr/>
            </a:pPr>
            <a:fld id="{17F06130-0146-4292-952D-B9ADB0DD4239}" type="datetimeFigureOut">
              <a:rPr lang="en-US"/>
              <a:pPr>
                <a:defRPr/>
              </a:pPr>
              <a:t>4/17/2026</a:t>
            </a:fld>
            <a:endParaRPr lang="en-GB"/>
          </a:p>
        </p:txBody>
      </p:sp>
      <p:sp>
        <p:nvSpPr>
          <p:cNvPr id="5" name="Footer Placeholder 4">
            <a:extLst>
              <a:ext uri="{FF2B5EF4-FFF2-40B4-BE49-F238E27FC236}">
                <a16:creationId xmlns:a16="http://schemas.microsoft.com/office/drawing/2014/main" id="{8F0889CD-B7DE-7E87-8F3A-8B12BDE8E36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EAD9597-C7B9-6D10-BDB9-B6E5317BCD58}"/>
              </a:ext>
            </a:extLst>
          </p:cNvPr>
          <p:cNvSpPr>
            <a:spLocks noGrp="1"/>
          </p:cNvSpPr>
          <p:nvPr>
            <p:ph type="sldNum" sz="quarter" idx="12"/>
          </p:nvPr>
        </p:nvSpPr>
        <p:spPr/>
        <p:txBody>
          <a:bodyPr/>
          <a:lstStyle>
            <a:lvl1pPr>
              <a:defRPr/>
            </a:lvl1pPr>
          </a:lstStyle>
          <a:p>
            <a:fld id="{2E0ECAFB-42C5-4FDF-B8FD-141E10D9078E}" type="slidenum">
              <a:rPr lang="en-GB" altLang="en-US"/>
              <a:pPr/>
              <a:t>‹#›</a:t>
            </a:fld>
            <a:endParaRPr lang="en-GB" altLang="en-US"/>
          </a:p>
        </p:txBody>
      </p:sp>
    </p:spTree>
    <p:extLst>
      <p:ext uri="{BB962C8B-B14F-4D97-AF65-F5344CB8AC3E}">
        <p14:creationId xmlns:p14="http://schemas.microsoft.com/office/powerpoint/2010/main" val="31160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3794FF52-B821-4D40-2BB3-FD339F386805}"/>
              </a:ext>
            </a:extLst>
          </p:cNvPr>
          <p:cNvSpPr>
            <a:spLocks noGrp="1"/>
          </p:cNvSpPr>
          <p:nvPr>
            <p:ph type="dt" sz="half" idx="10"/>
          </p:nvPr>
        </p:nvSpPr>
        <p:spPr/>
        <p:txBody>
          <a:bodyPr/>
          <a:lstStyle>
            <a:lvl1pPr>
              <a:defRPr/>
            </a:lvl1pPr>
          </a:lstStyle>
          <a:p>
            <a:pPr>
              <a:defRPr/>
            </a:pPr>
            <a:fld id="{B6AD29EB-8DE9-4734-8505-50C601FFDE55}" type="datetimeFigureOut">
              <a:rPr lang="en-US"/>
              <a:pPr>
                <a:defRPr/>
              </a:pPr>
              <a:t>4/17/2026</a:t>
            </a:fld>
            <a:endParaRPr lang="en-GB"/>
          </a:p>
        </p:txBody>
      </p:sp>
      <p:sp>
        <p:nvSpPr>
          <p:cNvPr id="6" name="Footer Placeholder 4">
            <a:extLst>
              <a:ext uri="{FF2B5EF4-FFF2-40B4-BE49-F238E27FC236}">
                <a16:creationId xmlns:a16="http://schemas.microsoft.com/office/drawing/2014/main" id="{AA4368FC-8726-54BD-BE13-38998E41A8E4}"/>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C32F6ADB-AD17-1380-9445-E56D370B41AF}"/>
              </a:ext>
            </a:extLst>
          </p:cNvPr>
          <p:cNvSpPr>
            <a:spLocks noGrp="1"/>
          </p:cNvSpPr>
          <p:nvPr>
            <p:ph type="sldNum" sz="quarter" idx="12"/>
          </p:nvPr>
        </p:nvSpPr>
        <p:spPr/>
        <p:txBody>
          <a:bodyPr/>
          <a:lstStyle>
            <a:lvl1pPr>
              <a:defRPr/>
            </a:lvl1pPr>
          </a:lstStyle>
          <a:p>
            <a:fld id="{52A1FE81-8EDE-472C-B956-5EB9913FE808}" type="slidenum">
              <a:rPr lang="en-GB" altLang="en-US"/>
              <a:pPr/>
              <a:t>‹#›</a:t>
            </a:fld>
            <a:endParaRPr lang="en-GB" altLang="en-US"/>
          </a:p>
        </p:txBody>
      </p:sp>
    </p:spTree>
    <p:extLst>
      <p:ext uri="{BB962C8B-B14F-4D97-AF65-F5344CB8AC3E}">
        <p14:creationId xmlns:p14="http://schemas.microsoft.com/office/powerpoint/2010/main" val="55063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3468D819-AAD4-9BC3-2FC8-AF560287761E}"/>
              </a:ext>
            </a:extLst>
          </p:cNvPr>
          <p:cNvSpPr>
            <a:spLocks noGrp="1"/>
          </p:cNvSpPr>
          <p:nvPr>
            <p:ph type="dt" sz="half" idx="10"/>
          </p:nvPr>
        </p:nvSpPr>
        <p:spPr/>
        <p:txBody>
          <a:bodyPr/>
          <a:lstStyle>
            <a:lvl1pPr>
              <a:defRPr/>
            </a:lvl1pPr>
          </a:lstStyle>
          <a:p>
            <a:pPr>
              <a:defRPr/>
            </a:pPr>
            <a:fld id="{16B7AA61-20F5-4537-B723-06BE64DABD10}" type="datetimeFigureOut">
              <a:rPr lang="en-US"/>
              <a:pPr>
                <a:defRPr/>
              </a:pPr>
              <a:t>4/17/2026</a:t>
            </a:fld>
            <a:endParaRPr lang="en-GB"/>
          </a:p>
        </p:txBody>
      </p:sp>
      <p:sp>
        <p:nvSpPr>
          <p:cNvPr id="8" name="Footer Placeholder 4">
            <a:extLst>
              <a:ext uri="{FF2B5EF4-FFF2-40B4-BE49-F238E27FC236}">
                <a16:creationId xmlns:a16="http://schemas.microsoft.com/office/drawing/2014/main" id="{994F4B5E-5158-78E7-7E5A-B813BD63B4E3}"/>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124D5162-6F8E-1715-97E4-FBA9AE250C3E}"/>
              </a:ext>
            </a:extLst>
          </p:cNvPr>
          <p:cNvSpPr>
            <a:spLocks noGrp="1"/>
          </p:cNvSpPr>
          <p:nvPr>
            <p:ph type="sldNum" sz="quarter" idx="12"/>
          </p:nvPr>
        </p:nvSpPr>
        <p:spPr/>
        <p:txBody>
          <a:bodyPr/>
          <a:lstStyle>
            <a:lvl1pPr>
              <a:defRPr/>
            </a:lvl1pPr>
          </a:lstStyle>
          <a:p>
            <a:fld id="{29427522-49B6-457F-B9D3-40DA3F2DBC42}" type="slidenum">
              <a:rPr lang="en-GB" altLang="en-US"/>
              <a:pPr/>
              <a:t>‹#›</a:t>
            </a:fld>
            <a:endParaRPr lang="en-GB" altLang="en-US"/>
          </a:p>
        </p:txBody>
      </p:sp>
    </p:spTree>
    <p:extLst>
      <p:ext uri="{BB962C8B-B14F-4D97-AF65-F5344CB8AC3E}">
        <p14:creationId xmlns:p14="http://schemas.microsoft.com/office/powerpoint/2010/main" val="16001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957FCF7F-F19A-B090-8C27-452658112432}"/>
              </a:ext>
            </a:extLst>
          </p:cNvPr>
          <p:cNvSpPr>
            <a:spLocks noGrp="1"/>
          </p:cNvSpPr>
          <p:nvPr>
            <p:ph type="dt" sz="half" idx="10"/>
          </p:nvPr>
        </p:nvSpPr>
        <p:spPr/>
        <p:txBody>
          <a:bodyPr/>
          <a:lstStyle>
            <a:lvl1pPr>
              <a:defRPr/>
            </a:lvl1pPr>
          </a:lstStyle>
          <a:p>
            <a:pPr>
              <a:defRPr/>
            </a:pPr>
            <a:fld id="{A73369E9-2848-4EC1-BCD3-DDAC2C7979CC}" type="datetimeFigureOut">
              <a:rPr lang="en-US"/>
              <a:pPr>
                <a:defRPr/>
              </a:pPr>
              <a:t>4/17/2026</a:t>
            </a:fld>
            <a:endParaRPr lang="en-GB"/>
          </a:p>
        </p:txBody>
      </p:sp>
      <p:sp>
        <p:nvSpPr>
          <p:cNvPr id="4" name="Footer Placeholder 4">
            <a:extLst>
              <a:ext uri="{FF2B5EF4-FFF2-40B4-BE49-F238E27FC236}">
                <a16:creationId xmlns:a16="http://schemas.microsoft.com/office/drawing/2014/main" id="{55BFE6AF-65AE-F7D0-413A-C1BB8C1FB93D}"/>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D1C31EAB-2251-FB24-A6F7-6512D2F36A38}"/>
              </a:ext>
            </a:extLst>
          </p:cNvPr>
          <p:cNvSpPr>
            <a:spLocks noGrp="1"/>
          </p:cNvSpPr>
          <p:nvPr>
            <p:ph type="sldNum" sz="quarter" idx="12"/>
          </p:nvPr>
        </p:nvSpPr>
        <p:spPr/>
        <p:txBody>
          <a:bodyPr/>
          <a:lstStyle>
            <a:lvl1pPr>
              <a:defRPr/>
            </a:lvl1pPr>
          </a:lstStyle>
          <a:p>
            <a:fld id="{2CCB79E3-C05A-4640-974E-5CA83098218C}" type="slidenum">
              <a:rPr lang="en-GB" altLang="en-US"/>
              <a:pPr/>
              <a:t>‹#›</a:t>
            </a:fld>
            <a:endParaRPr lang="en-GB" altLang="en-US"/>
          </a:p>
        </p:txBody>
      </p:sp>
    </p:spTree>
    <p:extLst>
      <p:ext uri="{BB962C8B-B14F-4D97-AF65-F5344CB8AC3E}">
        <p14:creationId xmlns:p14="http://schemas.microsoft.com/office/powerpoint/2010/main" val="117124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6FDC579-2DE4-F661-D40E-37ADB62E43B4}"/>
              </a:ext>
            </a:extLst>
          </p:cNvPr>
          <p:cNvSpPr>
            <a:spLocks noGrp="1"/>
          </p:cNvSpPr>
          <p:nvPr>
            <p:ph type="dt" sz="half" idx="10"/>
          </p:nvPr>
        </p:nvSpPr>
        <p:spPr/>
        <p:txBody>
          <a:bodyPr/>
          <a:lstStyle>
            <a:lvl1pPr>
              <a:defRPr/>
            </a:lvl1pPr>
          </a:lstStyle>
          <a:p>
            <a:pPr>
              <a:defRPr/>
            </a:pPr>
            <a:fld id="{E7FE8490-17D3-4082-827F-966487E4FAB9}" type="datetimeFigureOut">
              <a:rPr lang="en-US"/>
              <a:pPr>
                <a:defRPr/>
              </a:pPr>
              <a:t>4/17/2026</a:t>
            </a:fld>
            <a:endParaRPr lang="en-GB"/>
          </a:p>
        </p:txBody>
      </p:sp>
      <p:sp>
        <p:nvSpPr>
          <p:cNvPr id="3" name="Footer Placeholder 4">
            <a:extLst>
              <a:ext uri="{FF2B5EF4-FFF2-40B4-BE49-F238E27FC236}">
                <a16:creationId xmlns:a16="http://schemas.microsoft.com/office/drawing/2014/main" id="{7EED7FFD-8CE7-9BCE-63D8-120C7E978EE9}"/>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D8E0F738-B51D-DD52-5666-27DC31EABB05}"/>
              </a:ext>
            </a:extLst>
          </p:cNvPr>
          <p:cNvSpPr>
            <a:spLocks noGrp="1"/>
          </p:cNvSpPr>
          <p:nvPr>
            <p:ph type="sldNum" sz="quarter" idx="12"/>
          </p:nvPr>
        </p:nvSpPr>
        <p:spPr/>
        <p:txBody>
          <a:bodyPr/>
          <a:lstStyle>
            <a:lvl1pPr>
              <a:defRPr/>
            </a:lvl1pPr>
          </a:lstStyle>
          <a:p>
            <a:fld id="{40E9300F-3203-4765-8EFF-D2F5FA57D91D}" type="slidenum">
              <a:rPr lang="en-GB" altLang="en-US"/>
              <a:pPr/>
              <a:t>‹#›</a:t>
            </a:fld>
            <a:endParaRPr lang="en-GB" altLang="en-US"/>
          </a:p>
        </p:txBody>
      </p:sp>
    </p:spTree>
    <p:extLst>
      <p:ext uri="{BB962C8B-B14F-4D97-AF65-F5344CB8AC3E}">
        <p14:creationId xmlns:p14="http://schemas.microsoft.com/office/powerpoint/2010/main" val="287671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10" indent="0">
              <a:buNone/>
              <a:defRPr sz="1400">
                <a:solidFill>
                  <a:schemeClr val="tx1">
                    <a:tint val="75000"/>
                  </a:schemeClr>
                </a:solidFill>
              </a:defRPr>
            </a:lvl5pPr>
            <a:lvl6pPr marL="2285887" indent="0">
              <a:buNone/>
              <a:defRPr sz="1400">
                <a:solidFill>
                  <a:schemeClr val="tx1">
                    <a:tint val="75000"/>
                  </a:schemeClr>
                </a:solidFill>
              </a:defRPr>
            </a:lvl6pPr>
            <a:lvl7pPr marL="2743064" indent="0">
              <a:buNone/>
              <a:defRPr sz="1400">
                <a:solidFill>
                  <a:schemeClr val="tx1">
                    <a:tint val="75000"/>
                  </a:schemeClr>
                </a:solidFill>
              </a:defRPr>
            </a:lvl7pPr>
            <a:lvl8pPr marL="3200241"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EAAE875-A053-6A4F-A48F-F1C220029E65}" type="datetimeFigureOut">
              <a:rPr lang="en-US" smtClean="0"/>
              <a:t>4/17/2026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0D0D9-9241-2A4B-BE4C-9F7C73F302B9}" type="slidenum">
              <a:rPr lang="en-US" smtClean="0"/>
              <a:t>‹#›</a:t>
            </a:fld>
            <a:endParaRPr lang="en-US"/>
          </a:p>
        </p:txBody>
      </p:sp>
    </p:spTree>
    <p:extLst>
      <p:ext uri="{BB962C8B-B14F-4D97-AF65-F5344CB8AC3E}">
        <p14:creationId xmlns:p14="http://schemas.microsoft.com/office/powerpoint/2010/main" val="137316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12144CF-0D06-5F52-7ED7-378F03088E2E}"/>
              </a:ext>
            </a:extLst>
          </p:cNvPr>
          <p:cNvSpPr>
            <a:spLocks noGrp="1"/>
          </p:cNvSpPr>
          <p:nvPr>
            <p:ph type="dt" sz="half" idx="10"/>
          </p:nvPr>
        </p:nvSpPr>
        <p:spPr/>
        <p:txBody>
          <a:bodyPr/>
          <a:lstStyle>
            <a:lvl1pPr>
              <a:defRPr/>
            </a:lvl1pPr>
          </a:lstStyle>
          <a:p>
            <a:pPr>
              <a:defRPr/>
            </a:pPr>
            <a:fld id="{1A2E7D2B-5B2D-4DA0-B59E-41BB7AD447CE}" type="datetimeFigureOut">
              <a:rPr lang="en-US"/>
              <a:pPr>
                <a:defRPr/>
              </a:pPr>
              <a:t>4/17/2026</a:t>
            </a:fld>
            <a:endParaRPr lang="en-GB"/>
          </a:p>
        </p:txBody>
      </p:sp>
      <p:sp>
        <p:nvSpPr>
          <p:cNvPr id="6" name="Footer Placeholder 4">
            <a:extLst>
              <a:ext uri="{FF2B5EF4-FFF2-40B4-BE49-F238E27FC236}">
                <a16:creationId xmlns:a16="http://schemas.microsoft.com/office/drawing/2014/main" id="{83C25520-5F3A-C670-48AE-102AD272DFF4}"/>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83393120-02EB-64DB-101F-24E13B8C7388}"/>
              </a:ext>
            </a:extLst>
          </p:cNvPr>
          <p:cNvSpPr>
            <a:spLocks noGrp="1"/>
          </p:cNvSpPr>
          <p:nvPr>
            <p:ph type="sldNum" sz="quarter" idx="12"/>
          </p:nvPr>
        </p:nvSpPr>
        <p:spPr/>
        <p:txBody>
          <a:bodyPr/>
          <a:lstStyle>
            <a:lvl1pPr>
              <a:defRPr/>
            </a:lvl1pPr>
          </a:lstStyle>
          <a:p>
            <a:fld id="{D9CC6D8B-2A6B-442B-A6CC-CBEC4AFD861C}" type="slidenum">
              <a:rPr lang="en-GB" altLang="en-US"/>
              <a:pPr/>
              <a:t>‹#›</a:t>
            </a:fld>
            <a:endParaRPr lang="en-GB" altLang="en-US"/>
          </a:p>
        </p:txBody>
      </p:sp>
    </p:spTree>
    <p:extLst>
      <p:ext uri="{BB962C8B-B14F-4D97-AF65-F5344CB8AC3E}">
        <p14:creationId xmlns:p14="http://schemas.microsoft.com/office/powerpoint/2010/main" val="122275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0B14C3A-2BC5-6838-E9A6-5E933ED9E554}"/>
              </a:ext>
            </a:extLst>
          </p:cNvPr>
          <p:cNvSpPr>
            <a:spLocks noGrp="1"/>
          </p:cNvSpPr>
          <p:nvPr>
            <p:ph type="dt" sz="half" idx="10"/>
          </p:nvPr>
        </p:nvSpPr>
        <p:spPr/>
        <p:txBody>
          <a:bodyPr/>
          <a:lstStyle>
            <a:lvl1pPr>
              <a:defRPr/>
            </a:lvl1pPr>
          </a:lstStyle>
          <a:p>
            <a:pPr>
              <a:defRPr/>
            </a:pPr>
            <a:fld id="{315EAD58-4BF1-47AD-932A-7325C22B4039}" type="datetimeFigureOut">
              <a:rPr lang="en-US"/>
              <a:pPr>
                <a:defRPr/>
              </a:pPr>
              <a:t>4/17/2026</a:t>
            </a:fld>
            <a:endParaRPr lang="en-GB"/>
          </a:p>
        </p:txBody>
      </p:sp>
      <p:sp>
        <p:nvSpPr>
          <p:cNvPr id="6" name="Footer Placeholder 4">
            <a:extLst>
              <a:ext uri="{FF2B5EF4-FFF2-40B4-BE49-F238E27FC236}">
                <a16:creationId xmlns:a16="http://schemas.microsoft.com/office/drawing/2014/main" id="{1D200A44-723F-E527-999D-038E0EB7AF3C}"/>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4CB93248-3360-5016-E18E-7209DAF2A611}"/>
              </a:ext>
            </a:extLst>
          </p:cNvPr>
          <p:cNvSpPr>
            <a:spLocks noGrp="1"/>
          </p:cNvSpPr>
          <p:nvPr>
            <p:ph type="sldNum" sz="quarter" idx="12"/>
          </p:nvPr>
        </p:nvSpPr>
        <p:spPr/>
        <p:txBody>
          <a:bodyPr/>
          <a:lstStyle>
            <a:lvl1pPr>
              <a:defRPr/>
            </a:lvl1pPr>
          </a:lstStyle>
          <a:p>
            <a:fld id="{82378DAF-B82F-46A8-A86F-4EC4126B9A64}" type="slidenum">
              <a:rPr lang="en-GB" altLang="en-US"/>
              <a:pPr/>
              <a:t>‹#›</a:t>
            </a:fld>
            <a:endParaRPr lang="en-GB" altLang="en-US"/>
          </a:p>
        </p:txBody>
      </p:sp>
    </p:spTree>
    <p:extLst>
      <p:ext uri="{BB962C8B-B14F-4D97-AF65-F5344CB8AC3E}">
        <p14:creationId xmlns:p14="http://schemas.microsoft.com/office/powerpoint/2010/main" val="283473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E690C-7D47-1B5E-679B-7BC33A88A594}"/>
              </a:ext>
            </a:extLst>
          </p:cNvPr>
          <p:cNvSpPr>
            <a:spLocks noGrp="1"/>
          </p:cNvSpPr>
          <p:nvPr>
            <p:ph type="dt" sz="half" idx="10"/>
          </p:nvPr>
        </p:nvSpPr>
        <p:spPr/>
        <p:txBody>
          <a:bodyPr/>
          <a:lstStyle>
            <a:lvl1pPr>
              <a:defRPr/>
            </a:lvl1pPr>
          </a:lstStyle>
          <a:p>
            <a:pPr>
              <a:defRPr/>
            </a:pPr>
            <a:fld id="{213AEB02-664E-4D2D-AE76-E9DEB59F0CFE}" type="datetimeFigureOut">
              <a:rPr lang="en-US"/>
              <a:pPr>
                <a:defRPr/>
              </a:pPr>
              <a:t>4/17/2026</a:t>
            </a:fld>
            <a:endParaRPr lang="en-GB"/>
          </a:p>
        </p:txBody>
      </p:sp>
      <p:sp>
        <p:nvSpPr>
          <p:cNvPr id="5" name="Footer Placeholder 4">
            <a:extLst>
              <a:ext uri="{FF2B5EF4-FFF2-40B4-BE49-F238E27FC236}">
                <a16:creationId xmlns:a16="http://schemas.microsoft.com/office/drawing/2014/main" id="{A47C33E4-5DED-74CD-DF8F-08F88958E4A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883AA7-7962-A609-D13F-5EB93C6E2609}"/>
              </a:ext>
            </a:extLst>
          </p:cNvPr>
          <p:cNvSpPr>
            <a:spLocks noGrp="1"/>
          </p:cNvSpPr>
          <p:nvPr>
            <p:ph type="sldNum" sz="quarter" idx="12"/>
          </p:nvPr>
        </p:nvSpPr>
        <p:spPr/>
        <p:txBody>
          <a:bodyPr/>
          <a:lstStyle>
            <a:lvl1pPr>
              <a:defRPr/>
            </a:lvl1pPr>
          </a:lstStyle>
          <a:p>
            <a:fld id="{C5A47B0B-02F6-4E5A-9D3E-EE2F899633BC}" type="slidenum">
              <a:rPr lang="en-GB" altLang="en-US"/>
              <a:pPr/>
              <a:t>‹#›</a:t>
            </a:fld>
            <a:endParaRPr lang="en-GB" altLang="en-US"/>
          </a:p>
        </p:txBody>
      </p:sp>
    </p:spTree>
    <p:extLst>
      <p:ext uri="{BB962C8B-B14F-4D97-AF65-F5344CB8AC3E}">
        <p14:creationId xmlns:p14="http://schemas.microsoft.com/office/powerpoint/2010/main" val="83658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FAB909-E4A9-D2C5-5723-5298C7D79CE2}"/>
              </a:ext>
            </a:extLst>
          </p:cNvPr>
          <p:cNvSpPr>
            <a:spLocks noGrp="1"/>
          </p:cNvSpPr>
          <p:nvPr>
            <p:ph type="dt" sz="half" idx="10"/>
          </p:nvPr>
        </p:nvSpPr>
        <p:spPr/>
        <p:txBody>
          <a:bodyPr/>
          <a:lstStyle>
            <a:lvl1pPr>
              <a:defRPr/>
            </a:lvl1pPr>
          </a:lstStyle>
          <a:p>
            <a:pPr>
              <a:defRPr/>
            </a:pPr>
            <a:fld id="{A7BD19B0-D137-4E69-9A99-06673CAF7913}" type="datetimeFigureOut">
              <a:rPr lang="en-US"/>
              <a:pPr>
                <a:defRPr/>
              </a:pPr>
              <a:t>4/17/2026</a:t>
            </a:fld>
            <a:endParaRPr lang="en-GB"/>
          </a:p>
        </p:txBody>
      </p:sp>
      <p:sp>
        <p:nvSpPr>
          <p:cNvPr id="5" name="Footer Placeholder 4">
            <a:extLst>
              <a:ext uri="{FF2B5EF4-FFF2-40B4-BE49-F238E27FC236}">
                <a16:creationId xmlns:a16="http://schemas.microsoft.com/office/drawing/2014/main" id="{304A81D5-83E6-0D40-F106-690C0C927E9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07634F2-EA7E-A4E5-5B13-05CCB1597424}"/>
              </a:ext>
            </a:extLst>
          </p:cNvPr>
          <p:cNvSpPr>
            <a:spLocks noGrp="1"/>
          </p:cNvSpPr>
          <p:nvPr>
            <p:ph type="sldNum" sz="quarter" idx="12"/>
          </p:nvPr>
        </p:nvSpPr>
        <p:spPr/>
        <p:txBody>
          <a:bodyPr/>
          <a:lstStyle>
            <a:lvl1pPr>
              <a:defRPr/>
            </a:lvl1pPr>
          </a:lstStyle>
          <a:p>
            <a:fld id="{D6CF9769-1E54-488B-A255-F19E3D3138B0}" type="slidenum">
              <a:rPr lang="en-GB" altLang="en-US"/>
              <a:pPr/>
              <a:t>‹#›</a:t>
            </a:fld>
            <a:endParaRPr lang="en-GB" altLang="en-US"/>
          </a:p>
        </p:txBody>
      </p:sp>
    </p:spTree>
    <p:extLst>
      <p:ext uri="{BB962C8B-B14F-4D97-AF65-F5344CB8AC3E}">
        <p14:creationId xmlns:p14="http://schemas.microsoft.com/office/powerpoint/2010/main" val="115168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2EAAE875-A053-6A4F-A48F-F1C220029E65}" type="datetimeFigureOut">
              <a:rPr lang="en-US" smtClean="0"/>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E0D0D9-9241-2A4B-BE4C-9F7C73F302B9}" type="slidenum">
              <a:rPr lang="en-US" smtClean="0"/>
              <a:t>‹#›</a:t>
            </a:fld>
            <a:endParaRPr lang="en-US"/>
          </a:p>
        </p:txBody>
      </p:sp>
    </p:spTree>
    <p:extLst>
      <p:ext uri="{BB962C8B-B14F-4D97-AF65-F5344CB8AC3E}">
        <p14:creationId xmlns:p14="http://schemas.microsoft.com/office/powerpoint/2010/main" val="32559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5" indent="0">
              <a:buNone/>
              <a:defRPr sz="1800" b="1"/>
            </a:lvl3pPr>
            <a:lvl4pPr marL="1371532" indent="0">
              <a:buNone/>
              <a:defRPr sz="1600" b="1"/>
            </a:lvl4pPr>
            <a:lvl5pPr marL="1828710" indent="0">
              <a:buNone/>
              <a:defRPr sz="1600" b="1"/>
            </a:lvl5pPr>
            <a:lvl6pPr marL="2285887" indent="0">
              <a:buNone/>
              <a:defRPr sz="1600" b="1"/>
            </a:lvl6pPr>
            <a:lvl7pPr marL="2743064" indent="0">
              <a:buNone/>
              <a:defRPr sz="1600" b="1"/>
            </a:lvl7pPr>
            <a:lvl8pPr marL="3200241" indent="0">
              <a:buNone/>
              <a:defRPr sz="1600" b="1"/>
            </a:lvl8pPr>
            <a:lvl9pPr marL="3657418"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5" indent="0">
              <a:buNone/>
              <a:defRPr sz="1800" b="1"/>
            </a:lvl3pPr>
            <a:lvl4pPr marL="1371532" indent="0">
              <a:buNone/>
              <a:defRPr sz="1600" b="1"/>
            </a:lvl4pPr>
            <a:lvl5pPr marL="1828710" indent="0">
              <a:buNone/>
              <a:defRPr sz="1600" b="1"/>
            </a:lvl5pPr>
            <a:lvl6pPr marL="2285887" indent="0">
              <a:buNone/>
              <a:defRPr sz="1600" b="1"/>
            </a:lvl6pPr>
            <a:lvl7pPr marL="2743064" indent="0">
              <a:buNone/>
              <a:defRPr sz="1600" b="1"/>
            </a:lvl7pPr>
            <a:lvl8pPr marL="3200241" indent="0">
              <a:buNone/>
              <a:defRPr sz="1600" b="1"/>
            </a:lvl8pPr>
            <a:lvl9pPr marL="3657418"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2EAAE875-A053-6A4F-A48F-F1C220029E65}" type="datetimeFigureOut">
              <a:rPr lang="en-US" smtClean="0"/>
              <a:t>4/17/2026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E0D0D9-9241-2A4B-BE4C-9F7C73F302B9}" type="slidenum">
              <a:rPr lang="en-US" smtClean="0"/>
              <a:t>‹#›</a:t>
            </a:fld>
            <a:endParaRPr lang="en-US"/>
          </a:p>
        </p:txBody>
      </p:sp>
    </p:spTree>
    <p:extLst>
      <p:ext uri="{BB962C8B-B14F-4D97-AF65-F5344CB8AC3E}">
        <p14:creationId xmlns:p14="http://schemas.microsoft.com/office/powerpoint/2010/main" val="11401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2EAAE875-A053-6A4F-A48F-F1C220029E65}" type="datetimeFigureOut">
              <a:rPr lang="en-US" smtClean="0"/>
              <a:t>4/17/2026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E0D0D9-9241-2A4B-BE4C-9F7C73F302B9}" type="slidenum">
              <a:rPr lang="en-US" smtClean="0"/>
              <a:t>‹#›</a:t>
            </a:fld>
            <a:endParaRPr lang="en-US"/>
          </a:p>
        </p:txBody>
      </p:sp>
    </p:spTree>
    <p:extLst>
      <p:ext uri="{BB962C8B-B14F-4D97-AF65-F5344CB8AC3E}">
        <p14:creationId xmlns:p14="http://schemas.microsoft.com/office/powerpoint/2010/main" val="146611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AAE875-A053-6A4F-A48F-F1C220029E65}" type="datetimeFigureOut">
              <a:rPr lang="en-US" smtClean="0"/>
              <a:t>4/17/2026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E0D0D9-9241-2A4B-BE4C-9F7C73F302B9}" type="slidenum">
              <a:rPr lang="en-US" smtClean="0"/>
              <a:t>‹#›</a:t>
            </a:fld>
            <a:endParaRPr lang="en-US"/>
          </a:p>
        </p:txBody>
      </p:sp>
    </p:spTree>
    <p:extLst>
      <p:ext uri="{BB962C8B-B14F-4D97-AF65-F5344CB8AC3E}">
        <p14:creationId xmlns:p14="http://schemas.microsoft.com/office/powerpoint/2010/main" val="173080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5" indent="0">
              <a:buNone/>
              <a:defRPr sz="1000"/>
            </a:lvl3pPr>
            <a:lvl4pPr marL="1371532" indent="0">
              <a:buNone/>
              <a:defRPr sz="900"/>
            </a:lvl4pPr>
            <a:lvl5pPr marL="1828710" indent="0">
              <a:buNone/>
              <a:defRPr sz="900"/>
            </a:lvl5pPr>
            <a:lvl6pPr marL="2285887" indent="0">
              <a:buNone/>
              <a:defRPr sz="900"/>
            </a:lvl6pPr>
            <a:lvl7pPr marL="2743064" indent="0">
              <a:buNone/>
              <a:defRPr sz="900"/>
            </a:lvl7pPr>
            <a:lvl8pPr marL="3200241" indent="0">
              <a:buNone/>
              <a:defRPr sz="900"/>
            </a:lvl8pPr>
            <a:lvl9pPr marL="3657418"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EAAE875-A053-6A4F-A48F-F1C220029E65}" type="datetimeFigureOut">
              <a:rPr lang="en-US" smtClean="0"/>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E0D0D9-9241-2A4B-BE4C-9F7C73F302B9}" type="slidenum">
              <a:rPr lang="en-US" smtClean="0"/>
              <a:t>‹#›</a:t>
            </a:fld>
            <a:endParaRPr lang="en-US"/>
          </a:p>
        </p:txBody>
      </p:sp>
    </p:spTree>
    <p:extLst>
      <p:ext uri="{BB962C8B-B14F-4D97-AF65-F5344CB8AC3E}">
        <p14:creationId xmlns:p14="http://schemas.microsoft.com/office/powerpoint/2010/main" val="356641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5" indent="0">
              <a:buNone/>
              <a:defRPr sz="2400"/>
            </a:lvl3pPr>
            <a:lvl4pPr marL="1371532" indent="0">
              <a:buNone/>
              <a:defRPr sz="2000"/>
            </a:lvl4pPr>
            <a:lvl5pPr marL="1828710" indent="0">
              <a:buNone/>
              <a:defRPr sz="2000"/>
            </a:lvl5pPr>
            <a:lvl6pPr marL="2285887" indent="0">
              <a:buNone/>
              <a:defRPr sz="2000"/>
            </a:lvl6pPr>
            <a:lvl7pPr marL="2743064" indent="0">
              <a:buNone/>
              <a:defRPr sz="2000"/>
            </a:lvl7pPr>
            <a:lvl8pPr marL="3200241"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5" indent="0">
              <a:buNone/>
              <a:defRPr sz="1000"/>
            </a:lvl3pPr>
            <a:lvl4pPr marL="1371532" indent="0">
              <a:buNone/>
              <a:defRPr sz="900"/>
            </a:lvl4pPr>
            <a:lvl5pPr marL="1828710" indent="0">
              <a:buNone/>
              <a:defRPr sz="900"/>
            </a:lvl5pPr>
            <a:lvl6pPr marL="2285887" indent="0">
              <a:buNone/>
              <a:defRPr sz="900"/>
            </a:lvl6pPr>
            <a:lvl7pPr marL="2743064" indent="0">
              <a:buNone/>
              <a:defRPr sz="900"/>
            </a:lvl7pPr>
            <a:lvl8pPr marL="3200241" indent="0">
              <a:buNone/>
              <a:defRPr sz="900"/>
            </a:lvl8pPr>
            <a:lvl9pPr marL="3657418"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EAAE875-A053-6A4F-A48F-F1C220029E65}" type="datetimeFigureOut">
              <a:rPr lang="en-US" smtClean="0"/>
              <a:t>4/17/2026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E0D0D9-9241-2A4B-BE4C-9F7C73F302B9}" type="slidenum">
              <a:rPr lang="en-US" smtClean="0"/>
              <a:t>‹#›</a:t>
            </a:fld>
            <a:endParaRPr lang="en-US"/>
          </a:p>
        </p:txBody>
      </p:sp>
    </p:spTree>
    <p:extLst>
      <p:ext uri="{BB962C8B-B14F-4D97-AF65-F5344CB8AC3E}">
        <p14:creationId xmlns:p14="http://schemas.microsoft.com/office/powerpoint/2010/main" val="3195694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6" tIns="45718" rIns="91436" bIns="45718"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36" tIns="45718" rIns="91436" bIns="45718"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fld id="{2EAAE875-A053-6A4F-A48F-F1C220029E65}" type="datetimeFigureOut">
              <a:rPr lang="en-US" smtClean="0"/>
              <a:t>4/17/2026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fld id="{8DE0D0D9-9241-2A4B-BE4C-9F7C73F302B9}" type="slidenum">
              <a:rPr lang="en-US" smtClean="0"/>
              <a:t>‹#›</a:t>
            </a:fld>
            <a:endParaRPr lang="en-US"/>
          </a:p>
        </p:txBody>
      </p:sp>
    </p:spTree>
    <p:extLst>
      <p:ext uri="{BB962C8B-B14F-4D97-AF65-F5344CB8AC3E}">
        <p14:creationId xmlns:p14="http://schemas.microsoft.com/office/powerpoint/2010/main" val="2962100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177" rtl="0" eaLnBrk="1" latinLnBrk="0" hangingPunct="1">
        <a:spcBef>
          <a:spcPct val="0"/>
        </a:spcBef>
        <a:buNone/>
        <a:defRPr sz="4400" kern="1200">
          <a:solidFill>
            <a:schemeClr val="tx1"/>
          </a:solidFill>
          <a:latin typeface="+mj-lt"/>
          <a:ea typeface="+mj-ea"/>
          <a:cs typeface="+mj-cs"/>
        </a:defRPr>
      </a:lvl1pPr>
    </p:titleStyle>
    <p:bodyStyle>
      <a:lvl1pPr marL="342883" indent="-342883" algn="l" defTabSz="457177" rtl="0" eaLnBrk="1" latinLnBrk="0" hangingPunct="1">
        <a:spcBef>
          <a:spcPct val="20000"/>
        </a:spcBef>
        <a:buFont typeface="Arial"/>
        <a:buChar char="•"/>
        <a:defRPr sz="3200" kern="1200">
          <a:solidFill>
            <a:schemeClr val="tx1"/>
          </a:solidFill>
          <a:latin typeface="+mn-lt"/>
          <a:ea typeface="+mn-ea"/>
          <a:cs typeface="+mn-cs"/>
        </a:defRPr>
      </a:lvl1pPr>
      <a:lvl2pPr marL="742913" indent="-285736" algn="l" defTabSz="457177" rtl="0" eaLnBrk="1" latinLnBrk="0" hangingPunct="1">
        <a:spcBef>
          <a:spcPct val="20000"/>
        </a:spcBef>
        <a:buFont typeface="Arial"/>
        <a:buChar char="–"/>
        <a:defRPr sz="2800" kern="1200">
          <a:solidFill>
            <a:schemeClr val="tx1"/>
          </a:solidFill>
          <a:latin typeface="+mn-lt"/>
          <a:ea typeface="+mn-ea"/>
          <a:cs typeface="+mn-cs"/>
        </a:defRPr>
      </a:lvl2pPr>
      <a:lvl3pPr marL="1142943" indent="-228589" algn="l" defTabSz="457177" rtl="0" eaLnBrk="1" latinLnBrk="0" hangingPunct="1">
        <a:spcBef>
          <a:spcPct val="20000"/>
        </a:spcBef>
        <a:buFont typeface="Arial"/>
        <a:buChar char="•"/>
        <a:defRPr sz="2400" kern="1200">
          <a:solidFill>
            <a:schemeClr val="tx1"/>
          </a:solidFill>
          <a:latin typeface="+mn-lt"/>
          <a:ea typeface="+mn-ea"/>
          <a:cs typeface="+mn-cs"/>
        </a:defRPr>
      </a:lvl3pPr>
      <a:lvl4pPr marL="1600120" indent="-228589" algn="l" defTabSz="457177" rtl="0" eaLnBrk="1" latinLnBrk="0" hangingPunct="1">
        <a:spcBef>
          <a:spcPct val="20000"/>
        </a:spcBef>
        <a:buFont typeface="Arial"/>
        <a:buChar char="–"/>
        <a:defRPr sz="2000" kern="1200">
          <a:solidFill>
            <a:schemeClr val="tx1"/>
          </a:solidFill>
          <a:latin typeface="+mn-lt"/>
          <a:ea typeface="+mn-ea"/>
          <a:cs typeface="+mn-cs"/>
        </a:defRPr>
      </a:lvl4pPr>
      <a:lvl5pPr marL="2057298" indent="-228589" algn="l" defTabSz="457177" rtl="0" eaLnBrk="1" latinLnBrk="0" hangingPunct="1">
        <a:spcBef>
          <a:spcPct val="20000"/>
        </a:spcBef>
        <a:buFont typeface="Arial"/>
        <a:buChar char="»"/>
        <a:defRPr sz="2000" kern="1200">
          <a:solidFill>
            <a:schemeClr val="tx1"/>
          </a:solidFill>
          <a:latin typeface="+mn-lt"/>
          <a:ea typeface="+mn-ea"/>
          <a:cs typeface="+mn-cs"/>
        </a:defRPr>
      </a:lvl5pPr>
      <a:lvl6pPr marL="2514475"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3"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30"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5" algn="l" defTabSz="457177" rtl="0" eaLnBrk="1" latinLnBrk="0" hangingPunct="1">
        <a:defRPr sz="1800" kern="1200">
          <a:solidFill>
            <a:schemeClr val="tx1"/>
          </a:solidFill>
          <a:latin typeface="+mn-lt"/>
          <a:ea typeface="+mn-ea"/>
          <a:cs typeface="+mn-cs"/>
        </a:defRPr>
      </a:lvl3pPr>
      <a:lvl4pPr marL="1371532" algn="l" defTabSz="457177" rtl="0" eaLnBrk="1" latinLnBrk="0" hangingPunct="1">
        <a:defRPr sz="1800" kern="1200">
          <a:solidFill>
            <a:schemeClr val="tx1"/>
          </a:solidFill>
          <a:latin typeface="+mn-lt"/>
          <a:ea typeface="+mn-ea"/>
          <a:cs typeface="+mn-cs"/>
        </a:defRPr>
      </a:lvl4pPr>
      <a:lvl5pPr marL="1828710" algn="l" defTabSz="457177" rtl="0" eaLnBrk="1" latinLnBrk="0" hangingPunct="1">
        <a:defRPr sz="1800" kern="1200">
          <a:solidFill>
            <a:schemeClr val="tx1"/>
          </a:solidFill>
          <a:latin typeface="+mn-lt"/>
          <a:ea typeface="+mn-ea"/>
          <a:cs typeface="+mn-cs"/>
        </a:defRPr>
      </a:lvl5pPr>
      <a:lvl6pPr marL="2285887" algn="l" defTabSz="457177" rtl="0" eaLnBrk="1" latinLnBrk="0" hangingPunct="1">
        <a:defRPr sz="1800" kern="1200">
          <a:solidFill>
            <a:schemeClr val="tx1"/>
          </a:solidFill>
          <a:latin typeface="+mn-lt"/>
          <a:ea typeface="+mn-ea"/>
          <a:cs typeface="+mn-cs"/>
        </a:defRPr>
      </a:lvl6pPr>
      <a:lvl7pPr marL="2743064" algn="l" defTabSz="457177" rtl="0" eaLnBrk="1" latinLnBrk="0" hangingPunct="1">
        <a:defRPr sz="1800" kern="1200">
          <a:solidFill>
            <a:schemeClr val="tx1"/>
          </a:solidFill>
          <a:latin typeface="+mn-lt"/>
          <a:ea typeface="+mn-ea"/>
          <a:cs typeface="+mn-cs"/>
        </a:defRPr>
      </a:lvl7pPr>
      <a:lvl8pPr marL="3200241" algn="l" defTabSz="457177" rtl="0" eaLnBrk="1" latinLnBrk="0" hangingPunct="1">
        <a:defRPr sz="1800" kern="1200">
          <a:solidFill>
            <a:schemeClr val="tx1"/>
          </a:solidFill>
          <a:latin typeface="+mn-lt"/>
          <a:ea typeface="+mn-ea"/>
          <a:cs typeface="+mn-cs"/>
        </a:defRPr>
      </a:lvl8pPr>
      <a:lvl9pPr marL="3657418" algn="l" defTabSz="4571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4/17/2026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47013747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3EBC42C-1D74-4647-3AD0-4468124A136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7E3D05D7-5714-1429-D8BB-C5961C47E9A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CA9F7989-E1D7-6196-07F0-8C26648BDCC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BB86AE8-83FB-414A-9E54-8CB38AFF35F0}" type="datetimeFigureOut">
              <a:rPr lang="en-US"/>
              <a:pPr>
                <a:defRPr/>
              </a:pPr>
              <a:t>4/17/2026</a:t>
            </a:fld>
            <a:endParaRPr lang="en-GB"/>
          </a:p>
        </p:txBody>
      </p:sp>
      <p:sp>
        <p:nvSpPr>
          <p:cNvPr id="5" name="Footer Placeholder 4">
            <a:extLst>
              <a:ext uri="{FF2B5EF4-FFF2-40B4-BE49-F238E27FC236}">
                <a16:creationId xmlns:a16="http://schemas.microsoft.com/office/drawing/2014/main" id="{08AB8E63-4BE5-8914-29C1-DC442FF194D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a:extLst>
              <a:ext uri="{FF2B5EF4-FFF2-40B4-BE49-F238E27FC236}">
                <a16:creationId xmlns:a16="http://schemas.microsoft.com/office/drawing/2014/main" id="{469A5CEC-C33D-BC7C-81A3-71A36D62C41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E62FDB21-369E-4F82-9A31-E34E27C61C33}" type="slidenum">
              <a:rPr lang="en-GB" altLang="en-US"/>
              <a:pPr/>
              <a:t>‹#›</a:t>
            </a:fld>
            <a:endParaRPr lang="en-GB" altLang="en-US"/>
          </a:p>
        </p:txBody>
      </p:sp>
    </p:spTree>
    <p:extLst>
      <p:ext uri="{BB962C8B-B14F-4D97-AF65-F5344CB8AC3E}">
        <p14:creationId xmlns:p14="http://schemas.microsoft.com/office/powerpoint/2010/main" val="6962163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18.xml"/><Relationship Id="rId7" Type="http://schemas.openxmlformats.org/officeDocument/2006/relationships/image" Target="../media/image3.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125-166335844">
            <a:hlinkClick r:id="" action="ppaction://media"/>
            <a:extLst>
              <a:ext uri="{FF2B5EF4-FFF2-40B4-BE49-F238E27FC236}">
                <a16:creationId xmlns:a16="http://schemas.microsoft.com/office/drawing/2014/main" id="{3B43BD48-8668-5F58-25D3-CDB45B1EBD2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826254"/>
            <a:ext cx="9144000" cy="3048000"/>
          </a:xfrm>
          <a:prstGeom prst="rect">
            <a:avLst/>
          </a:prstGeom>
        </p:spPr>
      </p:pic>
      <p:sp>
        <p:nvSpPr>
          <p:cNvPr id="4" name="TextBox 3">
            <a:extLst>
              <a:ext uri="{FF2B5EF4-FFF2-40B4-BE49-F238E27FC236}">
                <a16:creationId xmlns:a16="http://schemas.microsoft.com/office/drawing/2014/main" id="{40B2F9AD-0EB0-164B-72A4-8AC8DD7B5D1E}"/>
              </a:ext>
            </a:extLst>
          </p:cNvPr>
          <p:cNvSpPr txBox="1">
            <a:spLocks noChangeArrowheads="1"/>
          </p:cNvSpPr>
          <p:nvPr/>
        </p:nvSpPr>
        <p:spPr bwMode="auto">
          <a:xfrm>
            <a:off x="3371274" y="6551438"/>
            <a:ext cx="569136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GB" altLang="en-US" sz="1100" b="0" i="1" u="none" strike="noStrike" kern="1200" cap="none" spc="0" normalizeH="0" baseline="0" noProof="0" dirty="0">
                <a:ln>
                  <a:noFill/>
                </a:ln>
                <a:solidFill>
                  <a:srgbClr val="FFFFFF"/>
                </a:solidFill>
                <a:effectLst/>
                <a:uLnTx/>
                <a:uFillTx/>
                <a:latin typeface="Century Gothic" panose="020B0502020202020204" pitchFamily="34" charset="0"/>
                <a:ea typeface="MS PGothic" panose="020B0600070205080204" pitchFamily="34" charset="-128"/>
                <a:cs typeface="+mn-cs"/>
              </a:rPr>
              <a:t>All images copyright-free from </a:t>
            </a:r>
            <a:r>
              <a:rPr kumimoji="0" lang="en-GB" altLang="en-US" sz="1100" b="0" i="1" u="none" strike="noStrike" kern="1200" cap="none" spc="0" normalizeH="0" baseline="0" noProof="0" dirty="0" err="1">
                <a:ln>
                  <a:noFill/>
                </a:ln>
                <a:solidFill>
                  <a:srgbClr val="FFFFFF"/>
                </a:solidFill>
                <a:effectLst/>
                <a:uLnTx/>
                <a:uFillTx/>
                <a:latin typeface="Century Gothic" panose="020B0502020202020204" pitchFamily="34" charset="0"/>
                <a:ea typeface="MS PGothic" panose="020B0600070205080204" pitchFamily="34" charset="-128"/>
                <a:cs typeface="+mn-cs"/>
              </a:rPr>
              <a:t>pixabay</a:t>
            </a:r>
            <a:r>
              <a:rPr kumimoji="0" lang="en-GB" altLang="en-US" sz="1100" b="0" i="1" u="none" strike="noStrike" kern="1200" cap="none" spc="0" normalizeH="0" baseline="0" noProof="0" dirty="0">
                <a:ln>
                  <a:noFill/>
                </a:ln>
                <a:solidFill>
                  <a:srgbClr val="FFFFFF"/>
                </a:solidFill>
                <a:effectLst/>
                <a:uLnTx/>
                <a:uFillTx/>
                <a:latin typeface="Century Gothic" panose="020B0502020202020204" pitchFamily="34" charset="0"/>
                <a:ea typeface="MS PGothic" panose="020B0600070205080204" pitchFamily="34" charset="-128"/>
                <a:cs typeface="+mn-cs"/>
              </a:rPr>
              <a:t>, unless otherwise identified</a:t>
            </a:r>
          </a:p>
        </p:txBody>
      </p:sp>
      <p:pic>
        <p:nvPicPr>
          <p:cNvPr id="5" name="Graphic 4" descr="Storytelling with solid fill">
            <a:extLst>
              <a:ext uri="{FF2B5EF4-FFF2-40B4-BE49-F238E27FC236}">
                <a16:creationId xmlns:a16="http://schemas.microsoft.com/office/drawing/2014/main" id="{358C19F6-8683-D30E-6874-8DEE2D7296D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447785" y="2040625"/>
            <a:ext cx="2248431" cy="2248431"/>
          </a:xfrm>
          <a:prstGeom prst="rect">
            <a:avLst/>
          </a:prstGeom>
        </p:spPr>
      </p:pic>
      <p:pic>
        <p:nvPicPr>
          <p:cNvPr id="6" name="Graphic 5" descr="Thought bubble with solid fill">
            <a:extLst>
              <a:ext uri="{FF2B5EF4-FFF2-40B4-BE49-F238E27FC236}">
                <a16:creationId xmlns:a16="http://schemas.microsoft.com/office/drawing/2014/main" id="{95D09699-61D7-7725-6EE4-97275E185CF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409509" y="2181201"/>
            <a:ext cx="2495597" cy="2495597"/>
          </a:xfrm>
          <a:prstGeom prst="rect">
            <a:avLst/>
          </a:prstGeom>
        </p:spPr>
      </p:pic>
      <p:pic>
        <p:nvPicPr>
          <p:cNvPr id="9" name="Graphic 8" descr="Maze with solid fill">
            <a:extLst>
              <a:ext uri="{FF2B5EF4-FFF2-40B4-BE49-F238E27FC236}">
                <a16:creationId xmlns:a16="http://schemas.microsoft.com/office/drawing/2014/main" id="{F8B0AC3A-B766-32D9-6067-D099AF7D60E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rot="21151645">
            <a:off x="571969" y="2250441"/>
            <a:ext cx="2038616" cy="2038616"/>
          </a:xfrm>
          <a:prstGeom prst="rect">
            <a:avLst/>
          </a:prstGeom>
        </p:spPr>
      </p:pic>
    </p:spTree>
    <p:extLst>
      <p:ext uri="{BB962C8B-B14F-4D97-AF65-F5344CB8AC3E}">
        <p14:creationId xmlns:p14="http://schemas.microsoft.com/office/powerpoint/2010/main" val="350568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5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F242A-0F47-3ECB-E2E6-233920941A8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87EB3BE-9923-5B73-ACEB-48128F95476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457200"/>
            <a:ext cx="9144000" cy="5943600"/>
          </a:xfrm>
          <a:prstGeom prst="rect">
            <a:avLst/>
          </a:prstGeom>
        </p:spPr>
      </p:pic>
    </p:spTree>
    <p:extLst>
      <p:ext uri="{BB962C8B-B14F-4D97-AF65-F5344CB8AC3E}">
        <p14:creationId xmlns:p14="http://schemas.microsoft.com/office/powerpoint/2010/main" val="50931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2B94B-A097-D0E8-BC00-59D576CA1FE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93F51F0-E37B-D018-D4FA-FD7E3AFB9D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2000"/>
            <a:ext cx="9144000" cy="5334000"/>
          </a:xfrm>
          <a:prstGeom prst="rect">
            <a:avLst/>
          </a:prstGeom>
        </p:spPr>
      </p:pic>
    </p:spTree>
    <p:extLst>
      <p:ext uri="{BB962C8B-B14F-4D97-AF65-F5344CB8AC3E}">
        <p14:creationId xmlns:p14="http://schemas.microsoft.com/office/powerpoint/2010/main" val="136317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0D9814-0D55-1D03-80AE-D74098B149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237519" y="-593945"/>
            <a:ext cx="3563464" cy="5346031"/>
          </a:xfrm>
          <a:prstGeom prst="rect">
            <a:avLst/>
          </a:prstGeom>
          <a:ln>
            <a:solidFill>
              <a:schemeClr val="tx1"/>
            </a:solidFill>
          </a:ln>
        </p:spPr>
      </p:pic>
      <p:pic>
        <p:nvPicPr>
          <p:cNvPr id="3" name="Picture 2">
            <a:extLst>
              <a:ext uri="{FF2B5EF4-FFF2-40B4-BE49-F238E27FC236}">
                <a16:creationId xmlns:a16="http://schemas.microsoft.com/office/drawing/2014/main" id="{7E4D5EBB-5826-E4C2-B0B8-8DC586F87C2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451734" y="2929787"/>
            <a:ext cx="5346031" cy="3630875"/>
          </a:xfrm>
          <a:prstGeom prst="rect">
            <a:avLst/>
          </a:prstGeom>
          <a:ln>
            <a:solidFill>
              <a:schemeClr val="tx1"/>
            </a:solidFill>
          </a:ln>
        </p:spPr>
      </p:pic>
    </p:spTree>
    <p:extLst>
      <p:ext uri="{BB962C8B-B14F-4D97-AF65-F5344CB8AC3E}">
        <p14:creationId xmlns:p14="http://schemas.microsoft.com/office/powerpoint/2010/main" val="374604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rawfish.com.au/images/victorian-bushfire-inferno-pictures-kingslake-disa1.jpg">
            <a:extLst>
              <a:ext uri="{FF2B5EF4-FFF2-40B4-BE49-F238E27FC236}">
                <a16:creationId xmlns:a16="http://schemas.microsoft.com/office/drawing/2014/main" id="{C4A33F0E-0A8E-9543-48FA-48B5AC3FDE0C}"/>
              </a:ext>
            </a:extLst>
          </p:cNvPr>
          <p:cNvPicPr>
            <a:picLocks noChangeAspect="1" noChangeArrowheads="1"/>
          </p:cNvPicPr>
          <p:nvPr/>
        </p:nvPicPr>
        <p:blipFill>
          <a:blip r:embed="rId3" cstate="print"/>
          <a:srcRect/>
          <a:stretch>
            <a:fillRect/>
          </a:stretch>
        </p:blipFill>
        <p:spPr bwMode="auto">
          <a:xfrm>
            <a:off x="3643313" y="3082138"/>
            <a:ext cx="5153149" cy="34290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23" name="Picture 4" descr="http://wits.files.wordpress.com/2007/11/match-flame.jpg">
            <a:extLst>
              <a:ext uri="{FF2B5EF4-FFF2-40B4-BE49-F238E27FC236}">
                <a16:creationId xmlns:a16="http://schemas.microsoft.com/office/drawing/2014/main" id="{BA6220DC-C474-6488-74E8-020FEAED2CA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438" y="3082138"/>
            <a:ext cx="3571875"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4">
            <a:extLst>
              <a:ext uri="{FF2B5EF4-FFF2-40B4-BE49-F238E27FC236}">
                <a16:creationId xmlns:a16="http://schemas.microsoft.com/office/drawing/2014/main" id="{6BA03ADF-34DE-128A-5F8F-E77B1EED19D0}"/>
              </a:ext>
            </a:extLst>
          </p:cNvPr>
          <p:cNvSpPr txBox="1">
            <a:spLocks noChangeArrowheads="1"/>
          </p:cNvSpPr>
          <p:nvPr/>
        </p:nvSpPr>
        <p:spPr bwMode="auto">
          <a:xfrm>
            <a:off x="619760" y="214313"/>
            <a:ext cx="790448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800" b="1" i="0" u="none" strike="noStrike" kern="1200" cap="none" spc="0" normalizeH="0" baseline="0" noProof="0" dirty="0">
                <a:ln>
                  <a:noFill/>
                </a:ln>
                <a:solidFill>
                  <a:prstClr val="white"/>
                </a:solidFill>
                <a:effectLst/>
                <a:uLnTx/>
                <a:uFillTx/>
                <a:latin typeface="Century Gothic" panose="020B0502020202020204" pitchFamily="34" charset="0"/>
              </a:rPr>
              <a:t>It is the same with the tongue. It is a small part of the body, but it brags about doing great things. A big forest fire can be started with only a little flame!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b="1" u="none" strike="noStrike" kern="1200" cap="none" spc="0" normalizeH="0" baseline="0" noProof="0" dirty="0">
                <a:ln>
                  <a:noFill/>
                </a:ln>
                <a:solidFill>
                  <a:prstClr val="white"/>
                </a:solidFill>
                <a:effectLst/>
                <a:uLnTx/>
                <a:uFillTx/>
                <a:latin typeface="Century Gothic" panose="020B0502020202020204" pitchFamily="34" charset="0"/>
              </a:rPr>
              <a:t>(</a:t>
            </a:r>
            <a:r>
              <a:rPr kumimoji="0" lang="en-GB" altLang="en-US" b="1" i="1" u="none" strike="noStrike" kern="1200" cap="none" spc="0" normalizeH="0" baseline="0" noProof="0" dirty="0">
                <a:ln>
                  <a:noFill/>
                </a:ln>
                <a:solidFill>
                  <a:prstClr val="white"/>
                </a:solidFill>
                <a:effectLst/>
                <a:uLnTx/>
                <a:uFillTx/>
                <a:latin typeface="Century Gothic" panose="020B0502020202020204" pitchFamily="34" charset="0"/>
              </a:rPr>
              <a:t>James 3:5</a:t>
            </a:r>
            <a:r>
              <a:rPr lang="en-GB" altLang="en-US" b="1" dirty="0">
                <a:solidFill>
                  <a:prstClr val="white"/>
                </a:solidFill>
                <a:latin typeface="Century Gothic" panose="020B0502020202020204" pitchFamily="34" charset="0"/>
              </a:rPr>
              <a:t>)</a:t>
            </a:r>
            <a:endParaRPr kumimoji="0" lang="en-GB" altLang="en-US"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C55652-7314-7E23-59C8-0A6C43DD295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 y="917823"/>
            <a:ext cx="9098915" cy="5022354"/>
          </a:xfrm>
          <a:prstGeom prst="rect">
            <a:avLst/>
          </a:prstGeom>
        </p:spPr>
      </p:pic>
      <p:sp>
        <p:nvSpPr>
          <p:cNvPr id="5" name="TextBox 4">
            <a:extLst>
              <a:ext uri="{FF2B5EF4-FFF2-40B4-BE49-F238E27FC236}">
                <a16:creationId xmlns:a16="http://schemas.microsoft.com/office/drawing/2014/main" id="{D5AE7A8B-D31E-4532-A7F4-F900F0B72AF9}"/>
              </a:ext>
            </a:extLst>
          </p:cNvPr>
          <p:cNvSpPr txBox="1">
            <a:spLocks noChangeArrowheads="1"/>
          </p:cNvSpPr>
          <p:nvPr/>
        </p:nvSpPr>
        <p:spPr bwMode="auto">
          <a:xfrm>
            <a:off x="238125" y="1807018"/>
            <a:ext cx="8667750" cy="3243965"/>
          </a:xfrm>
          <a:prstGeom prst="rect">
            <a:avLst/>
          </a:prstGeom>
          <a:solidFill>
            <a:schemeClr val="tx1">
              <a:alpha val="45097"/>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buNone/>
            </a:pPr>
            <a:r>
              <a:rPr lang="en-GB"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…I wonder what might help us to take care with our words?...</a:t>
            </a:r>
          </a:p>
          <a:p>
            <a:pPr algn="ctr">
              <a:buNone/>
            </a:pPr>
            <a:r>
              <a:rPr lang="en-GB"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…I wonder which words might encourage others?...</a:t>
            </a:r>
          </a:p>
          <a:p>
            <a:pPr algn="ctr">
              <a:buNone/>
            </a:pPr>
            <a:r>
              <a:rPr lang="en-GB"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…and how we might use our words to be a blessing?...</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20000"/>
                                  </p:iterate>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iterate type="lt">
                                    <p:tmPct val="10000"/>
                                  </p:iterate>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childTnLst>
                                </p:cTn>
                              </p:par>
                            </p:childTnLst>
                          </p:cTn>
                        </p:par>
                        <p:par>
                          <p:cTn id="17" fill="hold">
                            <p:stCondLst>
                              <p:cond delay="2550"/>
                            </p:stCondLst>
                            <p:childTnLst>
                              <p:par>
                                <p:cTn id="18" presetID="10" presetClass="entr" presetSubtype="0" fill="hold" grpId="0" nodeType="afterEffect">
                                  <p:stCondLst>
                                    <p:cond delay="0"/>
                                  </p:stCondLst>
                                  <p:iterate type="lt">
                                    <p:tmPct val="10000"/>
                                  </p:iterate>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CBFC851A-1FB0-DA54-6953-F45588447BCA}"/>
              </a:ext>
            </a:extLst>
          </p:cNvPr>
          <p:cNvSpPr txBox="1">
            <a:spLocks noChangeArrowheads="1"/>
          </p:cNvSpPr>
          <p:nvPr/>
        </p:nvSpPr>
        <p:spPr bwMode="auto">
          <a:xfrm>
            <a:off x="9525" y="5603875"/>
            <a:ext cx="912495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dirty="0">
                <a:solidFill>
                  <a:srgbClr val="FFFFFF"/>
                </a:solidFill>
                <a:latin typeface="Century Gothic" panose="020B0502020202020204" pitchFamily="34" charset="0"/>
                <a:cs typeface="Arial" panose="020B0604020202020204" pitchFamily="34" charset="0"/>
              </a:rPr>
              <a:t>…may the words of our mouths                please you, O God.</a:t>
            </a:r>
          </a:p>
        </p:txBody>
      </p:sp>
      <p:pic>
        <p:nvPicPr>
          <p:cNvPr id="4" name="Graphic 3" descr="Chat with solid fill">
            <a:extLst>
              <a:ext uri="{FF2B5EF4-FFF2-40B4-BE49-F238E27FC236}">
                <a16:creationId xmlns:a16="http://schemas.microsoft.com/office/drawing/2014/main" id="{D273B2BB-0896-18BD-662F-273B7CB645C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12138" y="53796"/>
            <a:ext cx="6519724" cy="6519724"/>
          </a:xfrm>
          <a:prstGeom prst="rect">
            <a:avLst/>
          </a:prstGeom>
        </p:spPr>
      </p:pic>
    </p:spTree>
    <p:extLst>
      <p:ext uri="{BB962C8B-B14F-4D97-AF65-F5344CB8AC3E}">
        <p14:creationId xmlns:p14="http://schemas.microsoft.com/office/powerpoint/2010/main" val="1457285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a:extLst>
              <a:ext uri="{FF2B5EF4-FFF2-40B4-BE49-F238E27FC236}">
                <a16:creationId xmlns:a16="http://schemas.microsoft.com/office/drawing/2014/main" id="{964DB173-73C7-1DF2-233C-3EAAA3EA7DE0}"/>
              </a:ext>
            </a:extLst>
          </p:cNvPr>
          <p:cNvSpPr txBox="1">
            <a:spLocks noChangeArrowheads="1"/>
          </p:cNvSpPr>
          <p:nvPr/>
        </p:nvSpPr>
        <p:spPr bwMode="auto">
          <a:xfrm>
            <a:off x="9525" y="5603875"/>
            <a:ext cx="912495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dirty="0">
                <a:solidFill>
                  <a:srgbClr val="FFFFFF"/>
                </a:solidFill>
                <a:latin typeface="Century Gothic" panose="020B0502020202020204" pitchFamily="34" charset="0"/>
                <a:cs typeface="Arial" panose="020B0604020202020204" pitchFamily="34" charset="0"/>
              </a:rPr>
              <a:t>…may the words of our mouths                please you, O God.</a:t>
            </a:r>
          </a:p>
        </p:txBody>
      </p:sp>
      <p:pic>
        <p:nvPicPr>
          <p:cNvPr id="9" name="Picture 8">
            <a:extLst>
              <a:ext uri="{FF2B5EF4-FFF2-40B4-BE49-F238E27FC236}">
                <a16:creationId xmlns:a16="http://schemas.microsoft.com/office/drawing/2014/main" id="{0DE3C419-6B20-CE67-605C-BF827B373067}"/>
              </a:ext>
            </a:extLst>
          </p:cNvPr>
          <p:cNvPicPr>
            <a:picLocks noChangeAspect="1"/>
          </p:cNvPicPr>
          <p:nvPr/>
        </p:nvPicPr>
        <p:blipFill>
          <a:blip r:embed="rId3"/>
          <a:srcRect l="-104" r="104" b="9667"/>
          <a:stretch>
            <a:fillRect/>
          </a:stretch>
        </p:blipFill>
        <p:spPr>
          <a:xfrm>
            <a:off x="-9525" y="0"/>
            <a:ext cx="9144000" cy="5506720"/>
          </a:xfrm>
          <a:prstGeom prst="rect">
            <a:avLst/>
          </a:prstGeom>
        </p:spPr>
      </p:pic>
    </p:spTree>
    <p:extLst>
      <p:ext uri="{BB962C8B-B14F-4D97-AF65-F5344CB8AC3E}">
        <p14:creationId xmlns:p14="http://schemas.microsoft.com/office/powerpoint/2010/main" val="119970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147FE9-C142-35A4-B47D-C3D702804E0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81280"/>
            <a:ext cx="9144000" cy="5659120"/>
          </a:xfrm>
          <a:prstGeom prst="rect">
            <a:avLst/>
          </a:prstGeom>
        </p:spPr>
      </p:pic>
      <p:sp>
        <p:nvSpPr>
          <p:cNvPr id="4" name="TextBox 2">
            <a:extLst>
              <a:ext uri="{FF2B5EF4-FFF2-40B4-BE49-F238E27FC236}">
                <a16:creationId xmlns:a16="http://schemas.microsoft.com/office/drawing/2014/main" id="{D02F863E-B46F-3670-EDE0-02690EF1DC59}"/>
              </a:ext>
            </a:extLst>
          </p:cNvPr>
          <p:cNvSpPr txBox="1">
            <a:spLocks noChangeArrowheads="1"/>
          </p:cNvSpPr>
          <p:nvPr/>
        </p:nvSpPr>
        <p:spPr bwMode="auto">
          <a:xfrm>
            <a:off x="9525" y="5603875"/>
            <a:ext cx="912495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dirty="0">
                <a:solidFill>
                  <a:srgbClr val="FFFFFF"/>
                </a:solidFill>
                <a:latin typeface="Century Gothic" panose="020B0502020202020204" pitchFamily="34" charset="0"/>
                <a:cs typeface="Arial" panose="020B0604020202020204" pitchFamily="34" charset="0"/>
              </a:rPr>
              <a:t>…may the words of our mouths                please you, O God.</a:t>
            </a:r>
          </a:p>
        </p:txBody>
      </p:sp>
    </p:spTree>
    <p:extLst>
      <p:ext uri="{BB962C8B-B14F-4D97-AF65-F5344CB8AC3E}">
        <p14:creationId xmlns:p14="http://schemas.microsoft.com/office/powerpoint/2010/main" val="14603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5BF0652F-7FE8-ECD0-56F4-2EF2CBF060CE}"/>
              </a:ext>
            </a:extLst>
          </p:cNvPr>
          <p:cNvSpPr txBox="1">
            <a:spLocks noChangeArrowheads="1"/>
          </p:cNvSpPr>
          <p:nvPr/>
        </p:nvSpPr>
        <p:spPr bwMode="auto">
          <a:xfrm>
            <a:off x="9525" y="5603875"/>
            <a:ext cx="912495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dirty="0">
                <a:solidFill>
                  <a:srgbClr val="FFFFFF"/>
                </a:solidFill>
                <a:latin typeface="Century Gothic" panose="020B0502020202020204" pitchFamily="34" charset="0"/>
                <a:cs typeface="Arial" panose="020B0604020202020204" pitchFamily="34" charset="0"/>
              </a:rPr>
              <a:t>…may the words of our mouths                please you, O God.</a:t>
            </a:r>
          </a:p>
        </p:txBody>
      </p:sp>
      <p:pic>
        <p:nvPicPr>
          <p:cNvPr id="4" name="Picture 3">
            <a:extLst>
              <a:ext uri="{FF2B5EF4-FFF2-40B4-BE49-F238E27FC236}">
                <a16:creationId xmlns:a16="http://schemas.microsoft.com/office/drawing/2014/main" id="{20520B42-C62A-9C53-E59F-6663095FF08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144000" cy="5550079"/>
          </a:xfrm>
          <a:prstGeom prst="rect">
            <a:avLst/>
          </a:prstGeom>
        </p:spPr>
      </p:pic>
    </p:spTree>
    <p:extLst>
      <p:ext uri="{BB962C8B-B14F-4D97-AF65-F5344CB8AC3E}">
        <p14:creationId xmlns:p14="http://schemas.microsoft.com/office/powerpoint/2010/main" val="370781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BC0D8C88-BA40-3CC3-F7DE-24B7244D2359}"/>
              </a:ext>
            </a:extLst>
          </p:cNvPr>
          <p:cNvSpPr txBox="1">
            <a:spLocks noChangeArrowheads="1"/>
          </p:cNvSpPr>
          <p:nvPr/>
        </p:nvSpPr>
        <p:spPr bwMode="auto">
          <a:xfrm>
            <a:off x="9525" y="5603875"/>
            <a:ext cx="912495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3600" b="1" dirty="0">
                <a:solidFill>
                  <a:srgbClr val="FFFFFF"/>
                </a:solidFill>
                <a:latin typeface="Century Gothic" panose="020B0502020202020204" pitchFamily="34" charset="0"/>
                <a:cs typeface="Arial" panose="020B0604020202020204" pitchFamily="34" charset="0"/>
              </a:rPr>
              <a:t>…may the words of our mouths                please you, O God.</a:t>
            </a:r>
          </a:p>
        </p:txBody>
      </p:sp>
      <p:pic>
        <p:nvPicPr>
          <p:cNvPr id="5" name="Picture 4">
            <a:extLst>
              <a:ext uri="{FF2B5EF4-FFF2-40B4-BE49-F238E27FC236}">
                <a16:creationId xmlns:a16="http://schemas.microsoft.com/office/drawing/2014/main" id="{868EDF17-C37F-1A0B-0B16-8ACD1D04EB3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525" y="0"/>
            <a:ext cx="9144000" cy="5471160"/>
          </a:xfrm>
          <a:prstGeom prst="rect">
            <a:avLst/>
          </a:prstGeom>
        </p:spPr>
      </p:pic>
    </p:spTree>
    <p:extLst>
      <p:ext uri="{BB962C8B-B14F-4D97-AF65-F5344CB8AC3E}">
        <p14:creationId xmlns:p14="http://schemas.microsoft.com/office/powerpoint/2010/main" val="402367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4E7F15-FCE7-FFB2-69B6-031C1AAFAE7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 y="487220"/>
            <a:ext cx="9202393" cy="5883561"/>
          </a:xfrm>
          <a:prstGeom prst="rect">
            <a:avLst/>
          </a:prstGeom>
        </p:spPr>
      </p:pic>
      <p:sp>
        <p:nvSpPr>
          <p:cNvPr id="4" name="Text Box 8">
            <a:extLst>
              <a:ext uri="{FF2B5EF4-FFF2-40B4-BE49-F238E27FC236}">
                <a16:creationId xmlns:a16="http://schemas.microsoft.com/office/drawing/2014/main" id="{0EAF9808-5E01-4DA8-9A03-5E507781930A}"/>
              </a:ext>
            </a:extLst>
          </p:cNvPr>
          <p:cNvSpPr txBox="1">
            <a:spLocks/>
          </p:cNvSpPr>
          <p:nvPr/>
        </p:nvSpPr>
        <p:spPr>
          <a:xfrm>
            <a:off x="215106" y="749443"/>
            <a:ext cx="8713787" cy="2287010"/>
          </a:xfrm>
          <a:prstGeom prst="rect">
            <a:avLst/>
          </a:prstGeom>
          <a:noFill/>
          <a:ln w="38100" cmpd="dbl">
            <a:noFill/>
          </a:ln>
          <a:effectLst/>
        </p:spPr>
        <p:style>
          <a:lnRef idx="0">
            <a:schemeClr val="accent1"/>
          </a:lnRef>
          <a:fillRef idx="0">
            <a:schemeClr val="accent1"/>
          </a:fillRef>
          <a:effectRef idx="0">
            <a:schemeClr val="accent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ysClr val="windowText" lastClr="000000"/>
                </a:solidFill>
                <a:effectLst/>
                <a:uLnTx/>
                <a:uFillTx/>
                <a:latin typeface="Century Gothic" panose="020B0502020202020204" pitchFamily="34" charset="0"/>
                <a:ea typeface="MS Mincho" panose="02020609040205080304" pitchFamily="49" charset="-128"/>
                <a:cs typeface="Times New Roman" panose="02020603050405020304" pitchFamily="18" charset="0"/>
              </a:rPr>
              <a:t>Leader: </a:t>
            </a:r>
            <a:r>
              <a:rPr kumimoji="0" lang="en-GB" sz="36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S Mincho" panose="02020609040205080304" pitchFamily="49" charset="-128"/>
                <a:cs typeface="Times New Roman" panose="02020603050405020304" pitchFamily="18" charset="0"/>
              </a:rPr>
              <a:t>As we gather to share our story today….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ysClr val="windowText" lastClr="000000"/>
                </a:solidFill>
                <a:effectLst/>
                <a:uLnTx/>
                <a:uFillTx/>
                <a:latin typeface="Century Gothic" panose="020B0502020202020204" pitchFamily="34" charset="0"/>
                <a:ea typeface="MS Mincho" panose="02020609040205080304" pitchFamily="49" charset="-128"/>
                <a:cs typeface="Times New Roman" panose="02020603050405020304" pitchFamily="18" charset="0"/>
              </a:rPr>
              <a:t>All: </a:t>
            </a:r>
            <a:r>
              <a:rPr kumimoji="0" lang="en-GB" sz="36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May we grow in our understanding of ourselves.</a:t>
            </a:r>
            <a:endParaRPr kumimoji="0" lang="en-GB" sz="24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ＭＳ 明朝"/>
              <a:cs typeface="Times New Roman"/>
            </a:endParaRPr>
          </a:p>
        </p:txBody>
      </p:sp>
      <p:pic>
        <p:nvPicPr>
          <p:cNvPr id="9" name="Graphic 8" descr="Door Open with solid fill">
            <a:extLst>
              <a:ext uri="{FF2B5EF4-FFF2-40B4-BE49-F238E27FC236}">
                <a16:creationId xmlns:a16="http://schemas.microsoft.com/office/drawing/2014/main" id="{F2E13B2A-D057-70E2-709F-65AA62AC280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47709" y="4891484"/>
            <a:ext cx="1562426" cy="15624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iterate type="lt">
                                    <p:tmPct val="10000"/>
                                  </p:iterate>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A picture containing text&#10;&#10;Description automatically generated">
            <a:extLst>
              <a:ext uri="{FF2B5EF4-FFF2-40B4-BE49-F238E27FC236}">
                <a16:creationId xmlns:a16="http://schemas.microsoft.com/office/drawing/2014/main" id="{57B2E13A-B316-B469-6B3D-06A47AD7E26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42963"/>
            <a:ext cx="9137650" cy="51720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a:extLst>
              <a:ext uri="{FF2B5EF4-FFF2-40B4-BE49-F238E27FC236}">
                <a16:creationId xmlns:a16="http://schemas.microsoft.com/office/drawing/2014/main" id="{EB8E02D1-870E-4729-85AA-34388EBFDC05}"/>
              </a:ext>
            </a:extLst>
          </p:cNvPr>
          <p:cNvSpPr txBox="1">
            <a:spLocks/>
          </p:cNvSpPr>
          <p:nvPr/>
        </p:nvSpPr>
        <p:spPr>
          <a:xfrm>
            <a:off x="258763" y="4213225"/>
            <a:ext cx="8958262" cy="2455863"/>
          </a:xfrm>
          <a:prstGeom prst="rect">
            <a:avLst/>
          </a:prstGeom>
          <a:noFill/>
          <a:ln w="38100" cmpd="dbl">
            <a:noFill/>
          </a:ln>
          <a:effectLst/>
        </p:spPr>
        <p:style>
          <a:lnRef idx="0">
            <a:schemeClr val="accent1"/>
          </a:lnRef>
          <a:fillRef idx="0">
            <a:schemeClr val="accent1"/>
          </a:fillRef>
          <a:effectRef idx="0">
            <a:schemeClr val="accent1"/>
          </a:effectRef>
          <a:fontRef idx="minor">
            <a:schemeClr val="dk1"/>
          </a:fontRef>
        </p:style>
        <p:txBody>
          <a:bodyPr/>
          <a:lstStyle/>
          <a:p>
            <a:pPr>
              <a:defRPr/>
            </a:pPr>
            <a:r>
              <a:rPr lang="en-GB" sz="3600" b="1" i="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Leader: </a:t>
            </a:r>
            <a:r>
              <a:rPr lang="en-GB" sz="3600"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As we leave this place &amp; time and go into the day ahead…</a:t>
            </a:r>
          </a:p>
          <a:p>
            <a:pPr>
              <a:defRPr/>
            </a:pPr>
            <a:r>
              <a:rPr lang="en-GB" sz="3600" b="1" i="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All: </a:t>
            </a:r>
            <a:r>
              <a:rPr lang="en-GB" sz="3600"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May we take care with the words we speak.</a:t>
            </a:r>
            <a:endParaRPr lang="en-GB" sz="2400" b="1" dirty="0">
              <a:solidFill>
                <a:schemeClr val="bg1"/>
              </a:solidFill>
              <a:latin typeface="Century Gothic" panose="020B0502020202020204" pitchFamily="34" charset="0"/>
              <a:ea typeface="ＭＳ 明朝"/>
              <a:cs typeface="Times New Roman"/>
            </a:endParaRPr>
          </a:p>
        </p:txBody>
      </p:sp>
      <p:grpSp>
        <p:nvGrpSpPr>
          <p:cNvPr id="28676" name="Group 4">
            <a:extLst>
              <a:ext uri="{FF2B5EF4-FFF2-40B4-BE49-F238E27FC236}">
                <a16:creationId xmlns:a16="http://schemas.microsoft.com/office/drawing/2014/main" id="{482EB203-0C56-46E5-A049-793C9BB3AA9B}"/>
              </a:ext>
            </a:extLst>
          </p:cNvPr>
          <p:cNvGrpSpPr>
            <a:grpSpLocks/>
          </p:cNvGrpSpPr>
          <p:nvPr/>
        </p:nvGrpSpPr>
        <p:grpSpPr bwMode="auto">
          <a:xfrm rot="8217778">
            <a:off x="7765529" y="5826524"/>
            <a:ext cx="1522413" cy="996950"/>
            <a:chOff x="0" y="0"/>
            <a:chExt cx="1670756" cy="1095023"/>
          </a:xfrm>
        </p:grpSpPr>
        <p:pic>
          <p:nvPicPr>
            <p:cNvPr id="28677" name="Graphic 34" descr="Arrow: Counter-clockwise curve">
              <a:extLst>
                <a:ext uri="{FF2B5EF4-FFF2-40B4-BE49-F238E27FC236}">
                  <a16:creationId xmlns:a16="http://schemas.microsoft.com/office/drawing/2014/main" id="{2EFE775D-8FCD-42E6-A843-92D238FC01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3" y="182626"/>
              <a:ext cx="914648" cy="9136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8" name="Graphic 35" descr="Arrow: Counter-clockwise curve">
              <a:extLst>
                <a:ext uri="{FF2B5EF4-FFF2-40B4-BE49-F238E27FC236}">
                  <a16:creationId xmlns:a16="http://schemas.microsoft.com/office/drawing/2014/main" id="{A7E24CE2-10EF-4E6E-9AB6-01F5423F369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757153" y="182530"/>
              <a:ext cx="914648" cy="9136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9" name="Graphic 36" descr="Arrow: Straight">
              <a:extLst>
                <a:ext uri="{FF2B5EF4-FFF2-40B4-BE49-F238E27FC236}">
                  <a16:creationId xmlns:a16="http://schemas.microsoft.com/office/drawing/2014/main" id="{46EF68AC-59A9-4C66-8AA5-87E9DE0789C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400000">
              <a:off x="373037" y="1551"/>
              <a:ext cx="913682" cy="914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5" name="TextBox 14">
            <a:extLst>
              <a:ext uri="{FF2B5EF4-FFF2-40B4-BE49-F238E27FC236}">
                <a16:creationId xmlns:a16="http://schemas.microsoft.com/office/drawing/2014/main" id="{31CEDDFB-8E5E-4EAA-91C8-42BC5317C1E5}"/>
              </a:ext>
            </a:extLst>
          </p:cNvPr>
          <p:cNvSpPr txBox="1"/>
          <p:nvPr/>
        </p:nvSpPr>
        <p:spPr>
          <a:xfrm>
            <a:off x="2329665" y="3144161"/>
            <a:ext cx="4659330" cy="369332"/>
          </a:xfrm>
          <a:prstGeom prst="rect">
            <a:avLst/>
          </a:prstGeom>
          <a:noFill/>
        </p:spPr>
        <p:txBody>
          <a:bodyPr wrap="square">
            <a:spAutoFit/>
          </a:bodyPr>
          <a:lstStyle/>
          <a:p>
            <a:r>
              <a:rPr lang="en-GB" sz="1800" b="1" dirty="0">
                <a:effectLst/>
                <a:latin typeface="Avenir Next LT Pro" panose="020B0504020202020204" pitchFamily="34" charset="0"/>
                <a:ea typeface="MS Mincho" panose="02020609040205080304" pitchFamily="49" charset="-128"/>
                <a:cs typeface="Times New Roman" panose="02020603050405020304" pitchFamily="18" charset="0"/>
              </a:rPr>
              <a:t>[Slide 4:] </a:t>
            </a:r>
            <a:endParaRPr lang="en-GB" dirty="0"/>
          </a:p>
        </p:txBody>
      </p:sp>
      <p:pic>
        <p:nvPicPr>
          <p:cNvPr id="3" name="Graphic 2" descr="Chat with solid fill">
            <a:extLst>
              <a:ext uri="{FF2B5EF4-FFF2-40B4-BE49-F238E27FC236}">
                <a16:creationId xmlns:a16="http://schemas.microsoft.com/office/drawing/2014/main" id="{FAE0BB54-2964-6EF1-E637-9968F6909DE1}"/>
              </a:ext>
            </a:extLst>
          </p:cNvPr>
          <p:cNvPicPr>
            <a:picLocks noChangeAspect="1"/>
          </p:cNvPicPr>
          <p:nvPr/>
        </p:nvPicPr>
        <p:blipFill>
          <a:blip>
            <a:extLst>
              <a:ext uri="{96DAC541-7B7A-43D3-8B79-37D633B846F1}">
                <asvg:svgBlip xmlns:asvg="http://schemas.microsoft.com/office/drawing/2016/SVG/main" r:embed="rId5"/>
              </a:ext>
            </a:extLst>
          </a:blip>
          <a:srcRect t="13512" b="18700"/>
          <a:stretch>
            <a:fillRect/>
          </a:stretch>
        </p:blipFill>
        <p:spPr>
          <a:xfrm>
            <a:off x="1621144" y="0"/>
            <a:ext cx="5901712" cy="40006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0F7CF-AC51-BE5C-9F16-1515AB29E00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43BA66E-6688-85A6-43A9-687354C3CEA1}"/>
              </a:ext>
            </a:extLst>
          </p:cNvPr>
          <p:cNvPicPr>
            <a:picLocks noChangeAspect="1"/>
          </p:cNvPicPr>
          <p:nvPr/>
        </p:nvPicPr>
        <p:blipFill>
          <a:blip r:embed="rId3"/>
          <a:srcRect l="16000" t="18815" r="15222" b="12503"/>
          <a:stretch>
            <a:fillRect/>
          </a:stretch>
        </p:blipFill>
        <p:spPr>
          <a:xfrm>
            <a:off x="584200" y="484857"/>
            <a:ext cx="7975600" cy="5888286"/>
          </a:xfrm>
          <a:prstGeom prst="rect">
            <a:avLst/>
          </a:prstGeom>
        </p:spPr>
      </p:pic>
    </p:spTree>
    <p:extLst>
      <p:ext uri="{BB962C8B-B14F-4D97-AF65-F5344CB8AC3E}">
        <p14:creationId xmlns:p14="http://schemas.microsoft.com/office/powerpoint/2010/main" val="61215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0EA1D7-73EE-614D-B65E-BF15CA6093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1000"/>
            <a:ext cx="9144000" cy="6096000"/>
          </a:xfrm>
          <a:prstGeom prst="rect">
            <a:avLst/>
          </a:prstGeom>
          <a:effectLst/>
        </p:spPr>
      </p:pic>
      <p:sp>
        <p:nvSpPr>
          <p:cNvPr id="4" name="TextBox 3">
            <a:extLst>
              <a:ext uri="{FF2B5EF4-FFF2-40B4-BE49-F238E27FC236}">
                <a16:creationId xmlns:a16="http://schemas.microsoft.com/office/drawing/2014/main" id="{65FE8D8A-A2B9-680A-B9DC-2A60B56BE855}"/>
              </a:ext>
            </a:extLst>
          </p:cNvPr>
          <p:cNvSpPr txBox="1"/>
          <p:nvPr/>
        </p:nvSpPr>
        <p:spPr>
          <a:xfrm>
            <a:off x="2489200" y="934720"/>
            <a:ext cx="6116320" cy="1938992"/>
          </a:xfrm>
          <a:prstGeom prst="rect">
            <a:avLst/>
          </a:prstGeom>
          <a:noFill/>
          <a:effectLst/>
        </p:spPr>
        <p:txBody>
          <a:bodyPr wrap="square" rtlCol="0">
            <a:spAutoFit/>
          </a:bodyPr>
          <a:lstStyle/>
          <a:p>
            <a:pPr algn="r"/>
            <a:r>
              <a:rPr lang="en-GB" sz="6000" b="1" dirty="0">
                <a:solidFill>
                  <a:schemeClr val="bg1"/>
                </a:solidFill>
                <a:latin typeface="Century Gothic" panose="020B0502020202020204" pitchFamily="34" charset="0"/>
              </a:rPr>
              <a:t>Stories that help us to grow</a:t>
            </a:r>
          </a:p>
        </p:txBody>
      </p:sp>
    </p:spTree>
    <p:extLst>
      <p:ext uri="{BB962C8B-B14F-4D97-AF65-F5344CB8AC3E}">
        <p14:creationId xmlns:p14="http://schemas.microsoft.com/office/powerpoint/2010/main" val="186928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1CE586-3677-BDF4-615A-0FF978BD36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55653"/>
            <a:ext cx="9144000" cy="6346694"/>
          </a:xfrm>
          <a:prstGeom prst="rect">
            <a:avLst/>
          </a:prstGeom>
        </p:spPr>
      </p:pic>
      <p:pic>
        <p:nvPicPr>
          <p:cNvPr id="7" name="Picture 6">
            <a:extLst>
              <a:ext uri="{FF2B5EF4-FFF2-40B4-BE49-F238E27FC236}">
                <a16:creationId xmlns:a16="http://schemas.microsoft.com/office/drawing/2014/main" id="{8DFFABE7-0398-5604-42FA-93CD05189CC3}"/>
              </a:ext>
            </a:extLst>
          </p:cNvPr>
          <p:cNvPicPr>
            <a:picLocks noChangeAspect="1"/>
          </p:cNvPicPr>
          <p:nvPr/>
        </p:nvPicPr>
        <p:blipFill>
          <a:blip r:embed="rId4" cstate="screen">
            <a:extLst>
              <a:ext uri="{28A0092B-C50C-407E-A947-70E740481C1C}">
                <a14:useLocalDpi xmlns:a14="http://schemas.microsoft.com/office/drawing/2010/main"/>
              </a:ext>
            </a:extLst>
          </a:blip>
          <a:srcRect t="7054" b="16557"/>
          <a:stretch>
            <a:fillRect/>
          </a:stretch>
        </p:blipFill>
        <p:spPr>
          <a:xfrm>
            <a:off x="0" y="2367280"/>
            <a:ext cx="9144000" cy="2123440"/>
          </a:xfrm>
          <a:prstGeom prst="rect">
            <a:avLst/>
          </a:prstGeom>
        </p:spPr>
      </p:pic>
    </p:spTree>
    <p:extLst>
      <p:ext uri="{BB962C8B-B14F-4D97-AF65-F5344CB8AC3E}">
        <p14:creationId xmlns:p14="http://schemas.microsoft.com/office/powerpoint/2010/main" val="20976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D417E4-EA0A-79E5-3F62-820D8DA4C4B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381000"/>
            <a:ext cx="9146864" cy="6096000"/>
          </a:xfrm>
          <a:prstGeom prst="rect">
            <a:avLst/>
          </a:prstGeom>
          <a:ln>
            <a:solidFill>
              <a:schemeClr val="tx1"/>
            </a:solidFill>
          </a:ln>
        </p:spPr>
      </p:pic>
    </p:spTree>
    <p:extLst>
      <p:ext uri="{BB962C8B-B14F-4D97-AF65-F5344CB8AC3E}">
        <p14:creationId xmlns:p14="http://schemas.microsoft.com/office/powerpoint/2010/main" val="182467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356247-7D3A-1180-D5D5-06A642E8B38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9326" y="439357"/>
            <a:ext cx="9105348" cy="5979286"/>
          </a:xfrm>
          <a:prstGeom prst="rect">
            <a:avLst/>
          </a:prstGeom>
          <a:ln>
            <a:solidFill>
              <a:schemeClr val="tx1"/>
            </a:solidFill>
          </a:ln>
        </p:spPr>
      </p:pic>
    </p:spTree>
    <p:extLst>
      <p:ext uri="{BB962C8B-B14F-4D97-AF65-F5344CB8AC3E}">
        <p14:creationId xmlns:p14="http://schemas.microsoft.com/office/powerpoint/2010/main" val="1153333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804F9-B964-C2FC-7C83-81D799AA07D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AE3A92E-63F4-1F79-8497-9EB918B2E00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681316"/>
            <a:ext cx="4729480" cy="4882044"/>
          </a:xfrm>
          <a:prstGeom prst="rect">
            <a:avLst/>
          </a:prstGeom>
        </p:spPr>
      </p:pic>
      <p:pic>
        <p:nvPicPr>
          <p:cNvPr id="6" name="Picture 5">
            <a:extLst>
              <a:ext uri="{FF2B5EF4-FFF2-40B4-BE49-F238E27FC236}">
                <a16:creationId xmlns:a16="http://schemas.microsoft.com/office/drawing/2014/main" id="{88CB4D83-9901-DFAC-B456-F81DD25A04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29480" y="381000"/>
            <a:ext cx="4063365" cy="6096000"/>
          </a:xfrm>
          <a:prstGeom prst="rect">
            <a:avLst/>
          </a:prstGeom>
        </p:spPr>
      </p:pic>
    </p:spTree>
    <p:extLst>
      <p:ext uri="{BB962C8B-B14F-4D97-AF65-F5344CB8AC3E}">
        <p14:creationId xmlns:p14="http://schemas.microsoft.com/office/powerpoint/2010/main" val="331460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C4CC9-9EC6-F8B5-1688-EFD65E80A4F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52411F9-C64D-46BD-96A2-B7A28C93CC3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381000"/>
            <a:ext cx="9146864" cy="6096000"/>
          </a:xfrm>
          <a:prstGeom prst="rect">
            <a:avLst/>
          </a:prstGeom>
          <a:ln>
            <a:solidFill>
              <a:schemeClr val="tx1"/>
            </a:solidFill>
          </a:ln>
        </p:spPr>
      </p:pic>
    </p:spTree>
    <p:extLst>
      <p:ext uri="{BB962C8B-B14F-4D97-AF65-F5344CB8AC3E}">
        <p14:creationId xmlns:p14="http://schemas.microsoft.com/office/powerpoint/2010/main" val="58289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EB3FF-545A-BFBB-3A0D-573E2728DF4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5C0EDB6-A77A-6DAB-CF36-5FBDE463B5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531778" y="-1132045"/>
            <a:ext cx="6080444" cy="9122091"/>
          </a:xfrm>
          <a:prstGeom prst="rect">
            <a:avLst/>
          </a:prstGeom>
        </p:spPr>
      </p:pic>
    </p:spTree>
    <p:extLst>
      <p:ext uri="{BB962C8B-B14F-4D97-AF65-F5344CB8AC3E}">
        <p14:creationId xmlns:p14="http://schemas.microsoft.com/office/powerpoint/2010/main" val="97085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3.5|5.7|7.1|6.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1508</TotalTime>
  <Words>2028</Words>
  <Application>Microsoft Office PowerPoint</Application>
  <PresentationFormat>On-screen Show (4:3)</PresentationFormat>
  <Paragraphs>94</Paragraphs>
  <Slides>22</Slides>
  <Notes>22</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22</vt:i4>
      </vt:variant>
    </vt:vector>
  </HeadingPairs>
  <TitlesOfParts>
    <vt:vector size="30" baseType="lpstr">
      <vt:lpstr>Arial</vt:lpstr>
      <vt:lpstr>Avenir Next LT Pro</vt:lpstr>
      <vt:lpstr>Calibri</vt:lpstr>
      <vt:lpstr>Cambria</vt:lpstr>
      <vt:lpstr>Century Gothic</vt:lpstr>
      <vt:lpstr>Office Theme</vt:lpstr>
      <vt:lpstr> Black </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Boxer</dc:creator>
  <cp:lastModifiedBy>Rachel Boxer</cp:lastModifiedBy>
  <cp:revision>44</cp:revision>
  <dcterms:created xsi:type="dcterms:W3CDTF">2016-05-28T09:08:15Z</dcterms:created>
  <dcterms:modified xsi:type="dcterms:W3CDTF">2026-04-17T08:39:13Z</dcterms:modified>
</cp:coreProperties>
</file>