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25"/>
  </p:notesMasterIdLst>
  <p:sldIdLst>
    <p:sldId id="348" r:id="rId5"/>
    <p:sldId id="349" r:id="rId6"/>
    <p:sldId id="350" r:id="rId7"/>
    <p:sldId id="311" r:id="rId8"/>
    <p:sldId id="316" r:id="rId9"/>
    <p:sldId id="303" r:id="rId10"/>
    <p:sldId id="288" r:id="rId11"/>
    <p:sldId id="289" r:id="rId12"/>
    <p:sldId id="293" r:id="rId13"/>
    <p:sldId id="295" r:id="rId14"/>
    <p:sldId id="296" r:id="rId15"/>
    <p:sldId id="297" r:id="rId16"/>
    <p:sldId id="323" r:id="rId17"/>
    <p:sldId id="321" r:id="rId18"/>
    <p:sldId id="299" r:id="rId19"/>
    <p:sldId id="290" r:id="rId20"/>
    <p:sldId id="322" r:id="rId21"/>
    <p:sldId id="431" r:id="rId22"/>
    <p:sldId id="300" r:id="rId23"/>
    <p:sldId id="43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AC66E9-75BD-4D90-AB1B-37DDE1EABF99}" v="56" dt="2026-07-19T23:39:30.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764" autoAdjust="0"/>
  </p:normalViewPr>
  <p:slideViewPr>
    <p:cSldViewPr snapToGrid="0" snapToObjects="1">
      <p:cViewPr varScale="1">
        <p:scale>
          <a:sx n="76" d="100"/>
          <a:sy n="76" d="100"/>
        </p:scale>
        <p:origin x="1568"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pc:chgData name="Rachel Boxer" userId="6da37c9f42e40059" providerId="LiveId" clId="{0E13CC8D-59C2-4409-A640-E738E4606E44}" dt="2026-07-19T23:40:30.898" v="1104" actId="20577"/>
      <pc:docMkLst>
        <pc:docMk/>
      </pc:docMkLst>
      <pc:sldChg chg="del">
        <pc:chgData name="Rachel Boxer" userId="6da37c9f42e40059" providerId="LiveId" clId="{0E13CC8D-59C2-4409-A640-E738E4606E44}" dt="2026-07-19T18:25:09.913" v="117" actId="47"/>
        <pc:sldMkLst>
          <pc:docMk/>
          <pc:sldMk cId="0" sldId="256"/>
        </pc:sldMkLst>
      </pc:sldChg>
      <pc:sldChg chg="addSp delSp modSp mod modNotesTx">
        <pc:chgData name="Rachel Boxer" userId="6da37c9f42e40059" providerId="LiveId" clId="{0E13CC8D-59C2-4409-A640-E738E4606E44}" dt="2026-07-19T23:25:49.958" v="997" actId="478"/>
        <pc:sldMkLst>
          <pc:docMk/>
          <pc:sldMk cId="2970861807" sldId="288"/>
        </pc:sldMkLst>
        <pc:picChg chg="mod">
          <ac:chgData name="Rachel Boxer" userId="6da37c9f42e40059" providerId="LiveId" clId="{0E13CC8D-59C2-4409-A640-E738E4606E44}" dt="2026-07-19T19:06:11.525" v="794" actId="1076"/>
          <ac:picMkLst>
            <pc:docMk/>
            <pc:sldMk cId="2970861807" sldId="288"/>
            <ac:picMk id="3" creationId="{00000000-0000-0000-0000-000000000000}"/>
          </ac:picMkLst>
        </pc:picChg>
        <pc:picChg chg="add mod">
          <ac:chgData name="Rachel Boxer" userId="6da37c9f42e40059" providerId="LiveId" clId="{0E13CC8D-59C2-4409-A640-E738E4606E44}" dt="2026-07-19T19:06:07.927" v="793" actId="207"/>
          <ac:picMkLst>
            <pc:docMk/>
            <pc:sldMk cId="2970861807" sldId="288"/>
            <ac:picMk id="7" creationId="{FEFD7F15-0BC2-5262-B120-559345C6CB57}"/>
          </ac:picMkLst>
        </pc:picChg>
        <pc:picChg chg="add del mod">
          <ac:chgData name="Rachel Boxer" userId="6da37c9f42e40059" providerId="LiveId" clId="{0E13CC8D-59C2-4409-A640-E738E4606E44}" dt="2026-07-19T23:25:49.958" v="997" actId="478"/>
          <ac:picMkLst>
            <pc:docMk/>
            <pc:sldMk cId="2970861807" sldId="288"/>
            <ac:picMk id="9" creationId="{13693AA5-C81B-9D30-C8BB-88717CECCCC9}"/>
          </ac:picMkLst>
        </pc:picChg>
      </pc:sldChg>
      <pc:sldChg chg="addSp modSp mod modNotesTx">
        <pc:chgData name="Rachel Boxer" userId="6da37c9f42e40059" providerId="LiveId" clId="{0E13CC8D-59C2-4409-A640-E738E4606E44}" dt="2026-07-19T19:06:21.950" v="796" actId="207"/>
        <pc:sldMkLst>
          <pc:docMk/>
          <pc:sldMk cId="1260939279" sldId="289"/>
        </pc:sldMkLst>
        <pc:picChg chg="add mod">
          <ac:chgData name="Rachel Boxer" userId="6da37c9f42e40059" providerId="LiveId" clId="{0E13CC8D-59C2-4409-A640-E738E4606E44}" dt="2026-07-19T19:06:21.950" v="796" actId="207"/>
          <ac:picMkLst>
            <pc:docMk/>
            <pc:sldMk cId="1260939279" sldId="289"/>
            <ac:picMk id="3" creationId="{AA68532E-F835-29AC-FACB-842827B0F5A8}"/>
          </ac:picMkLst>
        </pc:picChg>
      </pc:sldChg>
      <pc:sldChg chg="addSp delSp modSp mod modAnim modNotesTx">
        <pc:chgData name="Rachel Boxer" userId="6da37c9f42e40059" providerId="LiveId" clId="{0E13CC8D-59C2-4409-A640-E738E4606E44}" dt="2026-07-19T23:40:30.898" v="1104" actId="20577"/>
        <pc:sldMkLst>
          <pc:docMk/>
          <pc:sldMk cId="3066816288" sldId="290"/>
        </pc:sldMkLst>
        <pc:spChg chg="mod">
          <ac:chgData name="Rachel Boxer" userId="6da37c9f42e40059" providerId="LiveId" clId="{0E13CC8D-59C2-4409-A640-E738E4606E44}" dt="2026-07-19T23:34:35.988" v="1000" actId="20577"/>
          <ac:spMkLst>
            <pc:docMk/>
            <pc:sldMk cId="3066816288" sldId="290"/>
            <ac:spMk id="2" creationId="{E2E3DEB0-DE32-4D5C-9C8B-9609DD116074}"/>
          </ac:spMkLst>
        </pc:spChg>
        <pc:picChg chg="del">
          <ac:chgData name="Rachel Boxer" userId="6da37c9f42e40059" providerId="LiveId" clId="{0E13CC8D-59C2-4409-A640-E738E4606E44}" dt="2026-07-19T23:38:42.033" v="1074" actId="478"/>
          <ac:picMkLst>
            <pc:docMk/>
            <pc:sldMk cId="3066816288" sldId="290"/>
            <ac:picMk id="3" creationId="{00000000-0000-0000-0000-000000000000}"/>
          </ac:picMkLst>
        </pc:picChg>
        <pc:picChg chg="add ord">
          <ac:chgData name="Rachel Boxer" userId="6da37c9f42e40059" providerId="LiveId" clId="{0E13CC8D-59C2-4409-A640-E738E4606E44}" dt="2026-07-19T23:39:15.967" v="1078" actId="166"/>
          <ac:picMkLst>
            <pc:docMk/>
            <pc:sldMk cId="3066816288" sldId="290"/>
            <ac:picMk id="5" creationId="{621D347A-DE6F-ED78-496F-38D3780C7652}"/>
          </ac:picMkLst>
        </pc:picChg>
        <pc:picChg chg="add mod">
          <ac:chgData name="Rachel Boxer" userId="6da37c9f42e40059" providerId="LiveId" clId="{0E13CC8D-59C2-4409-A640-E738E4606E44}" dt="2026-07-19T23:39:08.534" v="1077" actId="208"/>
          <ac:picMkLst>
            <pc:docMk/>
            <pc:sldMk cId="3066816288" sldId="290"/>
            <ac:picMk id="6" creationId="{CBEED028-1A2D-808E-EE88-44DBC88BB48B}"/>
          </ac:picMkLst>
        </pc:picChg>
      </pc:sldChg>
      <pc:sldChg chg="addSp delSp mod modNotesTx">
        <pc:chgData name="Rachel Boxer" userId="6da37c9f42e40059" providerId="LiveId" clId="{0E13CC8D-59C2-4409-A640-E738E4606E44}" dt="2026-07-19T19:06:01.107" v="791" actId="22"/>
        <pc:sldMkLst>
          <pc:docMk/>
          <pc:sldMk cId="888251903" sldId="293"/>
        </pc:sldMkLst>
        <pc:picChg chg="add">
          <ac:chgData name="Rachel Boxer" userId="6da37c9f42e40059" providerId="LiveId" clId="{0E13CC8D-59C2-4409-A640-E738E4606E44}" dt="2026-07-19T19:05:28.070" v="784" actId="22"/>
          <ac:picMkLst>
            <pc:docMk/>
            <pc:sldMk cId="888251903" sldId="293"/>
            <ac:picMk id="3" creationId="{C5E0E89E-994B-0AD5-6BFF-AE90EDE95FAC}"/>
          </ac:picMkLst>
        </pc:picChg>
        <pc:picChg chg="add del">
          <ac:chgData name="Rachel Boxer" userId="6da37c9f42e40059" providerId="LiveId" clId="{0E13CC8D-59C2-4409-A640-E738E4606E44}" dt="2026-07-19T19:06:01.107" v="791" actId="22"/>
          <ac:picMkLst>
            <pc:docMk/>
            <pc:sldMk cId="888251903" sldId="293"/>
            <ac:picMk id="5" creationId="{2F1AE1D4-8938-4B8E-9828-F408556CEF60}"/>
          </ac:picMkLst>
        </pc:picChg>
      </pc:sldChg>
      <pc:sldChg chg="addSp modSp mod modNotesTx">
        <pc:chgData name="Rachel Boxer" userId="6da37c9f42e40059" providerId="LiveId" clId="{0E13CC8D-59C2-4409-A640-E738E4606E44}" dt="2026-07-19T19:05:25.523" v="783" actId="1076"/>
        <pc:sldMkLst>
          <pc:docMk/>
          <pc:sldMk cId="2501583789" sldId="295"/>
        </pc:sldMkLst>
        <pc:picChg chg="add mod">
          <ac:chgData name="Rachel Boxer" userId="6da37c9f42e40059" providerId="LiveId" clId="{0E13CC8D-59C2-4409-A640-E738E4606E44}" dt="2026-07-19T19:05:25.523" v="783" actId="1076"/>
          <ac:picMkLst>
            <pc:docMk/>
            <pc:sldMk cId="2501583789" sldId="295"/>
            <ac:picMk id="4" creationId="{4AA2C436-5C84-C83F-FC08-E15CCBA22D8C}"/>
          </ac:picMkLst>
        </pc:picChg>
      </pc:sldChg>
      <pc:sldChg chg="addSp mod modNotesTx">
        <pc:chgData name="Rachel Boxer" userId="6da37c9f42e40059" providerId="LiveId" clId="{0E13CC8D-59C2-4409-A640-E738E4606E44}" dt="2026-07-19T19:05:16.798" v="780" actId="22"/>
        <pc:sldMkLst>
          <pc:docMk/>
          <pc:sldMk cId="3515790203" sldId="296"/>
        </pc:sldMkLst>
        <pc:picChg chg="add">
          <ac:chgData name="Rachel Boxer" userId="6da37c9f42e40059" providerId="LiveId" clId="{0E13CC8D-59C2-4409-A640-E738E4606E44}" dt="2026-07-19T19:05:16.798" v="780" actId="22"/>
          <ac:picMkLst>
            <pc:docMk/>
            <pc:sldMk cId="3515790203" sldId="296"/>
            <ac:picMk id="4" creationId="{DBA64C8E-4055-8B5F-0581-ED73693A75B8}"/>
          </ac:picMkLst>
        </pc:picChg>
      </pc:sldChg>
      <pc:sldChg chg="addSp mod modNotesTx">
        <pc:chgData name="Rachel Boxer" userId="6da37c9f42e40059" providerId="LiveId" clId="{0E13CC8D-59C2-4409-A640-E738E4606E44}" dt="2026-07-19T19:05:14.540" v="779" actId="22"/>
        <pc:sldMkLst>
          <pc:docMk/>
          <pc:sldMk cId="1987099979" sldId="297"/>
        </pc:sldMkLst>
        <pc:picChg chg="add">
          <ac:chgData name="Rachel Boxer" userId="6da37c9f42e40059" providerId="LiveId" clId="{0E13CC8D-59C2-4409-A640-E738E4606E44}" dt="2026-07-19T19:05:14.540" v="779" actId="22"/>
          <ac:picMkLst>
            <pc:docMk/>
            <pc:sldMk cId="1987099979" sldId="297"/>
            <ac:picMk id="4" creationId="{6EDD1E04-E05A-AC34-3332-ED3DA336A5B3}"/>
          </ac:picMkLst>
        </pc:picChg>
      </pc:sldChg>
      <pc:sldChg chg="addSp mod modNotesTx">
        <pc:chgData name="Rachel Boxer" userId="6da37c9f42e40059" providerId="LiveId" clId="{0E13CC8D-59C2-4409-A640-E738E4606E44}" dt="2026-07-19T23:37:43.084" v="1002" actId="114"/>
        <pc:sldMkLst>
          <pc:docMk/>
          <pc:sldMk cId="612045094" sldId="299"/>
        </pc:sldMkLst>
        <pc:picChg chg="add">
          <ac:chgData name="Rachel Boxer" userId="6da37c9f42e40059" providerId="LiveId" clId="{0E13CC8D-59C2-4409-A640-E738E4606E44}" dt="2026-07-19T19:04:36.056" v="773" actId="22"/>
          <ac:picMkLst>
            <pc:docMk/>
            <pc:sldMk cId="612045094" sldId="299"/>
            <ac:picMk id="4" creationId="{B36E4A8F-84E8-521A-1CBB-A4052A762B15}"/>
          </ac:picMkLst>
        </pc:picChg>
      </pc:sldChg>
      <pc:sldChg chg="modSp modNotesTx">
        <pc:chgData name="Rachel Boxer" userId="6da37c9f42e40059" providerId="LiveId" clId="{0E13CC8D-59C2-4409-A640-E738E4606E44}" dt="2026-07-19T19:08:42.585" v="815" actId="20577"/>
        <pc:sldMkLst>
          <pc:docMk/>
          <pc:sldMk cId="3774609231" sldId="300"/>
        </pc:sldMkLst>
        <pc:spChg chg="mod">
          <ac:chgData name="Rachel Boxer" userId="6da37c9f42e40059" providerId="LiveId" clId="{0E13CC8D-59C2-4409-A640-E738E4606E44}" dt="2026-07-19T18:52:16.644" v="421" actId="20577"/>
          <ac:spMkLst>
            <pc:docMk/>
            <pc:sldMk cId="3774609231" sldId="300"/>
            <ac:spMk id="4" creationId="{FACB173A-C1C5-41B3-9E91-C25D780F187D}"/>
          </ac:spMkLst>
        </pc:spChg>
        <pc:grpChg chg="mod">
          <ac:chgData name="Rachel Boxer" userId="6da37c9f42e40059" providerId="LiveId" clId="{0E13CC8D-59C2-4409-A640-E738E4606E44}" dt="2026-07-19T18:52:10.202" v="393" actId="1076"/>
          <ac:grpSpMkLst>
            <pc:docMk/>
            <pc:sldMk cId="3774609231" sldId="300"/>
            <ac:grpSpMk id="5" creationId="{CF9BF6F9-0262-48D2-91C9-516F2D505069}"/>
          </ac:grpSpMkLst>
        </pc:grpChg>
        <pc:picChg chg="mod">
          <ac:chgData name="Rachel Boxer" userId="6da37c9f42e40059" providerId="LiveId" clId="{0E13CC8D-59C2-4409-A640-E738E4606E44}" dt="2026-07-19T18:52:10.202" v="393" actId="1076"/>
          <ac:picMkLst>
            <pc:docMk/>
            <pc:sldMk cId="3774609231" sldId="300"/>
            <ac:picMk id="6" creationId="{9139D89F-E4A7-467B-BEF4-6C5D5BF788F5}"/>
          </ac:picMkLst>
        </pc:picChg>
        <pc:picChg chg="mod">
          <ac:chgData name="Rachel Boxer" userId="6da37c9f42e40059" providerId="LiveId" clId="{0E13CC8D-59C2-4409-A640-E738E4606E44}" dt="2026-07-19T18:52:10.202" v="393" actId="1076"/>
          <ac:picMkLst>
            <pc:docMk/>
            <pc:sldMk cId="3774609231" sldId="300"/>
            <ac:picMk id="7" creationId="{C60AEAE4-6426-4AA1-B118-074E9B24383D}"/>
          </ac:picMkLst>
        </pc:picChg>
        <pc:picChg chg="mod">
          <ac:chgData name="Rachel Boxer" userId="6da37c9f42e40059" providerId="LiveId" clId="{0E13CC8D-59C2-4409-A640-E738E4606E44}" dt="2026-07-19T18:52:10.202" v="393" actId="1076"/>
          <ac:picMkLst>
            <pc:docMk/>
            <pc:sldMk cId="3774609231" sldId="300"/>
            <ac:picMk id="8" creationId="{DA9C3706-79A9-4B15-8AB4-CF0C733D1775}"/>
          </ac:picMkLst>
        </pc:picChg>
      </pc:sldChg>
      <pc:sldChg chg="addSp mod modNotesTx">
        <pc:chgData name="Rachel Boxer" userId="6da37c9f42e40059" providerId="LiveId" clId="{0E13CC8D-59C2-4409-A640-E738E4606E44}" dt="2026-07-19T19:05:56.990" v="789" actId="22"/>
        <pc:sldMkLst>
          <pc:docMk/>
          <pc:sldMk cId="4182276012" sldId="303"/>
        </pc:sldMkLst>
        <pc:picChg chg="add">
          <ac:chgData name="Rachel Boxer" userId="6da37c9f42e40059" providerId="LiveId" clId="{0E13CC8D-59C2-4409-A640-E738E4606E44}" dt="2026-07-19T19:05:56.990" v="789" actId="22"/>
          <ac:picMkLst>
            <pc:docMk/>
            <pc:sldMk cId="4182276012" sldId="303"/>
            <ac:picMk id="5" creationId="{4DB9A42F-5688-71F2-5CAB-64BCF2306A45}"/>
          </ac:picMkLst>
        </pc:picChg>
      </pc:sldChg>
      <pc:sldChg chg="modNotesTx">
        <pc:chgData name="Rachel Boxer" userId="6da37c9f42e40059" providerId="LiveId" clId="{0E13CC8D-59C2-4409-A640-E738E4606E44}" dt="2026-07-19T23:18:36.442" v="928" actId="20577"/>
        <pc:sldMkLst>
          <pc:docMk/>
          <pc:sldMk cId="0" sldId="311"/>
        </pc:sldMkLst>
      </pc:sldChg>
      <pc:sldChg chg="addSp modSp mod modAnim modNotesTx">
        <pc:chgData name="Rachel Boxer" userId="6da37c9f42e40059" providerId="LiveId" clId="{0E13CC8D-59C2-4409-A640-E738E4606E44}" dt="2026-07-19T23:19:38.076" v="942" actId="20577"/>
        <pc:sldMkLst>
          <pc:docMk/>
          <pc:sldMk cId="2087212241" sldId="316"/>
        </pc:sldMkLst>
        <pc:picChg chg="add mod">
          <ac:chgData name="Rachel Boxer" userId="6da37c9f42e40059" providerId="LiveId" clId="{0E13CC8D-59C2-4409-A640-E738E4606E44}" dt="2026-07-19T19:05:49.340" v="787" actId="1076"/>
          <ac:picMkLst>
            <pc:docMk/>
            <pc:sldMk cId="2087212241" sldId="316"/>
            <ac:picMk id="4" creationId="{B3A6F98A-FB34-870A-9A58-2BF77A161CD7}"/>
          </ac:picMkLst>
        </pc:picChg>
      </pc:sldChg>
      <pc:sldChg chg="addSp mod modNotesTx">
        <pc:chgData name="Rachel Boxer" userId="6da37c9f42e40059" providerId="LiveId" clId="{0E13CC8D-59C2-4409-A640-E738E4606E44}" dt="2026-07-19T19:04:46.037" v="775" actId="22"/>
        <pc:sldMkLst>
          <pc:docMk/>
          <pc:sldMk cId="3240957955" sldId="321"/>
        </pc:sldMkLst>
        <pc:picChg chg="add">
          <ac:chgData name="Rachel Boxer" userId="6da37c9f42e40059" providerId="LiveId" clId="{0E13CC8D-59C2-4409-A640-E738E4606E44}" dt="2026-07-19T19:04:46.037" v="775" actId="22"/>
          <ac:picMkLst>
            <pc:docMk/>
            <pc:sldMk cId="3240957955" sldId="321"/>
            <ac:picMk id="3" creationId="{E3837CE0-9A69-7790-2F4F-0505AB5D82B9}"/>
          </ac:picMkLst>
        </pc:picChg>
      </pc:sldChg>
      <pc:sldChg chg="addSp modSp mod modAnim modNotesTx">
        <pc:chgData name="Rachel Boxer" userId="6da37c9f42e40059" providerId="LiveId" clId="{0E13CC8D-59C2-4409-A640-E738E4606E44}" dt="2026-07-19T19:04:06.171" v="770"/>
        <pc:sldMkLst>
          <pc:docMk/>
          <pc:sldMk cId="3373653931" sldId="322"/>
        </pc:sldMkLst>
        <pc:spChg chg="mod">
          <ac:chgData name="Rachel Boxer" userId="6da37c9f42e40059" providerId="LiveId" clId="{0E13CC8D-59C2-4409-A640-E738E4606E44}" dt="2026-07-19T19:02:45.211" v="766" actId="1076"/>
          <ac:spMkLst>
            <pc:docMk/>
            <pc:sldMk cId="3373653931" sldId="322"/>
            <ac:spMk id="9" creationId="{408A0645-3671-426E-BE66-616F7D7F467C}"/>
          </ac:spMkLst>
        </pc:spChg>
        <pc:grpChg chg="add mod">
          <ac:chgData name="Rachel Boxer" userId="6da37c9f42e40059" providerId="LiveId" clId="{0E13CC8D-59C2-4409-A640-E738E4606E44}" dt="2026-07-19T19:04:06.171" v="770"/>
          <ac:grpSpMkLst>
            <pc:docMk/>
            <pc:sldMk cId="3373653931" sldId="322"/>
            <ac:grpSpMk id="2" creationId="{CD679A7C-4307-4EC3-8834-6E33476C7A67}"/>
          </ac:grpSpMkLst>
        </pc:grpChg>
        <pc:picChg chg="mod">
          <ac:chgData name="Rachel Boxer" userId="6da37c9f42e40059" providerId="LiveId" clId="{0E13CC8D-59C2-4409-A640-E738E4606E44}" dt="2026-07-19T19:04:06.171" v="770"/>
          <ac:picMkLst>
            <pc:docMk/>
            <pc:sldMk cId="3373653931" sldId="322"/>
            <ac:picMk id="3" creationId="{B2DD92CF-0DB7-AEE7-83F5-BB6B51C35DA1}"/>
          </ac:picMkLst>
        </pc:picChg>
        <pc:picChg chg="mod">
          <ac:chgData name="Rachel Boxer" userId="6da37c9f42e40059" providerId="LiveId" clId="{0E13CC8D-59C2-4409-A640-E738E4606E44}" dt="2026-07-19T19:04:06.171" v="770"/>
          <ac:picMkLst>
            <pc:docMk/>
            <pc:sldMk cId="3373653931" sldId="322"/>
            <ac:picMk id="4" creationId="{4AA792F8-A764-F084-A04C-379344A37616}"/>
          </ac:picMkLst>
        </pc:picChg>
      </pc:sldChg>
      <pc:sldChg chg="addSp delSp mod modNotesTx">
        <pc:chgData name="Rachel Boxer" userId="6da37c9f42e40059" providerId="LiveId" clId="{0E13CC8D-59C2-4409-A640-E738E4606E44}" dt="2026-07-19T19:05:11.450" v="778" actId="22"/>
        <pc:sldMkLst>
          <pc:docMk/>
          <pc:sldMk cId="3886410892" sldId="323"/>
        </pc:sldMkLst>
        <pc:picChg chg="add del">
          <ac:chgData name="Rachel Boxer" userId="6da37c9f42e40059" providerId="LiveId" clId="{0E13CC8D-59C2-4409-A640-E738E4606E44}" dt="2026-07-19T19:04:56.860" v="777" actId="478"/>
          <ac:picMkLst>
            <pc:docMk/>
            <pc:sldMk cId="3886410892" sldId="323"/>
            <ac:picMk id="3" creationId="{88120926-DABE-EAF8-2093-480A4485E0C1}"/>
          </ac:picMkLst>
        </pc:picChg>
        <pc:picChg chg="add">
          <ac:chgData name="Rachel Boxer" userId="6da37c9f42e40059" providerId="LiveId" clId="{0E13CC8D-59C2-4409-A640-E738E4606E44}" dt="2026-07-19T19:05:11.450" v="778" actId="22"/>
          <ac:picMkLst>
            <pc:docMk/>
            <pc:sldMk cId="3886410892" sldId="323"/>
            <ac:picMk id="5" creationId="{26C0969B-1BA4-53A0-AAE9-B0AE6162EB2A}"/>
          </ac:picMkLst>
        </pc:picChg>
      </pc:sldChg>
      <pc:sldChg chg="del">
        <pc:chgData name="Rachel Boxer" userId="6da37c9f42e40059" providerId="LiveId" clId="{0E13CC8D-59C2-4409-A640-E738E4606E44}" dt="2026-07-19T18:12:04.405" v="0" actId="47"/>
        <pc:sldMkLst>
          <pc:docMk/>
          <pc:sldMk cId="0" sldId="346"/>
        </pc:sldMkLst>
      </pc:sldChg>
      <pc:sldChg chg="del">
        <pc:chgData name="Rachel Boxer" userId="6da37c9f42e40059" providerId="LiveId" clId="{0E13CC8D-59C2-4409-A640-E738E4606E44}" dt="2026-07-19T18:25:48.531" v="165" actId="47"/>
        <pc:sldMkLst>
          <pc:docMk/>
          <pc:sldMk cId="267917567" sldId="347"/>
        </pc:sldMkLst>
      </pc:sldChg>
      <pc:sldChg chg="addSp delSp modSp add mod delAnim modAnim modNotesTx">
        <pc:chgData name="Rachel Boxer" userId="6da37c9f42e40059" providerId="LiveId" clId="{0E13CC8D-59C2-4409-A640-E738E4606E44}" dt="2026-07-19T23:16:32.884" v="826" actId="20577"/>
        <pc:sldMkLst>
          <pc:docMk/>
          <pc:sldMk cId="2767832261" sldId="348"/>
        </pc:sldMkLst>
        <pc:picChg chg="add mod ord">
          <ac:chgData name="Rachel Boxer" userId="6da37c9f42e40059" providerId="LiveId" clId="{0E13CC8D-59C2-4409-A640-E738E4606E44}" dt="2026-07-19T18:29:00.314" v="274" actId="12788"/>
          <ac:picMkLst>
            <pc:docMk/>
            <pc:sldMk cId="2767832261" sldId="348"/>
            <ac:picMk id="2" creationId="{5DBB14AA-21BE-A156-5CA6-D35399C1658B}"/>
          </ac:picMkLst>
        </pc:picChg>
        <pc:picChg chg="mod">
          <ac:chgData name="Rachel Boxer" userId="6da37c9f42e40059" providerId="LiveId" clId="{0E13CC8D-59C2-4409-A640-E738E4606E44}" dt="2026-07-19T18:21:11.069" v="12" actId="207"/>
          <ac:picMkLst>
            <pc:docMk/>
            <pc:sldMk cId="2767832261" sldId="348"/>
            <ac:picMk id="4" creationId="{6012BF43-7B72-F8D2-D2A8-A6B969CCA26D}"/>
          </ac:picMkLst>
        </pc:picChg>
        <pc:picChg chg="mod">
          <ac:chgData name="Rachel Boxer" userId="6da37c9f42e40059" providerId="LiveId" clId="{0E13CC8D-59C2-4409-A640-E738E4606E44}" dt="2026-07-19T18:21:11.069" v="12" actId="207"/>
          <ac:picMkLst>
            <pc:docMk/>
            <pc:sldMk cId="2767832261" sldId="348"/>
            <ac:picMk id="5" creationId="{9E0310F8-ED35-5D87-4458-7581B29ED8B6}"/>
          </ac:picMkLst>
        </pc:picChg>
        <pc:picChg chg="del">
          <ac:chgData name="Rachel Boxer" userId="6da37c9f42e40059" providerId="LiveId" clId="{0E13CC8D-59C2-4409-A640-E738E4606E44}" dt="2026-07-19T18:20:39.542" v="6" actId="478"/>
          <ac:picMkLst>
            <pc:docMk/>
            <pc:sldMk cId="2767832261" sldId="348"/>
            <ac:picMk id="6" creationId="{AAAE8421-9AD4-8E74-7E4A-A4E6F3A6A831}"/>
          </ac:picMkLst>
        </pc:picChg>
        <pc:picChg chg="add del">
          <ac:chgData name="Rachel Boxer" userId="6da37c9f42e40059" providerId="LiveId" clId="{0E13CC8D-59C2-4409-A640-E738E4606E44}" dt="2026-07-19T19:04:23.912" v="772" actId="22"/>
          <ac:picMkLst>
            <pc:docMk/>
            <pc:sldMk cId="2767832261" sldId="348"/>
            <ac:picMk id="9" creationId="{962B56F5-52D9-0F9E-A027-EFE97C6C2C5D}"/>
          </ac:picMkLst>
        </pc:picChg>
        <pc:picChg chg="mod">
          <ac:chgData name="Rachel Boxer" userId="6da37c9f42e40059" providerId="LiveId" clId="{0E13CC8D-59C2-4409-A640-E738E4606E44}" dt="2026-07-19T18:27:33.731" v="213" actId="1076"/>
          <ac:picMkLst>
            <pc:docMk/>
            <pc:sldMk cId="2767832261" sldId="348"/>
            <ac:picMk id="13" creationId="{D0718708-857B-0075-D202-B5325084CA54}"/>
          </ac:picMkLst>
        </pc:picChg>
      </pc:sldChg>
      <pc:sldChg chg="add del">
        <pc:chgData name="Rachel Boxer" userId="6da37c9f42e40059" providerId="LiveId" clId="{0E13CC8D-59C2-4409-A640-E738E4606E44}" dt="2026-07-19T18:12:10.640" v="3"/>
        <pc:sldMkLst>
          <pc:docMk/>
          <pc:sldMk cId="0" sldId="349"/>
        </pc:sldMkLst>
      </pc:sldChg>
      <pc:sldChg chg="add del">
        <pc:chgData name="Rachel Boxer" userId="6da37c9f42e40059" providerId="LiveId" clId="{0E13CC8D-59C2-4409-A640-E738E4606E44}" dt="2026-07-19T18:12:10.640" v="3"/>
        <pc:sldMkLst>
          <pc:docMk/>
          <pc:sldMk cId="0" sldId="350"/>
        </pc:sldMkLst>
      </pc:sldChg>
      <pc:sldChg chg="add modTransition">
        <pc:chgData name="Rachel Boxer" userId="6da37c9f42e40059" providerId="LiveId" clId="{0E13CC8D-59C2-4409-A640-E738E4606E44}" dt="2026-07-19T19:03:58.671" v="769"/>
        <pc:sldMkLst>
          <pc:docMk/>
          <pc:sldMk cId="0" sldId="431"/>
        </pc:sldMkLst>
      </pc:sldChg>
      <pc:sldChg chg="addSp modSp new mod modNotesTx">
        <pc:chgData name="Rachel Boxer" userId="6da37c9f42e40059" providerId="LiveId" clId="{0E13CC8D-59C2-4409-A640-E738E4606E44}" dt="2026-07-19T23:34:59.888" v="1001" actId="20577"/>
        <pc:sldMkLst>
          <pc:docMk/>
          <pc:sldMk cId="4092667116" sldId="432"/>
        </pc:sldMkLst>
        <pc:picChg chg="add mod">
          <ac:chgData name="Rachel Boxer" userId="6da37c9f42e40059" providerId="LiveId" clId="{0E13CC8D-59C2-4409-A640-E738E4606E44}" dt="2026-07-19T19:09:37.219" v="818"/>
          <ac:picMkLst>
            <pc:docMk/>
            <pc:sldMk cId="4092667116" sldId="432"/>
            <ac:picMk id="3" creationId="{3BAA1565-0EC2-288C-D050-628F4C86637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6B9BFF-39E3-3F47-937A-764E92FA2F32}" type="datetimeFigureOut">
              <a:rPr lang="en-US" smtClean="0"/>
              <a:pPr/>
              <a:t>7/19/2026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E50813-10E5-564F-8666-68CCAC63CBB1}" type="slidenum">
              <a:rPr lang="en-US" smtClean="0"/>
              <a:pPr/>
              <a:t>‹#›</a:t>
            </a:fld>
            <a:endParaRPr lang="en-US"/>
          </a:p>
        </p:txBody>
      </p:sp>
    </p:spTree>
    <p:extLst>
      <p:ext uri="{BB962C8B-B14F-4D97-AF65-F5344CB8AC3E}">
        <p14:creationId xmlns:p14="http://schemas.microsoft.com/office/powerpoint/2010/main" val="7658623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ＭＳ Ｐゴシック" charset="0"/>
                <a:cs typeface="ＭＳ Ｐゴシック" charset="0"/>
              </a:rPr>
              <a:t>Slide 1: Welcome stilling exercise – Poppies</a:t>
            </a:r>
            <a:endParaRPr lang="en-GB" sz="1200" kern="1200" dirty="0">
              <a:solidFill>
                <a:schemeClr val="tx1"/>
              </a:solidFill>
              <a:effectLst/>
              <a:latin typeface="+mn-lt"/>
              <a:ea typeface="ＭＳ Ｐゴシック" charset="0"/>
              <a:cs typeface="ＭＳ Ｐゴシック" charset="0"/>
            </a:endParaRPr>
          </a:p>
          <a:p>
            <a:r>
              <a:rPr lang="en-GB" sz="1200" i="1" kern="1200" dirty="0">
                <a:solidFill>
                  <a:schemeClr val="tx1"/>
                </a:solidFill>
                <a:effectLst/>
                <a:latin typeface="+mn-lt"/>
                <a:ea typeface="ＭＳ Ｐゴシック" charset="0"/>
                <a:cs typeface="ＭＳ Ｐゴシック" charset="0"/>
              </a:rPr>
              <a:t>Use the stilling slide if desired: the suggested words should be spoken slowly, leaving pauses </a:t>
            </a:r>
            <a:r>
              <a:rPr lang="en-GB" sz="1200" i="1" kern="1200" dirty="0" err="1">
                <a:solidFill>
                  <a:schemeClr val="tx1"/>
                </a:solidFill>
                <a:effectLst/>
                <a:latin typeface="+mn-lt"/>
                <a:ea typeface="ＭＳ Ｐゴシック" charset="0"/>
                <a:cs typeface="ＭＳ Ｐゴシック" charset="0"/>
              </a:rPr>
              <a:t>inbetween</a:t>
            </a:r>
            <a:r>
              <a:rPr lang="en-GB" sz="1200" i="1" kern="1200" dirty="0">
                <a:solidFill>
                  <a:schemeClr val="tx1"/>
                </a:solidFill>
                <a:effectLst/>
                <a:latin typeface="+mn-lt"/>
                <a:ea typeface="ＭＳ Ｐゴシック" charset="0"/>
                <a:cs typeface="ＭＳ Ｐゴシック" charset="0"/>
              </a:rPr>
              <a:t> to create a sense of stillness.</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sit quietly here, watch the poppies blowing gently in the breeze…….</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Now practise slower breathing…..in…..and out…..in……and out…..keep this going as you continue to watch….</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You maybe notice that you are feeling calmer and more relaxed….</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breathe, think about yourself and what you bring into this time today…..</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We come into this special / sacred space and time to be still….to think deeply…..to be together as a school community…..</a:t>
            </a:r>
          </a:p>
          <a:p>
            <a:r>
              <a:rPr lang="en-GB" sz="1200" kern="1200" dirty="0">
                <a:solidFill>
                  <a:schemeClr val="tx1"/>
                </a:solidFill>
                <a:effectLst/>
                <a:latin typeface="+mn-lt"/>
                <a:ea typeface="ＭＳ Ｐゴシック" charset="0"/>
                <a:cs typeface="ＭＳ Ｐゴシック" charset="0"/>
              </a:rPr>
              <a:t>In our time together today, we will</a:t>
            </a:r>
            <a:r>
              <a:rPr lang="en-GB" sz="1200" b="1" kern="1200" dirty="0">
                <a:solidFill>
                  <a:schemeClr val="tx1"/>
                </a:solidFill>
                <a:effectLst/>
                <a:latin typeface="+mn-lt"/>
                <a:ea typeface="ＭＳ Ｐゴシック" charset="0"/>
                <a:cs typeface="ＭＳ Ｐゴシック" charset="0"/>
              </a:rPr>
              <a:t>….. see more images of poppies……share a story….and then think together.</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But first, let’s welcome one another as we begin….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844EFA-AB7B-496C-B79B-AD3278038EA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930743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AEAB70-B25E-4F3D-9489-EA7D248E6D2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46929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AEAB70-B25E-4F3D-9489-EA7D248E6D2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325605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5BF1A54B-75DE-4714-9470-2772DBDF1E8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9045A807-EEE2-4BDB-BE5C-039BD42AD1B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4: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This term, we are thinking about our blessings – all the good things in our lives – and today we are going to be thinking about remembering with gratitude (thankfulness).</a:t>
            </a:r>
            <a:endParaRPr lang="en-GB" altLang="en-US" dirty="0">
              <a:ea typeface="Calibri" panose="020F0502020204030204" pitchFamily="34" charset="0"/>
              <a:cs typeface="Times New Roman" panose="02020603050405020304" pitchFamily="18" charset="0"/>
            </a:endParaRPr>
          </a:p>
        </p:txBody>
      </p:sp>
      <p:sp>
        <p:nvSpPr>
          <p:cNvPr id="5124" name="Slide Number Placeholder 3">
            <a:extLst>
              <a:ext uri="{FF2B5EF4-FFF2-40B4-BE49-F238E27FC236}">
                <a16:creationId xmlns:a16="http://schemas.microsoft.com/office/drawing/2014/main" id="{DA2DDDD6-4D0D-46AB-B860-702A21C5DD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5DD2379-9D4F-4F85-8F49-41724FB93E31}" type="slidenum">
              <a:rPr lang="en-GB" altLang="en-US" smtClean="0">
                <a:solidFill>
                  <a:srgbClr val="000000"/>
                </a:solidFill>
              </a:rPr>
              <a:pPr/>
              <a:t>4</a:t>
            </a:fld>
            <a:endParaRPr lang="en-GB" alt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5: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I wonder what you thought of when you saw the poppies at the beginning? For most of us, it will be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Poppy Day’</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or more correctly, Remembrance (Armistice) Day – when across the world, the nations remember the many acts of courage, selflessness and service of those who fought in past wars, and those who are still doing so. We choose to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remember with gratitude</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5</a:t>
            </a:fld>
            <a:endParaRPr lang="en-US"/>
          </a:p>
        </p:txBody>
      </p:sp>
    </p:spTree>
    <p:extLst>
      <p:ext uri="{BB962C8B-B14F-4D97-AF65-F5344CB8AC3E}">
        <p14:creationId xmlns:p14="http://schemas.microsoft.com/office/powerpoint/2010/main" val="2703888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6:</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Since the end of the Great War (also known as WW1) in 1918, which people said was the ‘war to end all wars’, poppies have become a symbol for this act of remembering and being thankful. </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6</a:t>
            </a:fld>
            <a:endParaRPr lang="en-US"/>
          </a:p>
        </p:txBody>
      </p:sp>
    </p:spTree>
    <p:extLst>
      <p:ext uri="{BB962C8B-B14F-4D97-AF65-F5344CB8AC3E}">
        <p14:creationId xmlns:p14="http://schemas.microsoft.com/office/powerpoint/2010/main" val="924334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7:</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Here, you can see Guildford Cathedral in 2018, full of poppies, to mark 100 years since the First World War ended in 1918. Poppies help us to remember and be grateful.</a:t>
            </a:r>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7</a:t>
            </a:fld>
            <a:endParaRPr lang="en-US"/>
          </a:p>
        </p:txBody>
      </p:sp>
    </p:spTree>
    <p:extLst>
      <p:ext uri="{BB962C8B-B14F-4D97-AF65-F5344CB8AC3E}">
        <p14:creationId xmlns:p14="http://schemas.microsoft.com/office/powerpoint/2010/main" val="713098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8:</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We often think about the soldiers who gave their lives, so that we might live in peace. We’re going to spend a short while finding out about just one soldier now and reflect on the things that we can learn from his life – and be grateful for. </a:t>
            </a:r>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8</a:t>
            </a:fld>
            <a:endParaRPr lang="en-US"/>
          </a:p>
        </p:txBody>
      </p:sp>
    </p:spTree>
    <p:extLst>
      <p:ext uri="{BB962C8B-B14F-4D97-AF65-F5344CB8AC3E}">
        <p14:creationId xmlns:p14="http://schemas.microsoft.com/office/powerpoint/2010/main" val="1754928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9: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Like so many other young men, William Coltman joined up in January 1915, aged 26, initially as a rifleman in the North Staffordshire Regiment, but he never fired a shot. He was a Christian, and early on in the war, he made the decision that he wanted to be a ‘peacemaker’. He determined that he should not end lives, but try to save them.</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9</a:t>
            </a:fld>
            <a:endParaRPr lang="en-US"/>
          </a:p>
        </p:txBody>
      </p:sp>
    </p:spTree>
    <p:extLst>
      <p:ext uri="{BB962C8B-B14F-4D97-AF65-F5344CB8AC3E}">
        <p14:creationId xmlns:p14="http://schemas.microsoft.com/office/powerpoint/2010/main" val="462228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10: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And so, instead of fighting, he became a stretcher-bearer. The job of a stretcher-bearer was to rescue the injured men from where they fell, often trudging through the mud in ‘No-Man’s Land’ – through enemy fire from all sides. William was only 5’4” tall, but he didn’t let his size stop him, and he was well-known for carrying the wounded off the battlefield on his back! Most nights, he would venture out into enemy lines to see if any of his regiment were left behind. </a:t>
            </a:r>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10</a:t>
            </a:fld>
            <a:endParaRPr lang="en-US"/>
          </a:p>
        </p:txBody>
      </p:sp>
    </p:spTree>
    <p:extLst>
      <p:ext uri="{BB962C8B-B14F-4D97-AF65-F5344CB8AC3E}">
        <p14:creationId xmlns:p14="http://schemas.microsoft.com/office/powerpoint/2010/main" val="4130332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11:</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This sculpture is modelled on him, and shows him carrying a wounded soldier away from the battlefield on his shoulders.</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11</a:t>
            </a:fld>
            <a:endParaRPr lang="en-US"/>
          </a:p>
        </p:txBody>
      </p:sp>
    </p:spTree>
    <p:extLst>
      <p:ext uri="{BB962C8B-B14F-4D97-AF65-F5344CB8AC3E}">
        <p14:creationId xmlns:p14="http://schemas.microsoft.com/office/powerpoint/2010/main" val="1616846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12: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He did this for three years and was awarded the Victoria Cross for his actions on October 3</a:t>
            </a:r>
            <a:r>
              <a:rPr lang="en-GB" sz="1800" baseline="30000" dirty="0">
                <a:effectLst/>
                <a:latin typeface="Avenir Next LT Pro" panose="020B0504020202020204" pitchFamily="34" charset="0"/>
                <a:ea typeface="MS Mincho" panose="02020609040205080304" pitchFamily="49" charset="-128"/>
                <a:cs typeface="Times New Roman" panose="02020603050405020304" pitchFamily="18" charset="0"/>
              </a:rPr>
              <a:t>rd</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&amp; 4</a:t>
            </a:r>
            <a:r>
              <a:rPr lang="en-GB" sz="1800" baseline="30000" dirty="0">
                <a:effectLst/>
                <a:latin typeface="Avenir Next LT Pro" panose="020B0504020202020204" pitchFamily="34" charset="0"/>
                <a:ea typeface="MS Mincho" panose="02020609040205080304" pitchFamily="49" charset="-128"/>
                <a:cs typeface="Times New Roman" panose="02020603050405020304" pitchFamily="18" charset="0"/>
              </a:rPr>
              <a:t>th</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1918. His official letter states that: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‘This very gallant NCO* tended the wounded unceasingly for 48hours….He won many other medals too, yet never fired a single bullet.’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William Coltman was one of the few who survived WWI.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*Non-commissioned officer</a:t>
            </a:r>
            <a:endParaRPr lang="en-GB" sz="1800" i="1"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12</a:t>
            </a:fld>
            <a:endParaRPr lang="en-US"/>
          </a:p>
        </p:txBody>
      </p:sp>
    </p:spTree>
    <p:extLst>
      <p:ext uri="{BB962C8B-B14F-4D97-AF65-F5344CB8AC3E}">
        <p14:creationId xmlns:p14="http://schemas.microsoft.com/office/powerpoint/2010/main" val="1361037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13: </a:t>
            </a:r>
            <a:r>
              <a:rPr lang="en-US" sz="1800" b="1" dirty="0">
                <a:solidFill>
                  <a:srgbClr val="FFFFFF"/>
                </a:solidFill>
                <a:latin typeface="Century Gothic" charset="0"/>
              </a:rPr>
              <a:t>What can we learn from William Coltman?</a:t>
            </a:r>
            <a:endParaRPr lang="en-US" sz="1400" b="1" i="1" dirty="0">
              <a:solidFill>
                <a:srgbClr val="FFFFFF"/>
              </a:solidFill>
              <a:latin typeface="Century Gothic"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dirty="0">
                <a:effectLst/>
                <a:latin typeface="Avenir Next LT Pro" panose="020B0504020202020204" pitchFamily="34" charset="0"/>
                <a:ea typeface="MS Mincho" panose="02020609040205080304" pitchFamily="49" charset="-128"/>
                <a:cs typeface="Times New Roman" panose="02020603050405020304" pitchFamily="18" charset="0"/>
              </a:rPr>
              <a:t>Talk with children about their ideas in response to this question.</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13</a:t>
            </a:fld>
            <a:endParaRPr lang="en-US"/>
          </a:p>
        </p:txBody>
      </p:sp>
    </p:spTree>
    <p:extLst>
      <p:ext uri="{BB962C8B-B14F-4D97-AF65-F5344CB8AC3E}">
        <p14:creationId xmlns:p14="http://schemas.microsoft.com/office/powerpoint/2010/main" val="346240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14: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The peace we continue to enjoy today was won at a very great cost. This is why on Remembrance Day each year, we hear the words ‘At the going down of the sun, and in the morning, we will remember them’, as we think of those who gave so much so that we might live at peace….</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14</a:t>
            </a:fld>
            <a:endParaRPr lang="en-US"/>
          </a:p>
        </p:txBody>
      </p:sp>
    </p:spTree>
    <p:extLst>
      <p:ext uri="{BB962C8B-B14F-4D97-AF65-F5344CB8AC3E}">
        <p14:creationId xmlns:p14="http://schemas.microsoft.com/office/powerpoint/2010/main" val="3993239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15: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Jesus once talked about being a ‘peacemaker’ – and that our world would need people who would be prepared to act in ways that would bring peace – which is perhaps not what you’re expecting to hear as we’ve been thinking about the great cost of war! </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We say the words ‘we will remember them’ and wear poppies to show that we are grateful to those who lives were changed forever by war, but this year, I wonder whether we can also try to </a:t>
            </a:r>
            <a:r>
              <a:rPr lang="en-GB" sz="1800" i="1" u="sng" dirty="0">
                <a:effectLst/>
                <a:latin typeface="Avenir Next LT Pro" panose="020B0504020202020204" pitchFamily="34" charset="0"/>
                <a:ea typeface="MS Mincho" panose="02020609040205080304" pitchFamily="49" charset="-128"/>
                <a:cs typeface="Times New Roman" panose="02020603050405020304" pitchFamily="18" charset="0"/>
              </a:rPr>
              <a:t>do something</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to show we are grateful. I wonder what it might be like for </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us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to try to live as peacemakers? I have 6 special poppies here with 6 different ideas for living peacefully. Let’s look at them together </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[read and display poppies]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You might want to add to this ‘poppy garden’ as you think of more ideas during this week.</a:t>
            </a:r>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15</a:t>
            </a:fld>
            <a:endParaRPr lang="en-US"/>
          </a:p>
        </p:txBody>
      </p:sp>
    </p:spTree>
    <p:extLst>
      <p:ext uri="{BB962C8B-B14F-4D97-AF65-F5344CB8AC3E}">
        <p14:creationId xmlns:p14="http://schemas.microsoft.com/office/powerpoint/2010/main" val="1953256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16: Responding (and words for worship):</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you might also wish to hold your own period of silence at this point. We have used the same video slide here as at the start.</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Let’s be still and quiet together now….</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…We’ve been thinking today about how we wear a poppy to help us to remember….</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….we’ve also heard about one WWI soldier whose life made a difference, and whose bravery and service is especially remembered by us today….</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 even in the midst of war, it is possible to be a ‘peacemaker’ like William Coltman….</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….Jesus called all who followed him to act in this way…..to </a:t>
            </a:r>
            <a:r>
              <a:rPr lang="en-GB" sz="1800" b="1" dirty="0">
                <a:effectLst/>
                <a:latin typeface="Avenir Next LT Pro" panose="020B0504020202020204" pitchFamily="34" charset="0"/>
                <a:ea typeface="Calibri" panose="020F0502020204030204" pitchFamily="34" charset="0"/>
                <a:cs typeface="Times New Roman" panose="02020603050405020304" pitchFamily="18" charset="0"/>
              </a:rPr>
              <a:t>be a peacemaker</a:t>
            </a:r>
            <a:endParaRPr lang="en-GB" sz="1800" b="1"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….but even if you’re not a follower of Jesus, acting peacefully is still good!....</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….our world needs ‘peacemakers’….</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….in the stillness, you might like to think about one thing that you could do to act peacefully this week….</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16</a:t>
            </a:fld>
            <a:endParaRPr lang="en-US"/>
          </a:p>
        </p:txBody>
      </p:sp>
    </p:spTree>
    <p:extLst>
      <p:ext uri="{BB962C8B-B14F-4D97-AF65-F5344CB8AC3E}">
        <p14:creationId xmlns:p14="http://schemas.microsoft.com/office/powerpoint/2010/main" val="1040871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17: Prayer</a:t>
            </a:r>
          </a:p>
          <a:p>
            <a:r>
              <a:rPr lang="en-GB" b="0" dirty="0"/>
              <a:t>It is good to be able to pray for people who are working across our world to bring peace where there is conflict, and so if you’d like to join me and pray this as well, I invite you to join me by repeating the words </a:t>
            </a:r>
            <a:r>
              <a:rPr lang="en-GB" b="1" dirty="0"/>
              <a:t>God give peace </a:t>
            </a:r>
            <a:r>
              <a:rPr lang="en-GB" b="0" dirty="0"/>
              <a:t>at the very end.</a:t>
            </a:r>
          </a:p>
          <a:p>
            <a:endParaRPr lang="en-GB" b="0" dirty="0"/>
          </a:p>
          <a:p>
            <a:pPr algn="ctr"/>
            <a:r>
              <a:rPr lang="en-US" sz="1200" dirty="0">
                <a:effectLst/>
                <a:latin typeface="Century Gothic" panose="020B0502020202020204" pitchFamily="34" charset="0"/>
                <a:ea typeface="Calibri" panose="020F0502020204030204" pitchFamily="34" charset="0"/>
                <a:cs typeface="Times New Roman" panose="02020603050405020304" pitchFamily="18" charset="0"/>
              </a:rPr>
              <a:t>For peacemakers and peacekeepers, who seek to keep  our world secure and free; may God give peace.</a:t>
            </a:r>
            <a:endParaRPr lang="en-GB"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US" sz="1200" b="1" dirty="0">
                <a:effectLst/>
                <a:latin typeface="Century Gothic" panose="020B0502020202020204" pitchFamily="34" charset="0"/>
                <a:ea typeface="Calibri" panose="020F0502020204030204" pitchFamily="34" charset="0"/>
                <a:cs typeface="Times New Roman" panose="02020603050405020304" pitchFamily="18" charset="0"/>
              </a:rPr>
              <a:t>God give peace.</a:t>
            </a:r>
            <a:endParaRPr lang="en-GB" sz="1200" b="1" dirty="0">
              <a:latin typeface="Century Gothic" panose="020B0502020202020204" pitchFamily="34" charset="0"/>
            </a:endParaRPr>
          </a:p>
          <a:p>
            <a:endParaRPr lang="en-GB" b="0"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17</a:t>
            </a:fld>
            <a:endParaRPr lang="en-US"/>
          </a:p>
        </p:txBody>
      </p:sp>
    </p:spTree>
    <p:extLst>
      <p:ext uri="{BB962C8B-B14F-4D97-AF65-F5344CB8AC3E}">
        <p14:creationId xmlns:p14="http://schemas.microsoft.com/office/powerpoint/2010/main" val="432006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EFE7932-C6D8-1E25-CDB8-08A2996960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463F6689-F028-1895-750E-F9B6E759D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ED5866DF-9FCE-93E0-800F-ACAA91AECE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18</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GB" sz="1200" b="1" i="0"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Slide 19: Sending</a:t>
            </a:r>
          </a:p>
          <a:p>
            <a:pPr eaLnBrk="1" hangingPunct="1">
              <a:defRPr/>
            </a:pPr>
            <a:r>
              <a:rPr lang="en-GB" sz="1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1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eaLnBrk="1" hangingPunct="1">
              <a:defRPr/>
            </a:pPr>
            <a:r>
              <a:rPr lang="en-GB" sz="1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1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We will remember them, and live in peace.</a:t>
            </a:r>
            <a:endParaRPr lang="en-GB" sz="1000" b="1" dirty="0">
              <a:solidFill>
                <a:schemeClr val="bg1"/>
              </a:solidFill>
              <a:latin typeface="Century Gothic" panose="020B0502020202020204" pitchFamily="34" charset="0"/>
              <a:ea typeface="ＭＳ 明朝"/>
              <a:cs typeface="Times New Roman"/>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19</a:t>
            </a:fld>
            <a:endParaRPr lang="en-US"/>
          </a:p>
        </p:txBody>
      </p:sp>
    </p:spTree>
    <p:extLst>
      <p:ext uri="{BB962C8B-B14F-4D97-AF65-F5344CB8AC3E}">
        <p14:creationId xmlns:p14="http://schemas.microsoft.com/office/powerpoint/2010/main" val="1925399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20: Reflection areas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Print out labels from p.4, hole-punch a single hole at the end and attach a poppy to each.</a:t>
            </a:r>
          </a:p>
          <a:p>
            <a:r>
              <a:rPr lang="en-GB" sz="1200" b="1" kern="1200" dirty="0">
                <a:solidFill>
                  <a:schemeClr val="tx1"/>
                </a:solidFill>
                <a:effectLst/>
                <a:latin typeface="+mn-lt"/>
                <a:ea typeface="+mn-ea"/>
                <a:cs typeface="+mn-cs"/>
              </a:rPr>
              <a:t>Think: </a:t>
            </a:r>
            <a:r>
              <a:rPr lang="en-GB" sz="1200" kern="1200" dirty="0">
                <a:solidFill>
                  <a:schemeClr val="tx1"/>
                </a:solidFill>
                <a:effectLst/>
                <a:latin typeface="+mn-lt"/>
                <a:ea typeface="+mn-ea"/>
                <a:cs typeface="+mn-cs"/>
              </a:rPr>
              <a:t>Read the labels and then think about what they mean. Which might be things that you could do?</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Do:</a:t>
            </a:r>
            <a:r>
              <a:rPr lang="en-GB" sz="1200" kern="1200" dirty="0">
                <a:solidFill>
                  <a:schemeClr val="tx1"/>
                </a:solidFill>
                <a:effectLst/>
                <a:latin typeface="+mn-lt"/>
                <a:ea typeface="+mn-ea"/>
                <a:cs typeface="+mn-cs"/>
              </a:rPr>
              <a:t> Go and make peace happen wherever you go today!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Talk:</a:t>
            </a:r>
            <a:r>
              <a:rPr lang="en-GB" sz="1200" kern="1200" dirty="0">
                <a:solidFill>
                  <a:schemeClr val="tx1"/>
                </a:solidFill>
                <a:effectLst/>
                <a:latin typeface="+mn-lt"/>
                <a:ea typeface="+mn-ea"/>
                <a:cs typeface="+mn-cs"/>
              </a:rPr>
              <a:t> What other peace-making actions could we think of?</a:t>
            </a: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20</a:t>
            </a:fld>
            <a:endParaRPr lang="en-US"/>
          </a:p>
        </p:txBody>
      </p:sp>
    </p:spTree>
    <p:extLst>
      <p:ext uri="{BB962C8B-B14F-4D97-AF65-F5344CB8AC3E}">
        <p14:creationId xmlns:p14="http://schemas.microsoft.com/office/powerpoint/2010/main" val="3490377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702019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27593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pPr/>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798952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pPr/>
              <a:t>7/19/2026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034301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pPr/>
              <a:t>7/19/2026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41794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pPr/>
              <a:t>7/19/2026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65606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pPr/>
              <a:t>7/19/2026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249128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pPr/>
              <a:t>7/19/2026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73011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pPr/>
              <a:t>7/19/2026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50657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49B7468-6D73-471B-AC15-2FF2D4F75C36}"/>
              </a:ext>
            </a:extLst>
          </p:cNvPr>
          <p:cNvSpPr>
            <a:spLocks noGrp="1"/>
          </p:cNvSpPr>
          <p:nvPr>
            <p:ph type="dt" sz="half" idx="10"/>
          </p:nvPr>
        </p:nvSpPr>
        <p:spPr/>
        <p:txBody>
          <a:bodyPr/>
          <a:lstStyle>
            <a:lvl1pPr>
              <a:defRPr/>
            </a:lvl1pPr>
          </a:lstStyle>
          <a:p>
            <a:fld id="{62973F00-A372-4706-905C-568284B7CD9E}" type="datetimeFigureOut">
              <a:rPr lang="en-GB" altLang="en-US"/>
              <a:pPr/>
              <a:t>19/07/2026</a:t>
            </a:fld>
            <a:endParaRPr lang="en-GB" altLang="en-US"/>
          </a:p>
        </p:txBody>
      </p:sp>
      <p:sp>
        <p:nvSpPr>
          <p:cNvPr id="5" name="Footer Placeholder 4">
            <a:extLst>
              <a:ext uri="{FF2B5EF4-FFF2-40B4-BE49-F238E27FC236}">
                <a16:creationId xmlns:a16="http://schemas.microsoft.com/office/drawing/2014/main" id="{F212AA64-74AD-4B75-9AA7-2D4574C7465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E0092F9-9010-4E46-B3CB-77835DB2E70C}"/>
              </a:ext>
            </a:extLst>
          </p:cNvPr>
          <p:cNvSpPr>
            <a:spLocks noGrp="1"/>
          </p:cNvSpPr>
          <p:nvPr>
            <p:ph type="sldNum" sz="quarter" idx="12"/>
          </p:nvPr>
        </p:nvSpPr>
        <p:spPr/>
        <p:txBody>
          <a:bodyPr/>
          <a:lstStyle>
            <a:lvl1pPr>
              <a:defRPr/>
            </a:lvl1pPr>
          </a:lstStyle>
          <a:p>
            <a:fld id="{9BE9213F-2440-4025-973A-B0DF0AE18CF8}" type="slidenum">
              <a:rPr lang="en-GB" altLang="en-US"/>
              <a:pPr/>
              <a:t>‹#›</a:t>
            </a:fld>
            <a:endParaRPr lang="en-GB" altLang="en-US"/>
          </a:p>
        </p:txBody>
      </p:sp>
    </p:spTree>
    <p:extLst>
      <p:ext uri="{BB962C8B-B14F-4D97-AF65-F5344CB8AC3E}">
        <p14:creationId xmlns:p14="http://schemas.microsoft.com/office/powerpoint/2010/main" val="342586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EB9985-E568-47A9-AD82-183565178BA2}"/>
              </a:ext>
            </a:extLst>
          </p:cNvPr>
          <p:cNvSpPr>
            <a:spLocks noGrp="1"/>
          </p:cNvSpPr>
          <p:nvPr>
            <p:ph type="dt" sz="half" idx="10"/>
          </p:nvPr>
        </p:nvSpPr>
        <p:spPr/>
        <p:txBody>
          <a:bodyPr/>
          <a:lstStyle>
            <a:lvl1pPr>
              <a:defRPr/>
            </a:lvl1pPr>
          </a:lstStyle>
          <a:p>
            <a:fld id="{AB93675B-F510-4476-A40B-980F9CF34806}" type="datetimeFigureOut">
              <a:rPr lang="en-GB" altLang="en-US"/>
              <a:pPr/>
              <a:t>19/07/2026</a:t>
            </a:fld>
            <a:endParaRPr lang="en-GB" altLang="en-US"/>
          </a:p>
        </p:txBody>
      </p:sp>
      <p:sp>
        <p:nvSpPr>
          <p:cNvPr id="5" name="Footer Placeholder 4">
            <a:extLst>
              <a:ext uri="{FF2B5EF4-FFF2-40B4-BE49-F238E27FC236}">
                <a16:creationId xmlns:a16="http://schemas.microsoft.com/office/drawing/2014/main" id="{B3F42FA2-EDFB-4F7F-8EBB-BE87E0AD8B9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9901506-B335-4B64-A22F-FC9594A40E48}"/>
              </a:ext>
            </a:extLst>
          </p:cNvPr>
          <p:cNvSpPr>
            <a:spLocks noGrp="1"/>
          </p:cNvSpPr>
          <p:nvPr>
            <p:ph type="sldNum" sz="quarter" idx="12"/>
          </p:nvPr>
        </p:nvSpPr>
        <p:spPr/>
        <p:txBody>
          <a:bodyPr/>
          <a:lstStyle>
            <a:lvl1pPr>
              <a:defRPr/>
            </a:lvl1pPr>
          </a:lstStyle>
          <a:p>
            <a:fld id="{DF999E90-341B-42CA-BAEB-CF6FDFDC12DB}" type="slidenum">
              <a:rPr lang="en-GB" altLang="en-US"/>
              <a:pPr/>
              <a:t>‹#›</a:t>
            </a:fld>
            <a:endParaRPr lang="en-GB" altLang="en-US"/>
          </a:p>
        </p:txBody>
      </p:sp>
    </p:spTree>
    <p:extLst>
      <p:ext uri="{BB962C8B-B14F-4D97-AF65-F5344CB8AC3E}">
        <p14:creationId xmlns:p14="http://schemas.microsoft.com/office/powerpoint/2010/main" val="375027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A8327D-5D74-4D89-B414-1A90475282A4}"/>
              </a:ext>
            </a:extLst>
          </p:cNvPr>
          <p:cNvSpPr>
            <a:spLocks noGrp="1"/>
          </p:cNvSpPr>
          <p:nvPr>
            <p:ph type="dt" sz="half" idx="10"/>
          </p:nvPr>
        </p:nvSpPr>
        <p:spPr/>
        <p:txBody>
          <a:bodyPr/>
          <a:lstStyle>
            <a:lvl1pPr>
              <a:defRPr/>
            </a:lvl1pPr>
          </a:lstStyle>
          <a:p>
            <a:fld id="{3F64D19B-D5C0-4048-B56C-CBB372C6516D}" type="datetimeFigureOut">
              <a:rPr lang="en-GB" altLang="en-US"/>
              <a:pPr/>
              <a:t>19/07/2026</a:t>
            </a:fld>
            <a:endParaRPr lang="en-GB" altLang="en-US"/>
          </a:p>
        </p:txBody>
      </p:sp>
      <p:sp>
        <p:nvSpPr>
          <p:cNvPr id="5" name="Footer Placeholder 4">
            <a:extLst>
              <a:ext uri="{FF2B5EF4-FFF2-40B4-BE49-F238E27FC236}">
                <a16:creationId xmlns:a16="http://schemas.microsoft.com/office/drawing/2014/main" id="{337CB87B-3510-44AD-A710-0C0938A1B75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9B02758-6BB4-49F2-A3E3-6A87EDE108B0}"/>
              </a:ext>
            </a:extLst>
          </p:cNvPr>
          <p:cNvSpPr>
            <a:spLocks noGrp="1"/>
          </p:cNvSpPr>
          <p:nvPr>
            <p:ph type="sldNum" sz="quarter" idx="12"/>
          </p:nvPr>
        </p:nvSpPr>
        <p:spPr/>
        <p:txBody>
          <a:bodyPr/>
          <a:lstStyle>
            <a:lvl1pPr>
              <a:defRPr/>
            </a:lvl1pPr>
          </a:lstStyle>
          <a:p>
            <a:fld id="{844430FB-A196-4955-81E9-E7296B9B92C7}" type="slidenum">
              <a:rPr lang="en-GB" altLang="en-US"/>
              <a:pPr/>
              <a:t>‹#›</a:t>
            </a:fld>
            <a:endParaRPr lang="en-GB" altLang="en-US"/>
          </a:p>
        </p:txBody>
      </p:sp>
    </p:spTree>
    <p:extLst>
      <p:ext uri="{BB962C8B-B14F-4D97-AF65-F5344CB8AC3E}">
        <p14:creationId xmlns:p14="http://schemas.microsoft.com/office/powerpoint/2010/main" val="197089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901DE098-7EFD-4944-8665-FB3B3A5F52E6}"/>
              </a:ext>
            </a:extLst>
          </p:cNvPr>
          <p:cNvSpPr>
            <a:spLocks noGrp="1"/>
          </p:cNvSpPr>
          <p:nvPr>
            <p:ph type="dt" sz="half" idx="10"/>
          </p:nvPr>
        </p:nvSpPr>
        <p:spPr/>
        <p:txBody>
          <a:bodyPr/>
          <a:lstStyle>
            <a:lvl1pPr>
              <a:defRPr/>
            </a:lvl1pPr>
          </a:lstStyle>
          <a:p>
            <a:fld id="{5F02138A-FB3E-442B-B9FA-6269992FDED4}" type="datetimeFigureOut">
              <a:rPr lang="en-GB" altLang="en-US"/>
              <a:pPr/>
              <a:t>19/07/2026</a:t>
            </a:fld>
            <a:endParaRPr lang="en-GB" altLang="en-US"/>
          </a:p>
        </p:txBody>
      </p:sp>
      <p:sp>
        <p:nvSpPr>
          <p:cNvPr id="6" name="Footer Placeholder 4">
            <a:extLst>
              <a:ext uri="{FF2B5EF4-FFF2-40B4-BE49-F238E27FC236}">
                <a16:creationId xmlns:a16="http://schemas.microsoft.com/office/drawing/2014/main" id="{BF045799-021D-4AF2-A4B0-FD69E164203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1C976B0-5433-4334-9009-C468D66B9DDE}"/>
              </a:ext>
            </a:extLst>
          </p:cNvPr>
          <p:cNvSpPr>
            <a:spLocks noGrp="1"/>
          </p:cNvSpPr>
          <p:nvPr>
            <p:ph type="sldNum" sz="quarter" idx="12"/>
          </p:nvPr>
        </p:nvSpPr>
        <p:spPr/>
        <p:txBody>
          <a:bodyPr/>
          <a:lstStyle>
            <a:lvl1pPr>
              <a:defRPr/>
            </a:lvl1pPr>
          </a:lstStyle>
          <a:p>
            <a:fld id="{E1B9A2F7-F14C-459A-A329-D55B24775645}" type="slidenum">
              <a:rPr lang="en-GB" altLang="en-US"/>
              <a:pPr/>
              <a:t>‹#›</a:t>
            </a:fld>
            <a:endParaRPr lang="en-GB" altLang="en-US"/>
          </a:p>
        </p:txBody>
      </p:sp>
    </p:spTree>
    <p:extLst>
      <p:ext uri="{BB962C8B-B14F-4D97-AF65-F5344CB8AC3E}">
        <p14:creationId xmlns:p14="http://schemas.microsoft.com/office/powerpoint/2010/main" val="330791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CFC59B16-90E5-4384-B65F-56C714E22E42}"/>
              </a:ext>
            </a:extLst>
          </p:cNvPr>
          <p:cNvSpPr>
            <a:spLocks noGrp="1"/>
          </p:cNvSpPr>
          <p:nvPr>
            <p:ph type="dt" sz="half" idx="10"/>
          </p:nvPr>
        </p:nvSpPr>
        <p:spPr/>
        <p:txBody>
          <a:bodyPr/>
          <a:lstStyle>
            <a:lvl1pPr>
              <a:defRPr/>
            </a:lvl1pPr>
          </a:lstStyle>
          <a:p>
            <a:fld id="{92BC187B-45DC-45F5-A501-98C8BFA4CAF6}" type="datetimeFigureOut">
              <a:rPr lang="en-GB" altLang="en-US"/>
              <a:pPr/>
              <a:t>19/07/2026</a:t>
            </a:fld>
            <a:endParaRPr lang="en-GB" altLang="en-US"/>
          </a:p>
        </p:txBody>
      </p:sp>
      <p:sp>
        <p:nvSpPr>
          <p:cNvPr id="8" name="Footer Placeholder 4">
            <a:extLst>
              <a:ext uri="{FF2B5EF4-FFF2-40B4-BE49-F238E27FC236}">
                <a16:creationId xmlns:a16="http://schemas.microsoft.com/office/drawing/2014/main" id="{B9DF3424-2E7B-421A-BD76-5D60627E3D0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27255D0E-F3EA-4AA5-9576-ED153BF2628F}"/>
              </a:ext>
            </a:extLst>
          </p:cNvPr>
          <p:cNvSpPr>
            <a:spLocks noGrp="1"/>
          </p:cNvSpPr>
          <p:nvPr>
            <p:ph type="sldNum" sz="quarter" idx="12"/>
          </p:nvPr>
        </p:nvSpPr>
        <p:spPr/>
        <p:txBody>
          <a:bodyPr/>
          <a:lstStyle>
            <a:lvl1pPr>
              <a:defRPr/>
            </a:lvl1pPr>
          </a:lstStyle>
          <a:p>
            <a:fld id="{D746426D-B0F2-45BF-8988-830E4C31892D}" type="slidenum">
              <a:rPr lang="en-GB" altLang="en-US"/>
              <a:pPr/>
              <a:t>‹#›</a:t>
            </a:fld>
            <a:endParaRPr lang="en-GB" altLang="en-US"/>
          </a:p>
        </p:txBody>
      </p:sp>
    </p:spTree>
    <p:extLst>
      <p:ext uri="{BB962C8B-B14F-4D97-AF65-F5344CB8AC3E}">
        <p14:creationId xmlns:p14="http://schemas.microsoft.com/office/powerpoint/2010/main" val="544779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60AACD4D-A93A-470F-A2B3-0EC050F10C3C}"/>
              </a:ext>
            </a:extLst>
          </p:cNvPr>
          <p:cNvSpPr>
            <a:spLocks noGrp="1"/>
          </p:cNvSpPr>
          <p:nvPr>
            <p:ph type="dt" sz="half" idx="10"/>
          </p:nvPr>
        </p:nvSpPr>
        <p:spPr/>
        <p:txBody>
          <a:bodyPr/>
          <a:lstStyle>
            <a:lvl1pPr>
              <a:defRPr/>
            </a:lvl1pPr>
          </a:lstStyle>
          <a:p>
            <a:fld id="{C914B97F-8B46-4E25-A81D-8F298BCBF913}" type="datetimeFigureOut">
              <a:rPr lang="en-GB" altLang="en-US"/>
              <a:pPr/>
              <a:t>19/07/2026</a:t>
            </a:fld>
            <a:endParaRPr lang="en-GB" altLang="en-US"/>
          </a:p>
        </p:txBody>
      </p:sp>
      <p:sp>
        <p:nvSpPr>
          <p:cNvPr id="4" name="Footer Placeholder 4">
            <a:extLst>
              <a:ext uri="{FF2B5EF4-FFF2-40B4-BE49-F238E27FC236}">
                <a16:creationId xmlns:a16="http://schemas.microsoft.com/office/drawing/2014/main" id="{498AC97F-BC23-4159-8056-4D13B23572D6}"/>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6AAF45A6-68DF-4D05-8499-F1722F694AC7}"/>
              </a:ext>
            </a:extLst>
          </p:cNvPr>
          <p:cNvSpPr>
            <a:spLocks noGrp="1"/>
          </p:cNvSpPr>
          <p:nvPr>
            <p:ph type="sldNum" sz="quarter" idx="12"/>
          </p:nvPr>
        </p:nvSpPr>
        <p:spPr/>
        <p:txBody>
          <a:bodyPr/>
          <a:lstStyle>
            <a:lvl1pPr>
              <a:defRPr/>
            </a:lvl1pPr>
          </a:lstStyle>
          <a:p>
            <a:fld id="{13F3C012-1190-4356-A1AB-CF3299BCFDF5}" type="slidenum">
              <a:rPr lang="en-GB" altLang="en-US"/>
              <a:pPr/>
              <a:t>‹#›</a:t>
            </a:fld>
            <a:endParaRPr lang="en-GB" altLang="en-US"/>
          </a:p>
        </p:txBody>
      </p:sp>
    </p:spTree>
    <p:extLst>
      <p:ext uri="{BB962C8B-B14F-4D97-AF65-F5344CB8AC3E}">
        <p14:creationId xmlns:p14="http://schemas.microsoft.com/office/powerpoint/2010/main" val="1405986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2D6695-1733-44D3-9648-CC6A98D15F58}"/>
              </a:ext>
            </a:extLst>
          </p:cNvPr>
          <p:cNvSpPr>
            <a:spLocks noGrp="1"/>
          </p:cNvSpPr>
          <p:nvPr>
            <p:ph type="dt" sz="half" idx="10"/>
          </p:nvPr>
        </p:nvSpPr>
        <p:spPr/>
        <p:txBody>
          <a:bodyPr/>
          <a:lstStyle>
            <a:lvl1pPr>
              <a:defRPr/>
            </a:lvl1pPr>
          </a:lstStyle>
          <a:p>
            <a:fld id="{E6039E95-A70E-4151-A097-36CFFD07E97F}" type="datetimeFigureOut">
              <a:rPr lang="en-GB" altLang="en-US"/>
              <a:pPr/>
              <a:t>19/07/2026</a:t>
            </a:fld>
            <a:endParaRPr lang="en-GB" altLang="en-US"/>
          </a:p>
        </p:txBody>
      </p:sp>
      <p:sp>
        <p:nvSpPr>
          <p:cNvPr id="3" name="Footer Placeholder 4">
            <a:extLst>
              <a:ext uri="{FF2B5EF4-FFF2-40B4-BE49-F238E27FC236}">
                <a16:creationId xmlns:a16="http://schemas.microsoft.com/office/drawing/2014/main" id="{22C1E202-3A6F-4E8F-BA5A-AE2FA31E8D81}"/>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58FF55CF-AEEA-44EF-BD01-DA041816EB50}"/>
              </a:ext>
            </a:extLst>
          </p:cNvPr>
          <p:cNvSpPr>
            <a:spLocks noGrp="1"/>
          </p:cNvSpPr>
          <p:nvPr>
            <p:ph type="sldNum" sz="quarter" idx="12"/>
          </p:nvPr>
        </p:nvSpPr>
        <p:spPr/>
        <p:txBody>
          <a:bodyPr/>
          <a:lstStyle>
            <a:lvl1pPr>
              <a:defRPr/>
            </a:lvl1pPr>
          </a:lstStyle>
          <a:p>
            <a:fld id="{2C8118FE-3FCC-4085-9668-3339D1CC3A2B}" type="slidenum">
              <a:rPr lang="en-GB" altLang="en-US"/>
              <a:pPr/>
              <a:t>‹#›</a:t>
            </a:fld>
            <a:endParaRPr lang="en-GB" altLang="en-US"/>
          </a:p>
        </p:txBody>
      </p:sp>
    </p:spTree>
    <p:extLst>
      <p:ext uri="{BB962C8B-B14F-4D97-AF65-F5344CB8AC3E}">
        <p14:creationId xmlns:p14="http://schemas.microsoft.com/office/powerpoint/2010/main" val="109953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DC15559-6EC2-4D40-8495-96506DD7C986}"/>
              </a:ext>
            </a:extLst>
          </p:cNvPr>
          <p:cNvSpPr>
            <a:spLocks noGrp="1"/>
          </p:cNvSpPr>
          <p:nvPr>
            <p:ph type="dt" sz="half" idx="10"/>
          </p:nvPr>
        </p:nvSpPr>
        <p:spPr/>
        <p:txBody>
          <a:bodyPr/>
          <a:lstStyle>
            <a:lvl1pPr>
              <a:defRPr/>
            </a:lvl1pPr>
          </a:lstStyle>
          <a:p>
            <a:fld id="{96962836-27E4-49EC-9900-291C3C6576F4}" type="datetimeFigureOut">
              <a:rPr lang="en-GB" altLang="en-US"/>
              <a:pPr/>
              <a:t>19/07/2026</a:t>
            </a:fld>
            <a:endParaRPr lang="en-GB" altLang="en-US"/>
          </a:p>
        </p:txBody>
      </p:sp>
      <p:sp>
        <p:nvSpPr>
          <p:cNvPr id="6" name="Footer Placeholder 4">
            <a:extLst>
              <a:ext uri="{FF2B5EF4-FFF2-40B4-BE49-F238E27FC236}">
                <a16:creationId xmlns:a16="http://schemas.microsoft.com/office/drawing/2014/main" id="{4366CE53-651F-4BD4-82F1-B76A9B63B81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25F782F-F240-4C40-A55D-581C867BEF46}"/>
              </a:ext>
            </a:extLst>
          </p:cNvPr>
          <p:cNvSpPr>
            <a:spLocks noGrp="1"/>
          </p:cNvSpPr>
          <p:nvPr>
            <p:ph type="sldNum" sz="quarter" idx="12"/>
          </p:nvPr>
        </p:nvSpPr>
        <p:spPr/>
        <p:txBody>
          <a:bodyPr/>
          <a:lstStyle>
            <a:lvl1pPr>
              <a:defRPr/>
            </a:lvl1pPr>
          </a:lstStyle>
          <a:p>
            <a:fld id="{BD4F4571-FAC4-4A4B-A50F-11F199FBC4F2}" type="slidenum">
              <a:rPr lang="en-GB" altLang="en-US"/>
              <a:pPr/>
              <a:t>‹#›</a:t>
            </a:fld>
            <a:endParaRPr lang="en-GB" altLang="en-US"/>
          </a:p>
        </p:txBody>
      </p:sp>
    </p:spTree>
    <p:extLst>
      <p:ext uri="{BB962C8B-B14F-4D97-AF65-F5344CB8AC3E}">
        <p14:creationId xmlns:p14="http://schemas.microsoft.com/office/powerpoint/2010/main" val="28528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3DCE012-3636-42CC-A00A-23D41CEE0640}"/>
              </a:ext>
            </a:extLst>
          </p:cNvPr>
          <p:cNvSpPr>
            <a:spLocks noGrp="1"/>
          </p:cNvSpPr>
          <p:nvPr>
            <p:ph type="dt" sz="half" idx="10"/>
          </p:nvPr>
        </p:nvSpPr>
        <p:spPr/>
        <p:txBody>
          <a:bodyPr/>
          <a:lstStyle>
            <a:lvl1pPr>
              <a:defRPr/>
            </a:lvl1pPr>
          </a:lstStyle>
          <a:p>
            <a:fld id="{3C2DF55E-FAB8-42A1-832F-6F6E3C5CAB80}" type="datetimeFigureOut">
              <a:rPr lang="en-GB" altLang="en-US"/>
              <a:pPr/>
              <a:t>19/07/2026</a:t>
            </a:fld>
            <a:endParaRPr lang="en-GB" altLang="en-US"/>
          </a:p>
        </p:txBody>
      </p:sp>
      <p:sp>
        <p:nvSpPr>
          <p:cNvPr id="6" name="Footer Placeholder 4">
            <a:extLst>
              <a:ext uri="{FF2B5EF4-FFF2-40B4-BE49-F238E27FC236}">
                <a16:creationId xmlns:a16="http://schemas.microsoft.com/office/drawing/2014/main" id="{6C64F73B-B86A-425B-8018-F3796F576C89}"/>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F9DD4024-D53A-4DAF-A279-307E5CB5E1AC}"/>
              </a:ext>
            </a:extLst>
          </p:cNvPr>
          <p:cNvSpPr>
            <a:spLocks noGrp="1"/>
          </p:cNvSpPr>
          <p:nvPr>
            <p:ph type="sldNum" sz="quarter" idx="12"/>
          </p:nvPr>
        </p:nvSpPr>
        <p:spPr/>
        <p:txBody>
          <a:bodyPr/>
          <a:lstStyle>
            <a:lvl1pPr>
              <a:defRPr/>
            </a:lvl1pPr>
          </a:lstStyle>
          <a:p>
            <a:fld id="{B3EDBAE5-8D54-4216-A2FF-783B4E70B9CA}" type="slidenum">
              <a:rPr lang="en-GB" altLang="en-US"/>
              <a:pPr/>
              <a:t>‹#›</a:t>
            </a:fld>
            <a:endParaRPr lang="en-GB" altLang="en-US"/>
          </a:p>
        </p:txBody>
      </p:sp>
    </p:spTree>
    <p:extLst>
      <p:ext uri="{BB962C8B-B14F-4D97-AF65-F5344CB8AC3E}">
        <p14:creationId xmlns:p14="http://schemas.microsoft.com/office/powerpoint/2010/main" val="207201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94B5E8-C3BE-4A52-B800-11D0417A9329}"/>
              </a:ext>
            </a:extLst>
          </p:cNvPr>
          <p:cNvSpPr>
            <a:spLocks noGrp="1"/>
          </p:cNvSpPr>
          <p:nvPr>
            <p:ph type="dt" sz="half" idx="10"/>
          </p:nvPr>
        </p:nvSpPr>
        <p:spPr/>
        <p:txBody>
          <a:bodyPr/>
          <a:lstStyle>
            <a:lvl1pPr>
              <a:defRPr/>
            </a:lvl1pPr>
          </a:lstStyle>
          <a:p>
            <a:fld id="{181BACF2-0D05-4FAA-AD39-D43372025B45}" type="datetimeFigureOut">
              <a:rPr lang="en-GB" altLang="en-US"/>
              <a:pPr/>
              <a:t>19/07/2026</a:t>
            </a:fld>
            <a:endParaRPr lang="en-GB" altLang="en-US"/>
          </a:p>
        </p:txBody>
      </p:sp>
      <p:sp>
        <p:nvSpPr>
          <p:cNvPr id="5" name="Footer Placeholder 4">
            <a:extLst>
              <a:ext uri="{FF2B5EF4-FFF2-40B4-BE49-F238E27FC236}">
                <a16:creationId xmlns:a16="http://schemas.microsoft.com/office/drawing/2014/main" id="{8989AF67-9565-46E4-A106-1FC55E5E7CC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8F25B8D-58F4-4B0E-A08E-0F5DA8665A32}"/>
              </a:ext>
            </a:extLst>
          </p:cNvPr>
          <p:cNvSpPr>
            <a:spLocks noGrp="1"/>
          </p:cNvSpPr>
          <p:nvPr>
            <p:ph type="sldNum" sz="quarter" idx="12"/>
          </p:nvPr>
        </p:nvSpPr>
        <p:spPr/>
        <p:txBody>
          <a:bodyPr/>
          <a:lstStyle>
            <a:lvl1pPr>
              <a:defRPr/>
            </a:lvl1pPr>
          </a:lstStyle>
          <a:p>
            <a:fld id="{1715D9E0-57B8-4BE0-AF86-6C889F7ADBC7}" type="slidenum">
              <a:rPr lang="en-GB" altLang="en-US"/>
              <a:pPr/>
              <a:t>‹#›</a:t>
            </a:fld>
            <a:endParaRPr lang="en-GB" altLang="en-US"/>
          </a:p>
        </p:txBody>
      </p:sp>
    </p:spTree>
    <p:extLst>
      <p:ext uri="{BB962C8B-B14F-4D97-AF65-F5344CB8AC3E}">
        <p14:creationId xmlns:p14="http://schemas.microsoft.com/office/powerpoint/2010/main" val="236983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B63FCD-BD13-4649-9480-47EF09233D96}"/>
              </a:ext>
            </a:extLst>
          </p:cNvPr>
          <p:cNvSpPr>
            <a:spLocks noGrp="1"/>
          </p:cNvSpPr>
          <p:nvPr>
            <p:ph type="dt" sz="half" idx="10"/>
          </p:nvPr>
        </p:nvSpPr>
        <p:spPr/>
        <p:txBody>
          <a:bodyPr/>
          <a:lstStyle>
            <a:lvl1pPr>
              <a:defRPr/>
            </a:lvl1pPr>
          </a:lstStyle>
          <a:p>
            <a:fld id="{27E5B417-0728-4A37-8432-3BE14200B4FB}" type="datetimeFigureOut">
              <a:rPr lang="en-GB" altLang="en-US"/>
              <a:pPr/>
              <a:t>19/07/2026</a:t>
            </a:fld>
            <a:endParaRPr lang="en-GB" altLang="en-US"/>
          </a:p>
        </p:txBody>
      </p:sp>
      <p:sp>
        <p:nvSpPr>
          <p:cNvPr id="5" name="Footer Placeholder 4">
            <a:extLst>
              <a:ext uri="{FF2B5EF4-FFF2-40B4-BE49-F238E27FC236}">
                <a16:creationId xmlns:a16="http://schemas.microsoft.com/office/drawing/2014/main" id="{41FB49A9-3BF5-4B7E-98C5-6FD3C391391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6D758D4-D9EF-47AA-9D2F-17F046B5ABCE}"/>
              </a:ext>
            </a:extLst>
          </p:cNvPr>
          <p:cNvSpPr>
            <a:spLocks noGrp="1"/>
          </p:cNvSpPr>
          <p:nvPr>
            <p:ph type="sldNum" sz="quarter" idx="12"/>
          </p:nvPr>
        </p:nvSpPr>
        <p:spPr/>
        <p:txBody>
          <a:bodyPr/>
          <a:lstStyle>
            <a:lvl1pPr>
              <a:defRPr/>
            </a:lvl1pPr>
          </a:lstStyle>
          <a:p>
            <a:fld id="{AF94A32D-BD7F-43FA-AD22-369823248B55}" type="slidenum">
              <a:rPr lang="en-GB" altLang="en-US"/>
              <a:pPr/>
              <a:t>‹#›</a:t>
            </a:fld>
            <a:endParaRPr lang="en-GB" altLang="en-US"/>
          </a:p>
        </p:txBody>
      </p:sp>
    </p:spTree>
    <p:extLst>
      <p:ext uri="{BB962C8B-B14F-4D97-AF65-F5344CB8AC3E}">
        <p14:creationId xmlns:p14="http://schemas.microsoft.com/office/powerpoint/2010/main" val="192602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58D34C5-1526-4DDB-BC6C-82DF07F3D6B4}"/>
              </a:ext>
            </a:extLst>
          </p:cNvPr>
          <p:cNvSpPr>
            <a:spLocks noGrp="1"/>
          </p:cNvSpPr>
          <p:nvPr>
            <p:ph type="dt" sz="half" idx="10"/>
          </p:nvPr>
        </p:nvSpPr>
        <p:spPr/>
        <p:txBody>
          <a:bodyPr/>
          <a:lstStyle>
            <a:lvl1pPr>
              <a:defRPr/>
            </a:lvl1pPr>
          </a:lstStyle>
          <a:p>
            <a:pPr>
              <a:defRPr/>
            </a:pPr>
            <a:fld id="{32821301-F245-4178-A30F-9875BF358DB6}" type="datetimeFigureOut">
              <a:rPr lang="en-US"/>
              <a:pPr>
                <a:defRPr/>
              </a:pPr>
              <a:t>7/19/2026</a:t>
            </a:fld>
            <a:endParaRPr lang="en-GB"/>
          </a:p>
        </p:txBody>
      </p:sp>
      <p:sp>
        <p:nvSpPr>
          <p:cNvPr id="5" name="Footer Placeholder 4">
            <a:extLst>
              <a:ext uri="{FF2B5EF4-FFF2-40B4-BE49-F238E27FC236}">
                <a16:creationId xmlns:a16="http://schemas.microsoft.com/office/drawing/2014/main" id="{6091FCE9-057B-461A-B66C-3D052B02728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E9C87AF-DA6B-43FC-8FF3-5B3D7426878F}"/>
              </a:ext>
            </a:extLst>
          </p:cNvPr>
          <p:cNvSpPr>
            <a:spLocks noGrp="1"/>
          </p:cNvSpPr>
          <p:nvPr>
            <p:ph type="sldNum" sz="quarter" idx="12"/>
          </p:nvPr>
        </p:nvSpPr>
        <p:spPr/>
        <p:txBody>
          <a:bodyPr/>
          <a:lstStyle>
            <a:lvl1pPr>
              <a:defRPr/>
            </a:lvl1pPr>
          </a:lstStyle>
          <a:p>
            <a:fld id="{67E81FAC-3C0D-4327-B697-17874F3AB77B}" type="slidenum">
              <a:rPr lang="en-GB" altLang="en-US"/>
              <a:pPr/>
              <a:t>‹#›</a:t>
            </a:fld>
            <a:endParaRPr lang="en-GB" altLang="en-US"/>
          </a:p>
        </p:txBody>
      </p:sp>
    </p:spTree>
    <p:extLst>
      <p:ext uri="{BB962C8B-B14F-4D97-AF65-F5344CB8AC3E}">
        <p14:creationId xmlns:p14="http://schemas.microsoft.com/office/powerpoint/2010/main" val="258030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AA9AC0-3BBC-4E4B-A063-7EE97A741878}"/>
              </a:ext>
            </a:extLst>
          </p:cNvPr>
          <p:cNvSpPr>
            <a:spLocks noGrp="1"/>
          </p:cNvSpPr>
          <p:nvPr>
            <p:ph type="dt" sz="half" idx="10"/>
          </p:nvPr>
        </p:nvSpPr>
        <p:spPr/>
        <p:txBody>
          <a:bodyPr/>
          <a:lstStyle>
            <a:lvl1pPr>
              <a:defRPr/>
            </a:lvl1pPr>
          </a:lstStyle>
          <a:p>
            <a:pPr>
              <a:defRPr/>
            </a:pPr>
            <a:fld id="{184C11D2-1C9F-42E2-821C-64555BF5C466}" type="datetimeFigureOut">
              <a:rPr lang="en-US"/>
              <a:pPr>
                <a:defRPr/>
              </a:pPr>
              <a:t>7/19/2026</a:t>
            </a:fld>
            <a:endParaRPr lang="en-GB"/>
          </a:p>
        </p:txBody>
      </p:sp>
      <p:sp>
        <p:nvSpPr>
          <p:cNvPr id="5" name="Footer Placeholder 4">
            <a:extLst>
              <a:ext uri="{FF2B5EF4-FFF2-40B4-BE49-F238E27FC236}">
                <a16:creationId xmlns:a16="http://schemas.microsoft.com/office/drawing/2014/main" id="{813EA5F1-B2E6-415A-A3E6-5A5A9EEB61F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AEAE244-5185-48FD-A03F-AF3A36C95805}"/>
              </a:ext>
            </a:extLst>
          </p:cNvPr>
          <p:cNvSpPr>
            <a:spLocks noGrp="1"/>
          </p:cNvSpPr>
          <p:nvPr>
            <p:ph type="sldNum" sz="quarter" idx="12"/>
          </p:nvPr>
        </p:nvSpPr>
        <p:spPr/>
        <p:txBody>
          <a:bodyPr/>
          <a:lstStyle>
            <a:lvl1pPr>
              <a:defRPr/>
            </a:lvl1pPr>
          </a:lstStyle>
          <a:p>
            <a:fld id="{5BECEF31-B7A4-47EF-8EBD-009DADA86443}" type="slidenum">
              <a:rPr lang="en-GB" altLang="en-US"/>
              <a:pPr/>
              <a:t>‹#›</a:t>
            </a:fld>
            <a:endParaRPr lang="en-GB" altLang="en-US"/>
          </a:p>
        </p:txBody>
      </p:sp>
    </p:spTree>
    <p:extLst>
      <p:ext uri="{BB962C8B-B14F-4D97-AF65-F5344CB8AC3E}">
        <p14:creationId xmlns:p14="http://schemas.microsoft.com/office/powerpoint/2010/main" val="21360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321BA1-E895-449E-AF4B-08EB0DC6F905}"/>
              </a:ext>
            </a:extLst>
          </p:cNvPr>
          <p:cNvSpPr>
            <a:spLocks noGrp="1"/>
          </p:cNvSpPr>
          <p:nvPr>
            <p:ph type="dt" sz="half" idx="10"/>
          </p:nvPr>
        </p:nvSpPr>
        <p:spPr/>
        <p:txBody>
          <a:bodyPr/>
          <a:lstStyle>
            <a:lvl1pPr>
              <a:defRPr/>
            </a:lvl1pPr>
          </a:lstStyle>
          <a:p>
            <a:pPr>
              <a:defRPr/>
            </a:pPr>
            <a:fld id="{3E9B9223-F801-4055-BC92-7E031A6026E5}" type="datetimeFigureOut">
              <a:rPr lang="en-US"/>
              <a:pPr>
                <a:defRPr/>
              </a:pPr>
              <a:t>7/19/2026</a:t>
            </a:fld>
            <a:endParaRPr lang="en-GB"/>
          </a:p>
        </p:txBody>
      </p:sp>
      <p:sp>
        <p:nvSpPr>
          <p:cNvPr id="5" name="Footer Placeholder 4">
            <a:extLst>
              <a:ext uri="{FF2B5EF4-FFF2-40B4-BE49-F238E27FC236}">
                <a16:creationId xmlns:a16="http://schemas.microsoft.com/office/drawing/2014/main" id="{47CE28CA-03C0-49E4-8FAD-8859B7A6CD3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159224D-8ED7-4DE0-BADA-764E29B602ED}"/>
              </a:ext>
            </a:extLst>
          </p:cNvPr>
          <p:cNvSpPr>
            <a:spLocks noGrp="1"/>
          </p:cNvSpPr>
          <p:nvPr>
            <p:ph type="sldNum" sz="quarter" idx="12"/>
          </p:nvPr>
        </p:nvSpPr>
        <p:spPr/>
        <p:txBody>
          <a:bodyPr/>
          <a:lstStyle>
            <a:lvl1pPr>
              <a:defRPr/>
            </a:lvl1pPr>
          </a:lstStyle>
          <a:p>
            <a:fld id="{B81CF739-9A80-45C5-80FB-B2667F935F07}" type="slidenum">
              <a:rPr lang="en-GB" altLang="en-US"/>
              <a:pPr/>
              <a:t>‹#›</a:t>
            </a:fld>
            <a:endParaRPr lang="en-GB" altLang="en-US"/>
          </a:p>
        </p:txBody>
      </p:sp>
    </p:spTree>
    <p:extLst>
      <p:ext uri="{BB962C8B-B14F-4D97-AF65-F5344CB8AC3E}">
        <p14:creationId xmlns:p14="http://schemas.microsoft.com/office/powerpoint/2010/main" val="223684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71717A09-F101-49D5-9972-31FA082E1C90}"/>
              </a:ext>
            </a:extLst>
          </p:cNvPr>
          <p:cNvSpPr>
            <a:spLocks noGrp="1"/>
          </p:cNvSpPr>
          <p:nvPr>
            <p:ph type="dt" sz="half" idx="10"/>
          </p:nvPr>
        </p:nvSpPr>
        <p:spPr/>
        <p:txBody>
          <a:bodyPr/>
          <a:lstStyle>
            <a:lvl1pPr>
              <a:defRPr/>
            </a:lvl1pPr>
          </a:lstStyle>
          <a:p>
            <a:pPr>
              <a:defRPr/>
            </a:pPr>
            <a:fld id="{BBB244C7-4756-4608-B6C2-A53098E9F405}" type="datetimeFigureOut">
              <a:rPr lang="en-US"/>
              <a:pPr>
                <a:defRPr/>
              </a:pPr>
              <a:t>7/19/2026</a:t>
            </a:fld>
            <a:endParaRPr lang="en-GB"/>
          </a:p>
        </p:txBody>
      </p:sp>
      <p:sp>
        <p:nvSpPr>
          <p:cNvPr id="6" name="Footer Placeholder 4">
            <a:extLst>
              <a:ext uri="{FF2B5EF4-FFF2-40B4-BE49-F238E27FC236}">
                <a16:creationId xmlns:a16="http://schemas.microsoft.com/office/drawing/2014/main" id="{9B221431-D8D5-44FE-8460-8DB60A06DC8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08B3B222-E73E-4CF5-8D1B-AB37B8D9A95F}"/>
              </a:ext>
            </a:extLst>
          </p:cNvPr>
          <p:cNvSpPr>
            <a:spLocks noGrp="1"/>
          </p:cNvSpPr>
          <p:nvPr>
            <p:ph type="sldNum" sz="quarter" idx="12"/>
          </p:nvPr>
        </p:nvSpPr>
        <p:spPr/>
        <p:txBody>
          <a:bodyPr/>
          <a:lstStyle>
            <a:lvl1pPr>
              <a:defRPr/>
            </a:lvl1pPr>
          </a:lstStyle>
          <a:p>
            <a:fld id="{65EF0074-DA77-468D-BD9E-B03A7E2FE964}" type="slidenum">
              <a:rPr lang="en-GB" altLang="en-US"/>
              <a:pPr/>
              <a:t>‹#›</a:t>
            </a:fld>
            <a:endParaRPr lang="en-GB" altLang="en-US"/>
          </a:p>
        </p:txBody>
      </p:sp>
    </p:spTree>
    <p:extLst>
      <p:ext uri="{BB962C8B-B14F-4D97-AF65-F5344CB8AC3E}">
        <p14:creationId xmlns:p14="http://schemas.microsoft.com/office/powerpoint/2010/main" val="1843604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8C0680A-6B45-41C8-BE62-0B18B726D947}"/>
              </a:ext>
            </a:extLst>
          </p:cNvPr>
          <p:cNvSpPr>
            <a:spLocks noGrp="1"/>
          </p:cNvSpPr>
          <p:nvPr>
            <p:ph type="dt" sz="half" idx="10"/>
          </p:nvPr>
        </p:nvSpPr>
        <p:spPr/>
        <p:txBody>
          <a:bodyPr/>
          <a:lstStyle>
            <a:lvl1pPr>
              <a:defRPr/>
            </a:lvl1pPr>
          </a:lstStyle>
          <a:p>
            <a:pPr>
              <a:defRPr/>
            </a:pPr>
            <a:fld id="{99C9DD2A-67D0-46C4-A78E-1F91DECA497D}" type="datetimeFigureOut">
              <a:rPr lang="en-US"/>
              <a:pPr>
                <a:defRPr/>
              </a:pPr>
              <a:t>7/19/2026</a:t>
            </a:fld>
            <a:endParaRPr lang="en-GB"/>
          </a:p>
        </p:txBody>
      </p:sp>
      <p:sp>
        <p:nvSpPr>
          <p:cNvPr id="8" name="Footer Placeholder 4">
            <a:extLst>
              <a:ext uri="{FF2B5EF4-FFF2-40B4-BE49-F238E27FC236}">
                <a16:creationId xmlns:a16="http://schemas.microsoft.com/office/drawing/2014/main" id="{ABCA5EBB-E041-49C8-91DE-0A43276DDF4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F6177672-2546-4A47-88D1-39D6F269AA67}"/>
              </a:ext>
            </a:extLst>
          </p:cNvPr>
          <p:cNvSpPr>
            <a:spLocks noGrp="1"/>
          </p:cNvSpPr>
          <p:nvPr>
            <p:ph type="sldNum" sz="quarter" idx="12"/>
          </p:nvPr>
        </p:nvSpPr>
        <p:spPr/>
        <p:txBody>
          <a:bodyPr/>
          <a:lstStyle>
            <a:lvl1pPr>
              <a:defRPr/>
            </a:lvl1pPr>
          </a:lstStyle>
          <a:p>
            <a:fld id="{88F97257-247C-466E-9311-2F54F45A3404}" type="slidenum">
              <a:rPr lang="en-GB" altLang="en-US"/>
              <a:pPr/>
              <a:t>‹#›</a:t>
            </a:fld>
            <a:endParaRPr lang="en-GB" altLang="en-US"/>
          </a:p>
        </p:txBody>
      </p:sp>
    </p:spTree>
    <p:extLst>
      <p:ext uri="{BB962C8B-B14F-4D97-AF65-F5344CB8AC3E}">
        <p14:creationId xmlns:p14="http://schemas.microsoft.com/office/powerpoint/2010/main" val="3211350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2603A249-F64E-457B-9A9E-4FAB7EB93B35}"/>
              </a:ext>
            </a:extLst>
          </p:cNvPr>
          <p:cNvSpPr>
            <a:spLocks noGrp="1"/>
          </p:cNvSpPr>
          <p:nvPr>
            <p:ph type="dt" sz="half" idx="10"/>
          </p:nvPr>
        </p:nvSpPr>
        <p:spPr/>
        <p:txBody>
          <a:bodyPr/>
          <a:lstStyle>
            <a:lvl1pPr>
              <a:defRPr/>
            </a:lvl1pPr>
          </a:lstStyle>
          <a:p>
            <a:pPr>
              <a:defRPr/>
            </a:pPr>
            <a:fld id="{231CE91B-FCE4-44B5-9A45-EAC65193A3F2}" type="datetimeFigureOut">
              <a:rPr lang="en-US"/>
              <a:pPr>
                <a:defRPr/>
              </a:pPr>
              <a:t>7/19/2026</a:t>
            </a:fld>
            <a:endParaRPr lang="en-GB"/>
          </a:p>
        </p:txBody>
      </p:sp>
      <p:sp>
        <p:nvSpPr>
          <p:cNvPr id="4" name="Footer Placeholder 4">
            <a:extLst>
              <a:ext uri="{FF2B5EF4-FFF2-40B4-BE49-F238E27FC236}">
                <a16:creationId xmlns:a16="http://schemas.microsoft.com/office/drawing/2014/main" id="{AADA33AE-F44D-4E37-965E-741AD2127ED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C28553A7-E3E8-4562-8D66-911E3478F0DC}"/>
              </a:ext>
            </a:extLst>
          </p:cNvPr>
          <p:cNvSpPr>
            <a:spLocks noGrp="1"/>
          </p:cNvSpPr>
          <p:nvPr>
            <p:ph type="sldNum" sz="quarter" idx="12"/>
          </p:nvPr>
        </p:nvSpPr>
        <p:spPr/>
        <p:txBody>
          <a:bodyPr/>
          <a:lstStyle>
            <a:lvl1pPr>
              <a:defRPr/>
            </a:lvl1pPr>
          </a:lstStyle>
          <a:p>
            <a:fld id="{4D75552B-652D-47CD-AC95-6AFBA856FAF8}" type="slidenum">
              <a:rPr lang="en-GB" altLang="en-US"/>
              <a:pPr/>
              <a:t>‹#›</a:t>
            </a:fld>
            <a:endParaRPr lang="en-GB" altLang="en-US"/>
          </a:p>
        </p:txBody>
      </p:sp>
    </p:spTree>
    <p:extLst>
      <p:ext uri="{BB962C8B-B14F-4D97-AF65-F5344CB8AC3E}">
        <p14:creationId xmlns:p14="http://schemas.microsoft.com/office/powerpoint/2010/main" val="46020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1200792-D48C-47B6-A4C4-FBBDBF6F7280}"/>
              </a:ext>
            </a:extLst>
          </p:cNvPr>
          <p:cNvSpPr>
            <a:spLocks noGrp="1"/>
          </p:cNvSpPr>
          <p:nvPr>
            <p:ph type="dt" sz="half" idx="10"/>
          </p:nvPr>
        </p:nvSpPr>
        <p:spPr/>
        <p:txBody>
          <a:bodyPr/>
          <a:lstStyle>
            <a:lvl1pPr>
              <a:defRPr/>
            </a:lvl1pPr>
          </a:lstStyle>
          <a:p>
            <a:pPr>
              <a:defRPr/>
            </a:pPr>
            <a:fld id="{B5D6EC96-10E8-4518-8E2A-4855DB1F3858}" type="datetimeFigureOut">
              <a:rPr lang="en-US"/>
              <a:pPr>
                <a:defRPr/>
              </a:pPr>
              <a:t>7/19/2026</a:t>
            </a:fld>
            <a:endParaRPr lang="en-GB"/>
          </a:p>
        </p:txBody>
      </p:sp>
      <p:sp>
        <p:nvSpPr>
          <p:cNvPr id="3" name="Footer Placeholder 4">
            <a:extLst>
              <a:ext uri="{FF2B5EF4-FFF2-40B4-BE49-F238E27FC236}">
                <a16:creationId xmlns:a16="http://schemas.microsoft.com/office/drawing/2014/main" id="{4EB4B725-4162-43D9-BA0E-A77DE9E53A54}"/>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68A78CB7-B07D-49E6-A2F6-064505EAFE30}"/>
              </a:ext>
            </a:extLst>
          </p:cNvPr>
          <p:cNvSpPr>
            <a:spLocks noGrp="1"/>
          </p:cNvSpPr>
          <p:nvPr>
            <p:ph type="sldNum" sz="quarter" idx="12"/>
          </p:nvPr>
        </p:nvSpPr>
        <p:spPr/>
        <p:txBody>
          <a:bodyPr/>
          <a:lstStyle>
            <a:lvl1pPr>
              <a:defRPr/>
            </a:lvl1pPr>
          </a:lstStyle>
          <a:p>
            <a:fld id="{FB13A28E-3CED-46BA-ADE4-194F64FF6B63}" type="slidenum">
              <a:rPr lang="en-GB" altLang="en-US"/>
              <a:pPr/>
              <a:t>‹#›</a:t>
            </a:fld>
            <a:endParaRPr lang="en-GB" altLang="en-US"/>
          </a:p>
        </p:txBody>
      </p:sp>
    </p:spTree>
    <p:extLst>
      <p:ext uri="{BB962C8B-B14F-4D97-AF65-F5344CB8AC3E}">
        <p14:creationId xmlns:p14="http://schemas.microsoft.com/office/powerpoint/2010/main" val="94403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AC5A04E-14FD-4999-BE42-E0B61111504F}"/>
              </a:ext>
            </a:extLst>
          </p:cNvPr>
          <p:cNvSpPr>
            <a:spLocks noGrp="1"/>
          </p:cNvSpPr>
          <p:nvPr>
            <p:ph type="dt" sz="half" idx="10"/>
          </p:nvPr>
        </p:nvSpPr>
        <p:spPr/>
        <p:txBody>
          <a:bodyPr/>
          <a:lstStyle>
            <a:lvl1pPr>
              <a:defRPr/>
            </a:lvl1pPr>
          </a:lstStyle>
          <a:p>
            <a:pPr>
              <a:defRPr/>
            </a:pPr>
            <a:fld id="{8ECE2505-46F1-436E-9E06-78AAB4F0EA72}" type="datetimeFigureOut">
              <a:rPr lang="en-US"/>
              <a:pPr>
                <a:defRPr/>
              </a:pPr>
              <a:t>7/19/2026</a:t>
            </a:fld>
            <a:endParaRPr lang="en-GB"/>
          </a:p>
        </p:txBody>
      </p:sp>
      <p:sp>
        <p:nvSpPr>
          <p:cNvPr id="6" name="Footer Placeholder 4">
            <a:extLst>
              <a:ext uri="{FF2B5EF4-FFF2-40B4-BE49-F238E27FC236}">
                <a16:creationId xmlns:a16="http://schemas.microsoft.com/office/drawing/2014/main" id="{B719BF33-B1D1-421B-9B3A-D4C9B4A2AED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10940F4-FC97-4A4F-BE0C-77206BFBBB37}"/>
              </a:ext>
            </a:extLst>
          </p:cNvPr>
          <p:cNvSpPr>
            <a:spLocks noGrp="1"/>
          </p:cNvSpPr>
          <p:nvPr>
            <p:ph type="sldNum" sz="quarter" idx="12"/>
          </p:nvPr>
        </p:nvSpPr>
        <p:spPr/>
        <p:txBody>
          <a:bodyPr/>
          <a:lstStyle>
            <a:lvl1pPr>
              <a:defRPr/>
            </a:lvl1pPr>
          </a:lstStyle>
          <a:p>
            <a:fld id="{408B4DE4-09BC-45E1-A945-BABE6244A979}" type="slidenum">
              <a:rPr lang="en-GB" altLang="en-US"/>
              <a:pPr/>
              <a:t>‹#›</a:t>
            </a:fld>
            <a:endParaRPr lang="en-GB" altLang="en-US"/>
          </a:p>
        </p:txBody>
      </p:sp>
    </p:spTree>
    <p:extLst>
      <p:ext uri="{BB962C8B-B14F-4D97-AF65-F5344CB8AC3E}">
        <p14:creationId xmlns:p14="http://schemas.microsoft.com/office/powerpoint/2010/main" val="3882417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DAD99F1-1AEB-422F-A739-AD08964519F6}"/>
              </a:ext>
            </a:extLst>
          </p:cNvPr>
          <p:cNvSpPr>
            <a:spLocks noGrp="1"/>
          </p:cNvSpPr>
          <p:nvPr>
            <p:ph type="dt" sz="half" idx="10"/>
          </p:nvPr>
        </p:nvSpPr>
        <p:spPr/>
        <p:txBody>
          <a:bodyPr/>
          <a:lstStyle>
            <a:lvl1pPr>
              <a:defRPr/>
            </a:lvl1pPr>
          </a:lstStyle>
          <a:p>
            <a:pPr>
              <a:defRPr/>
            </a:pPr>
            <a:fld id="{1F711722-AD28-4383-8613-F80D904E4E8E}" type="datetimeFigureOut">
              <a:rPr lang="en-US"/>
              <a:pPr>
                <a:defRPr/>
              </a:pPr>
              <a:t>7/19/2026</a:t>
            </a:fld>
            <a:endParaRPr lang="en-GB"/>
          </a:p>
        </p:txBody>
      </p:sp>
      <p:sp>
        <p:nvSpPr>
          <p:cNvPr id="6" name="Footer Placeholder 4">
            <a:extLst>
              <a:ext uri="{FF2B5EF4-FFF2-40B4-BE49-F238E27FC236}">
                <a16:creationId xmlns:a16="http://schemas.microsoft.com/office/drawing/2014/main" id="{06A08400-4098-4420-A5E3-B2FE3A78C5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E7C3A495-7121-4517-84DF-C4E13B89594A}"/>
              </a:ext>
            </a:extLst>
          </p:cNvPr>
          <p:cNvSpPr>
            <a:spLocks noGrp="1"/>
          </p:cNvSpPr>
          <p:nvPr>
            <p:ph type="sldNum" sz="quarter" idx="12"/>
          </p:nvPr>
        </p:nvSpPr>
        <p:spPr/>
        <p:txBody>
          <a:bodyPr/>
          <a:lstStyle>
            <a:lvl1pPr>
              <a:defRPr/>
            </a:lvl1pPr>
          </a:lstStyle>
          <a:p>
            <a:fld id="{1F462DD2-6632-4D3B-92BE-7CA6DE225BD0}" type="slidenum">
              <a:rPr lang="en-GB" altLang="en-US"/>
              <a:pPr/>
              <a:t>‹#›</a:t>
            </a:fld>
            <a:endParaRPr lang="en-GB" altLang="en-US"/>
          </a:p>
        </p:txBody>
      </p:sp>
    </p:spTree>
    <p:extLst>
      <p:ext uri="{BB962C8B-B14F-4D97-AF65-F5344CB8AC3E}">
        <p14:creationId xmlns:p14="http://schemas.microsoft.com/office/powerpoint/2010/main" val="37999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E744C5-1405-44EF-8D0D-EDA58B75D42C}"/>
              </a:ext>
            </a:extLst>
          </p:cNvPr>
          <p:cNvSpPr>
            <a:spLocks noGrp="1"/>
          </p:cNvSpPr>
          <p:nvPr>
            <p:ph type="dt" sz="half" idx="10"/>
          </p:nvPr>
        </p:nvSpPr>
        <p:spPr/>
        <p:txBody>
          <a:bodyPr/>
          <a:lstStyle>
            <a:lvl1pPr>
              <a:defRPr/>
            </a:lvl1pPr>
          </a:lstStyle>
          <a:p>
            <a:pPr>
              <a:defRPr/>
            </a:pPr>
            <a:fld id="{01E24D52-FCC9-4B9E-BD71-4E2C0E45F8A6}" type="datetimeFigureOut">
              <a:rPr lang="en-US"/>
              <a:pPr>
                <a:defRPr/>
              </a:pPr>
              <a:t>7/19/2026</a:t>
            </a:fld>
            <a:endParaRPr lang="en-GB"/>
          </a:p>
        </p:txBody>
      </p:sp>
      <p:sp>
        <p:nvSpPr>
          <p:cNvPr id="5" name="Footer Placeholder 4">
            <a:extLst>
              <a:ext uri="{FF2B5EF4-FFF2-40B4-BE49-F238E27FC236}">
                <a16:creationId xmlns:a16="http://schemas.microsoft.com/office/drawing/2014/main" id="{DD1043A7-DCBF-4E17-9139-76100F56EA5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585A380-0798-46A2-870F-2890FAA75A54}"/>
              </a:ext>
            </a:extLst>
          </p:cNvPr>
          <p:cNvSpPr>
            <a:spLocks noGrp="1"/>
          </p:cNvSpPr>
          <p:nvPr>
            <p:ph type="sldNum" sz="quarter" idx="12"/>
          </p:nvPr>
        </p:nvSpPr>
        <p:spPr/>
        <p:txBody>
          <a:bodyPr/>
          <a:lstStyle>
            <a:lvl1pPr>
              <a:defRPr/>
            </a:lvl1pPr>
          </a:lstStyle>
          <a:p>
            <a:fld id="{B13BE2EC-ECCD-47C4-B0AD-36466743A5C0}" type="slidenum">
              <a:rPr lang="en-GB" altLang="en-US"/>
              <a:pPr/>
              <a:t>‹#›</a:t>
            </a:fld>
            <a:endParaRPr lang="en-GB" altLang="en-US"/>
          </a:p>
        </p:txBody>
      </p:sp>
    </p:spTree>
    <p:extLst>
      <p:ext uri="{BB962C8B-B14F-4D97-AF65-F5344CB8AC3E}">
        <p14:creationId xmlns:p14="http://schemas.microsoft.com/office/powerpoint/2010/main" val="396877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C44844-2753-4E60-ACA3-8530A91E05A2}"/>
              </a:ext>
            </a:extLst>
          </p:cNvPr>
          <p:cNvSpPr>
            <a:spLocks noGrp="1"/>
          </p:cNvSpPr>
          <p:nvPr>
            <p:ph type="dt" sz="half" idx="10"/>
          </p:nvPr>
        </p:nvSpPr>
        <p:spPr/>
        <p:txBody>
          <a:bodyPr/>
          <a:lstStyle>
            <a:lvl1pPr>
              <a:defRPr/>
            </a:lvl1pPr>
          </a:lstStyle>
          <a:p>
            <a:pPr>
              <a:defRPr/>
            </a:pPr>
            <a:fld id="{29262E8A-B511-42E1-A28D-63BD51BC7E1F}" type="datetimeFigureOut">
              <a:rPr lang="en-US"/>
              <a:pPr>
                <a:defRPr/>
              </a:pPr>
              <a:t>7/19/2026</a:t>
            </a:fld>
            <a:endParaRPr lang="en-GB"/>
          </a:p>
        </p:txBody>
      </p:sp>
      <p:sp>
        <p:nvSpPr>
          <p:cNvPr id="5" name="Footer Placeholder 4">
            <a:extLst>
              <a:ext uri="{FF2B5EF4-FFF2-40B4-BE49-F238E27FC236}">
                <a16:creationId xmlns:a16="http://schemas.microsoft.com/office/drawing/2014/main" id="{EFA8A6E7-6989-41E7-91B3-36756232668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61B8541-8FE8-43E8-860E-C82522E98C6B}"/>
              </a:ext>
            </a:extLst>
          </p:cNvPr>
          <p:cNvSpPr>
            <a:spLocks noGrp="1"/>
          </p:cNvSpPr>
          <p:nvPr>
            <p:ph type="sldNum" sz="quarter" idx="12"/>
          </p:nvPr>
        </p:nvSpPr>
        <p:spPr/>
        <p:txBody>
          <a:bodyPr/>
          <a:lstStyle>
            <a:lvl1pPr>
              <a:defRPr/>
            </a:lvl1pPr>
          </a:lstStyle>
          <a:p>
            <a:fld id="{55A14D1F-AF49-447B-BF46-B02BEB34C4BA}" type="slidenum">
              <a:rPr lang="en-GB" altLang="en-US"/>
              <a:pPr/>
              <a:t>‹#›</a:t>
            </a:fld>
            <a:endParaRPr lang="en-GB" altLang="en-US"/>
          </a:p>
        </p:txBody>
      </p:sp>
    </p:spTree>
    <p:extLst>
      <p:ext uri="{BB962C8B-B14F-4D97-AF65-F5344CB8AC3E}">
        <p14:creationId xmlns:p14="http://schemas.microsoft.com/office/powerpoint/2010/main" val="1211588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9F6918-4D59-93B2-3492-6052203ECCA6}"/>
              </a:ext>
            </a:extLst>
          </p:cNvPr>
          <p:cNvSpPr>
            <a:spLocks noGrp="1"/>
          </p:cNvSpPr>
          <p:nvPr>
            <p:ph type="dt" sz="half" idx="10"/>
          </p:nvPr>
        </p:nvSpPr>
        <p:spPr/>
        <p:txBody>
          <a:bodyPr/>
          <a:lstStyle>
            <a:lvl1pPr>
              <a:defRPr/>
            </a:lvl1pPr>
          </a:lstStyle>
          <a:p>
            <a:pPr>
              <a:defRPr/>
            </a:pPr>
            <a:fld id="{1479C3A3-8727-4520-8BA9-BA065EFD339E}" type="datetimeFigureOut">
              <a:rPr lang="en-US"/>
              <a:pPr>
                <a:defRPr/>
              </a:pPr>
              <a:t>7/19/2026</a:t>
            </a:fld>
            <a:endParaRPr lang="en-GB"/>
          </a:p>
        </p:txBody>
      </p:sp>
      <p:sp>
        <p:nvSpPr>
          <p:cNvPr id="5" name="Footer Placeholder 4">
            <a:extLst>
              <a:ext uri="{FF2B5EF4-FFF2-40B4-BE49-F238E27FC236}">
                <a16:creationId xmlns:a16="http://schemas.microsoft.com/office/drawing/2014/main" id="{5E698E86-583F-613B-84D9-68313CAC4D4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91306C0-3518-CE79-3D6B-1B7F4087EDDA}"/>
              </a:ext>
            </a:extLst>
          </p:cNvPr>
          <p:cNvSpPr>
            <a:spLocks noGrp="1"/>
          </p:cNvSpPr>
          <p:nvPr>
            <p:ph type="sldNum" sz="quarter" idx="12"/>
          </p:nvPr>
        </p:nvSpPr>
        <p:spPr/>
        <p:txBody>
          <a:bodyPr/>
          <a:lstStyle>
            <a:lvl1pPr>
              <a:defRPr/>
            </a:lvl1pPr>
          </a:lstStyle>
          <a:p>
            <a:pPr>
              <a:defRPr/>
            </a:pPr>
            <a:fld id="{A2967609-6B83-44F9-8F9D-E7EDDB1AF3C6}" type="slidenum">
              <a:rPr lang="en-GB"/>
              <a:pPr>
                <a:defRPr/>
              </a:pPr>
              <a:t>‹#›</a:t>
            </a:fld>
            <a:endParaRPr lang="en-GB"/>
          </a:p>
        </p:txBody>
      </p:sp>
    </p:spTree>
    <p:extLst>
      <p:ext uri="{BB962C8B-B14F-4D97-AF65-F5344CB8AC3E}">
        <p14:creationId xmlns:p14="http://schemas.microsoft.com/office/powerpoint/2010/main" val="126257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25AE2F-AB4D-ABAE-E54E-614873EF0742}"/>
              </a:ext>
            </a:extLst>
          </p:cNvPr>
          <p:cNvSpPr>
            <a:spLocks noGrp="1"/>
          </p:cNvSpPr>
          <p:nvPr>
            <p:ph type="dt" sz="half" idx="10"/>
          </p:nvPr>
        </p:nvSpPr>
        <p:spPr/>
        <p:txBody>
          <a:bodyPr/>
          <a:lstStyle>
            <a:lvl1pPr>
              <a:defRPr/>
            </a:lvl1pPr>
          </a:lstStyle>
          <a:p>
            <a:pPr>
              <a:defRPr/>
            </a:pPr>
            <a:fld id="{A0C39E70-A207-4B17-834C-31D1D6BA2C82}" type="datetimeFigureOut">
              <a:rPr lang="en-US"/>
              <a:pPr>
                <a:defRPr/>
              </a:pPr>
              <a:t>7/19/2026</a:t>
            </a:fld>
            <a:endParaRPr lang="en-GB"/>
          </a:p>
        </p:txBody>
      </p:sp>
      <p:sp>
        <p:nvSpPr>
          <p:cNvPr id="5" name="Footer Placeholder 4">
            <a:extLst>
              <a:ext uri="{FF2B5EF4-FFF2-40B4-BE49-F238E27FC236}">
                <a16:creationId xmlns:a16="http://schemas.microsoft.com/office/drawing/2014/main" id="{A9B6BA31-1045-AEB7-A356-57F5472817F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C4EA0A0-C822-462C-D5A2-3C892687F857}"/>
              </a:ext>
            </a:extLst>
          </p:cNvPr>
          <p:cNvSpPr>
            <a:spLocks noGrp="1"/>
          </p:cNvSpPr>
          <p:nvPr>
            <p:ph type="sldNum" sz="quarter" idx="12"/>
          </p:nvPr>
        </p:nvSpPr>
        <p:spPr/>
        <p:txBody>
          <a:bodyPr/>
          <a:lstStyle>
            <a:lvl1pPr>
              <a:defRPr/>
            </a:lvl1pPr>
          </a:lstStyle>
          <a:p>
            <a:pPr>
              <a:defRPr/>
            </a:pPr>
            <a:fld id="{8A003755-5705-441C-9277-DE85C402411D}" type="slidenum">
              <a:rPr lang="en-GB"/>
              <a:pPr>
                <a:defRPr/>
              </a:pPr>
              <a:t>‹#›</a:t>
            </a:fld>
            <a:endParaRPr lang="en-GB"/>
          </a:p>
        </p:txBody>
      </p:sp>
    </p:spTree>
    <p:extLst>
      <p:ext uri="{BB962C8B-B14F-4D97-AF65-F5344CB8AC3E}">
        <p14:creationId xmlns:p14="http://schemas.microsoft.com/office/powerpoint/2010/main" val="247463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63E882-A755-E1CA-0580-3ED0278FF127}"/>
              </a:ext>
            </a:extLst>
          </p:cNvPr>
          <p:cNvSpPr>
            <a:spLocks noGrp="1"/>
          </p:cNvSpPr>
          <p:nvPr>
            <p:ph type="dt" sz="half" idx="10"/>
          </p:nvPr>
        </p:nvSpPr>
        <p:spPr/>
        <p:txBody>
          <a:bodyPr/>
          <a:lstStyle>
            <a:lvl1pPr>
              <a:defRPr/>
            </a:lvl1pPr>
          </a:lstStyle>
          <a:p>
            <a:pPr>
              <a:defRPr/>
            </a:pPr>
            <a:fld id="{E46FFB2E-4C61-44E2-9B46-5494C397CBC8}" type="datetimeFigureOut">
              <a:rPr lang="en-US"/>
              <a:pPr>
                <a:defRPr/>
              </a:pPr>
              <a:t>7/19/2026</a:t>
            </a:fld>
            <a:endParaRPr lang="en-GB"/>
          </a:p>
        </p:txBody>
      </p:sp>
      <p:sp>
        <p:nvSpPr>
          <p:cNvPr id="5" name="Footer Placeholder 4">
            <a:extLst>
              <a:ext uri="{FF2B5EF4-FFF2-40B4-BE49-F238E27FC236}">
                <a16:creationId xmlns:a16="http://schemas.microsoft.com/office/drawing/2014/main" id="{48418B2E-3A14-7FC7-62CD-077ADE9E109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FE600F-E478-7EF5-1E72-1087545C2C00}"/>
              </a:ext>
            </a:extLst>
          </p:cNvPr>
          <p:cNvSpPr>
            <a:spLocks noGrp="1"/>
          </p:cNvSpPr>
          <p:nvPr>
            <p:ph type="sldNum" sz="quarter" idx="12"/>
          </p:nvPr>
        </p:nvSpPr>
        <p:spPr/>
        <p:txBody>
          <a:bodyPr/>
          <a:lstStyle>
            <a:lvl1pPr>
              <a:defRPr/>
            </a:lvl1pPr>
          </a:lstStyle>
          <a:p>
            <a:pPr>
              <a:defRPr/>
            </a:pPr>
            <a:fld id="{52E9A5A0-C40A-4E32-9718-493600113F19}" type="slidenum">
              <a:rPr lang="en-GB"/>
              <a:pPr>
                <a:defRPr/>
              </a:pPr>
              <a:t>‹#›</a:t>
            </a:fld>
            <a:endParaRPr lang="en-GB"/>
          </a:p>
        </p:txBody>
      </p:sp>
    </p:spTree>
    <p:extLst>
      <p:ext uri="{BB962C8B-B14F-4D97-AF65-F5344CB8AC3E}">
        <p14:creationId xmlns:p14="http://schemas.microsoft.com/office/powerpoint/2010/main" val="106516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D5E93B-D14C-FEE0-3FA3-382F3D7FB0BF}"/>
              </a:ext>
            </a:extLst>
          </p:cNvPr>
          <p:cNvSpPr>
            <a:spLocks noGrp="1"/>
          </p:cNvSpPr>
          <p:nvPr>
            <p:ph type="dt" sz="half" idx="10"/>
          </p:nvPr>
        </p:nvSpPr>
        <p:spPr/>
        <p:txBody>
          <a:bodyPr/>
          <a:lstStyle>
            <a:lvl1pPr>
              <a:defRPr/>
            </a:lvl1pPr>
          </a:lstStyle>
          <a:p>
            <a:pPr>
              <a:defRPr/>
            </a:pPr>
            <a:fld id="{C2341F89-F2AD-4B6B-B60D-E4581EB6DF92}" type="datetimeFigureOut">
              <a:rPr lang="en-US"/>
              <a:pPr>
                <a:defRPr/>
              </a:pPr>
              <a:t>7/19/2026</a:t>
            </a:fld>
            <a:endParaRPr lang="en-GB"/>
          </a:p>
        </p:txBody>
      </p:sp>
      <p:sp>
        <p:nvSpPr>
          <p:cNvPr id="6" name="Footer Placeholder 4">
            <a:extLst>
              <a:ext uri="{FF2B5EF4-FFF2-40B4-BE49-F238E27FC236}">
                <a16:creationId xmlns:a16="http://schemas.microsoft.com/office/drawing/2014/main" id="{DCAD05EE-4E3C-97C2-3CB4-1E223E23132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A172E6A-286D-9683-426D-FE55CC712E88}"/>
              </a:ext>
            </a:extLst>
          </p:cNvPr>
          <p:cNvSpPr>
            <a:spLocks noGrp="1"/>
          </p:cNvSpPr>
          <p:nvPr>
            <p:ph type="sldNum" sz="quarter" idx="12"/>
          </p:nvPr>
        </p:nvSpPr>
        <p:spPr/>
        <p:txBody>
          <a:bodyPr/>
          <a:lstStyle>
            <a:lvl1pPr>
              <a:defRPr/>
            </a:lvl1pPr>
          </a:lstStyle>
          <a:p>
            <a:pPr>
              <a:defRPr/>
            </a:pPr>
            <a:fld id="{B4E3FDB8-331C-4183-82F0-CF4EEA6B2A2B}" type="slidenum">
              <a:rPr lang="en-GB"/>
              <a:pPr>
                <a:defRPr/>
              </a:pPr>
              <a:t>‹#›</a:t>
            </a:fld>
            <a:endParaRPr lang="en-GB"/>
          </a:p>
        </p:txBody>
      </p:sp>
    </p:spTree>
    <p:extLst>
      <p:ext uri="{BB962C8B-B14F-4D97-AF65-F5344CB8AC3E}">
        <p14:creationId xmlns:p14="http://schemas.microsoft.com/office/powerpoint/2010/main" val="96277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37E9BD-2464-D91D-B6A9-3E487575872F}"/>
              </a:ext>
            </a:extLst>
          </p:cNvPr>
          <p:cNvSpPr>
            <a:spLocks noGrp="1"/>
          </p:cNvSpPr>
          <p:nvPr>
            <p:ph type="dt" sz="half" idx="10"/>
          </p:nvPr>
        </p:nvSpPr>
        <p:spPr/>
        <p:txBody>
          <a:bodyPr/>
          <a:lstStyle>
            <a:lvl1pPr>
              <a:defRPr/>
            </a:lvl1pPr>
          </a:lstStyle>
          <a:p>
            <a:pPr>
              <a:defRPr/>
            </a:pPr>
            <a:fld id="{0D390A1F-802E-49B9-AD69-307942A4B255}" type="datetimeFigureOut">
              <a:rPr lang="en-US"/>
              <a:pPr>
                <a:defRPr/>
              </a:pPr>
              <a:t>7/19/2026</a:t>
            </a:fld>
            <a:endParaRPr lang="en-GB"/>
          </a:p>
        </p:txBody>
      </p:sp>
      <p:sp>
        <p:nvSpPr>
          <p:cNvPr id="8" name="Footer Placeholder 4">
            <a:extLst>
              <a:ext uri="{FF2B5EF4-FFF2-40B4-BE49-F238E27FC236}">
                <a16:creationId xmlns:a16="http://schemas.microsoft.com/office/drawing/2014/main" id="{B958F65F-E20C-DC5F-4321-AEB3724353F4}"/>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CCF3B04-49C7-3551-0C8E-4CABA804A093}"/>
              </a:ext>
            </a:extLst>
          </p:cNvPr>
          <p:cNvSpPr>
            <a:spLocks noGrp="1"/>
          </p:cNvSpPr>
          <p:nvPr>
            <p:ph type="sldNum" sz="quarter" idx="12"/>
          </p:nvPr>
        </p:nvSpPr>
        <p:spPr/>
        <p:txBody>
          <a:bodyPr/>
          <a:lstStyle>
            <a:lvl1pPr>
              <a:defRPr/>
            </a:lvl1pPr>
          </a:lstStyle>
          <a:p>
            <a:pPr>
              <a:defRPr/>
            </a:pPr>
            <a:fld id="{FF13C754-1B9E-4AFB-80FB-93BC4DA2761C}" type="slidenum">
              <a:rPr lang="en-GB"/>
              <a:pPr>
                <a:defRPr/>
              </a:pPr>
              <a:t>‹#›</a:t>
            </a:fld>
            <a:endParaRPr lang="en-GB"/>
          </a:p>
        </p:txBody>
      </p:sp>
    </p:spTree>
    <p:extLst>
      <p:ext uri="{BB962C8B-B14F-4D97-AF65-F5344CB8AC3E}">
        <p14:creationId xmlns:p14="http://schemas.microsoft.com/office/powerpoint/2010/main" val="3100931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75435A2-E657-9942-1016-13A83B671C24}"/>
              </a:ext>
            </a:extLst>
          </p:cNvPr>
          <p:cNvSpPr>
            <a:spLocks noGrp="1"/>
          </p:cNvSpPr>
          <p:nvPr>
            <p:ph type="dt" sz="half" idx="10"/>
          </p:nvPr>
        </p:nvSpPr>
        <p:spPr/>
        <p:txBody>
          <a:bodyPr/>
          <a:lstStyle>
            <a:lvl1pPr>
              <a:defRPr/>
            </a:lvl1pPr>
          </a:lstStyle>
          <a:p>
            <a:pPr>
              <a:defRPr/>
            </a:pPr>
            <a:fld id="{E7FC068D-A6EB-4CD5-AA8B-74A528F7E3A8}" type="datetimeFigureOut">
              <a:rPr lang="en-US"/>
              <a:pPr>
                <a:defRPr/>
              </a:pPr>
              <a:t>7/19/2026</a:t>
            </a:fld>
            <a:endParaRPr lang="en-GB"/>
          </a:p>
        </p:txBody>
      </p:sp>
      <p:sp>
        <p:nvSpPr>
          <p:cNvPr id="4" name="Footer Placeholder 4">
            <a:extLst>
              <a:ext uri="{FF2B5EF4-FFF2-40B4-BE49-F238E27FC236}">
                <a16:creationId xmlns:a16="http://schemas.microsoft.com/office/drawing/2014/main" id="{057B2D0F-B8E5-C101-A705-CBCC968FBE13}"/>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BFB758-C41A-200B-B7FF-EB71CA394008}"/>
              </a:ext>
            </a:extLst>
          </p:cNvPr>
          <p:cNvSpPr>
            <a:spLocks noGrp="1"/>
          </p:cNvSpPr>
          <p:nvPr>
            <p:ph type="sldNum" sz="quarter" idx="12"/>
          </p:nvPr>
        </p:nvSpPr>
        <p:spPr/>
        <p:txBody>
          <a:bodyPr/>
          <a:lstStyle>
            <a:lvl1pPr>
              <a:defRPr/>
            </a:lvl1pPr>
          </a:lstStyle>
          <a:p>
            <a:pPr>
              <a:defRPr/>
            </a:pPr>
            <a:fld id="{0382ACD1-9026-4318-8999-747790531D19}" type="slidenum">
              <a:rPr lang="en-GB"/>
              <a:pPr>
                <a:defRPr/>
              </a:pPr>
              <a:t>‹#›</a:t>
            </a:fld>
            <a:endParaRPr lang="en-GB"/>
          </a:p>
        </p:txBody>
      </p:sp>
    </p:spTree>
    <p:extLst>
      <p:ext uri="{BB962C8B-B14F-4D97-AF65-F5344CB8AC3E}">
        <p14:creationId xmlns:p14="http://schemas.microsoft.com/office/powerpoint/2010/main" val="164421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6A7902B-208A-62CB-052E-EA11DBC05C37}"/>
              </a:ext>
            </a:extLst>
          </p:cNvPr>
          <p:cNvSpPr>
            <a:spLocks noGrp="1"/>
          </p:cNvSpPr>
          <p:nvPr>
            <p:ph type="dt" sz="half" idx="10"/>
          </p:nvPr>
        </p:nvSpPr>
        <p:spPr/>
        <p:txBody>
          <a:bodyPr/>
          <a:lstStyle>
            <a:lvl1pPr>
              <a:defRPr/>
            </a:lvl1pPr>
          </a:lstStyle>
          <a:p>
            <a:pPr>
              <a:defRPr/>
            </a:pPr>
            <a:fld id="{38890CC8-A41D-4935-A18A-39346EAC9C55}" type="datetimeFigureOut">
              <a:rPr lang="en-US"/>
              <a:pPr>
                <a:defRPr/>
              </a:pPr>
              <a:t>7/19/2026</a:t>
            </a:fld>
            <a:endParaRPr lang="en-GB"/>
          </a:p>
        </p:txBody>
      </p:sp>
      <p:sp>
        <p:nvSpPr>
          <p:cNvPr id="3" name="Footer Placeholder 4">
            <a:extLst>
              <a:ext uri="{FF2B5EF4-FFF2-40B4-BE49-F238E27FC236}">
                <a16:creationId xmlns:a16="http://schemas.microsoft.com/office/drawing/2014/main" id="{A13FDDAA-C8E5-9512-ED08-F9B41E9D5F2F}"/>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9DF4AF0-105B-BFD2-6B90-6306F66D84CF}"/>
              </a:ext>
            </a:extLst>
          </p:cNvPr>
          <p:cNvSpPr>
            <a:spLocks noGrp="1"/>
          </p:cNvSpPr>
          <p:nvPr>
            <p:ph type="sldNum" sz="quarter" idx="12"/>
          </p:nvPr>
        </p:nvSpPr>
        <p:spPr/>
        <p:txBody>
          <a:bodyPr/>
          <a:lstStyle>
            <a:lvl1pPr>
              <a:defRPr/>
            </a:lvl1pPr>
          </a:lstStyle>
          <a:p>
            <a:pPr>
              <a:defRPr/>
            </a:pPr>
            <a:fld id="{0B291A96-09B2-48A0-8672-7FAABE05CDB4}" type="slidenum">
              <a:rPr lang="en-GB"/>
              <a:pPr>
                <a:defRPr/>
              </a:pPr>
              <a:t>‹#›</a:t>
            </a:fld>
            <a:endParaRPr lang="en-GB"/>
          </a:p>
        </p:txBody>
      </p:sp>
    </p:spTree>
    <p:extLst>
      <p:ext uri="{BB962C8B-B14F-4D97-AF65-F5344CB8AC3E}">
        <p14:creationId xmlns:p14="http://schemas.microsoft.com/office/powerpoint/2010/main" val="47406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9CAB4D7-C3BE-C6BB-506C-8D2F6055DA03}"/>
              </a:ext>
            </a:extLst>
          </p:cNvPr>
          <p:cNvSpPr>
            <a:spLocks noGrp="1"/>
          </p:cNvSpPr>
          <p:nvPr>
            <p:ph type="dt" sz="half" idx="10"/>
          </p:nvPr>
        </p:nvSpPr>
        <p:spPr/>
        <p:txBody>
          <a:bodyPr/>
          <a:lstStyle>
            <a:lvl1pPr>
              <a:defRPr/>
            </a:lvl1pPr>
          </a:lstStyle>
          <a:p>
            <a:pPr>
              <a:defRPr/>
            </a:pPr>
            <a:fld id="{F05C993D-5BAE-42D3-AF89-9EFFC152E1D6}" type="datetimeFigureOut">
              <a:rPr lang="en-US"/>
              <a:pPr>
                <a:defRPr/>
              </a:pPr>
              <a:t>7/19/2026</a:t>
            </a:fld>
            <a:endParaRPr lang="en-GB"/>
          </a:p>
        </p:txBody>
      </p:sp>
      <p:sp>
        <p:nvSpPr>
          <p:cNvPr id="6" name="Footer Placeholder 4">
            <a:extLst>
              <a:ext uri="{FF2B5EF4-FFF2-40B4-BE49-F238E27FC236}">
                <a16:creationId xmlns:a16="http://schemas.microsoft.com/office/drawing/2014/main" id="{92A24EF8-9212-AE32-B1B0-82331C18838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BCB9D6E-BE1C-8397-903B-1421819A2DF8}"/>
              </a:ext>
            </a:extLst>
          </p:cNvPr>
          <p:cNvSpPr>
            <a:spLocks noGrp="1"/>
          </p:cNvSpPr>
          <p:nvPr>
            <p:ph type="sldNum" sz="quarter" idx="12"/>
          </p:nvPr>
        </p:nvSpPr>
        <p:spPr/>
        <p:txBody>
          <a:bodyPr/>
          <a:lstStyle>
            <a:lvl1pPr>
              <a:defRPr/>
            </a:lvl1pPr>
          </a:lstStyle>
          <a:p>
            <a:pPr>
              <a:defRPr/>
            </a:pPr>
            <a:fld id="{D75C1811-D875-41EF-95FA-38E6A64A53E6}" type="slidenum">
              <a:rPr lang="en-GB"/>
              <a:pPr>
                <a:defRPr/>
              </a:pPr>
              <a:t>‹#›</a:t>
            </a:fld>
            <a:endParaRPr lang="en-GB"/>
          </a:p>
        </p:txBody>
      </p:sp>
    </p:spTree>
    <p:extLst>
      <p:ext uri="{BB962C8B-B14F-4D97-AF65-F5344CB8AC3E}">
        <p14:creationId xmlns:p14="http://schemas.microsoft.com/office/powerpoint/2010/main" val="1956231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AE4F27A-5F32-20E7-AE79-98236E914226}"/>
              </a:ext>
            </a:extLst>
          </p:cNvPr>
          <p:cNvSpPr>
            <a:spLocks noGrp="1"/>
          </p:cNvSpPr>
          <p:nvPr>
            <p:ph type="dt" sz="half" idx="10"/>
          </p:nvPr>
        </p:nvSpPr>
        <p:spPr/>
        <p:txBody>
          <a:bodyPr/>
          <a:lstStyle>
            <a:lvl1pPr>
              <a:defRPr/>
            </a:lvl1pPr>
          </a:lstStyle>
          <a:p>
            <a:pPr>
              <a:defRPr/>
            </a:pPr>
            <a:fld id="{4735F040-19D7-4541-ABCF-DD5FEFCBBE34}" type="datetimeFigureOut">
              <a:rPr lang="en-US"/>
              <a:pPr>
                <a:defRPr/>
              </a:pPr>
              <a:t>7/19/2026</a:t>
            </a:fld>
            <a:endParaRPr lang="en-GB"/>
          </a:p>
        </p:txBody>
      </p:sp>
      <p:sp>
        <p:nvSpPr>
          <p:cNvPr id="6" name="Footer Placeholder 4">
            <a:extLst>
              <a:ext uri="{FF2B5EF4-FFF2-40B4-BE49-F238E27FC236}">
                <a16:creationId xmlns:a16="http://schemas.microsoft.com/office/drawing/2014/main" id="{F9A79CF1-BBE6-AFA0-A6EE-10F559C19E8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7588B17-2023-E3A0-D1CD-C9AE93DEC336}"/>
              </a:ext>
            </a:extLst>
          </p:cNvPr>
          <p:cNvSpPr>
            <a:spLocks noGrp="1"/>
          </p:cNvSpPr>
          <p:nvPr>
            <p:ph type="sldNum" sz="quarter" idx="12"/>
          </p:nvPr>
        </p:nvSpPr>
        <p:spPr/>
        <p:txBody>
          <a:bodyPr/>
          <a:lstStyle>
            <a:lvl1pPr>
              <a:defRPr/>
            </a:lvl1pPr>
          </a:lstStyle>
          <a:p>
            <a:pPr>
              <a:defRPr/>
            </a:pPr>
            <a:fld id="{6E2DBD2A-0989-41CA-AD73-64EB058E1019}" type="slidenum">
              <a:rPr lang="en-GB"/>
              <a:pPr>
                <a:defRPr/>
              </a:pPr>
              <a:t>‹#›</a:t>
            </a:fld>
            <a:endParaRPr lang="en-GB"/>
          </a:p>
        </p:txBody>
      </p:sp>
    </p:spTree>
    <p:extLst>
      <p:ext uri="{BB962C8B-B14F-4D97-AF65-F5344CB8AC3E}">
        <p14:creationId xmlns:p14="http://schemas.microsoft.com/office/powerpoint/2010/main" val="311449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9AECCE-41E6-1962-DF2A-42B5B0D5DC06}"/>
              </a:ext>
            </a:extLst>
          </p:cNvPr>
          <p:cNvSpPr>
            <a:spLocks noGrp="1"/>
          </p:cNvSpPr>
          <p:nvPr>
            <p:ph type="dt" sz="half" idx="10"/>
          </p:nvPr>
        </p:nvSpPr>
        <p:spPr/>
        <p:txBody>
          <a:bodyPr/>
          <a:lstStyle>
            <a:lvl1pPr>
              <a:defRPr/>
            </a:lvl1pPr>
          </a:lstStyle>
          <a:p>
            <a:pPr>
              <a:defRPr/>
            </a:pPr>
            <a:fld id="{A65259BE-6B49-41E9-980E-CA6EFED7F6F7}" type="datetimeFigureOut">
              <a:rPr lang="en-US"/>
              <a:pPr>
                <a:defRPr/>
              </a:pPr>
              <a:t>7/19/2026</a:t>
            </a:fld>
            <a:endParaRPr lang="en-GB"/>
          </a:p>
        </p:txBody>
      </p:sp>
      <p:sp>
        <p:nvSpPr>
          <p:cNvPr id="5" name="Footer Placeholder 4">
            <a:extLst>
              <a:ext uri="{FF2B5EF4-FFF2-40B4-BE49-F238E27FC236}">
                <a16:creationId xmlns:a16="http://schemas.microsoft.com/office/drawing/2014/main" id="{C5FCEAF6-CADD-D1D4-F2D6-C2ECD82AB58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152464A-2E3F-E101-C8EA-79A5E02E813C}"/>
              </a:ext>
            </a:extLst>
          </p:cNvPr>
          <p:cNvSpPr>
            <a:spLocks noGrp="1"/>
          </p:cNvSpPr>
          <p:nvPr>
            <p:ph type="sldNum" sz="quarter" idx="12"/>
          </p:nvPr>
        </p:nvSpPr>
        <p:spPr/>
        <p:txBody>
          <a:bodyPr/>
          <a:lstStyle>
            <a:lvl1pPr>
              <a:defRPr/>
            </a:lvl1pPr>
          </a:lstStyle>
          <a:p>
            <a:pPr>
              <a:defRPr/>
            </a:pPr>
            <a:fld id="{60C52D30-79E3-4A5C-9CAA-9F85664CFA80}" type="slidenum">
              <a:rPr lang="en-GB"/>
              <a:pPr>
                <a:defRPr/>
              </a:pPr>
              <a:t>‹#›</a:t>
            </a:fld>
            <a:endParaRPr lang="en-GB"/>
          </a:p>
        </p:txBody>
      </p:sp>
    </p:spTree>
    <p:extLst>
      <p:ext uri="{BB962C8B-B14F-4D97-AF65-F5344CB8AC3E}">
        <p14:creationId xmlns:p14="http://schemas.microsoft.com/office/powerpoint/2010/main" val="310568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E96F33-5563-85DE-19BF-52773664F7EB}"/>
              </a:ext>
            </a:extLst>
          </p:cNvPr>
          <p:cNvSpPr>
            <a:spLocks noGrp="1"/>
          </p:cNvSpPr>
          <p:nvPr>
            <p:ph type="dt" sz="half" idx="10"/>
          </p:nvPr>
        </p:nvSpPr>
        <p:spPr/>
        <p:txBody>
          <a:bodyPr/>
          <a:lstStyle>
            <a:lvl1pPr>
              <a:defRPr/>
            </a:lvl1pPr>
          </a:lstStyle>
          <a:p>
            <a:pPr>
              <a:defRPr/>
            </a:pPr>
            <a:fld id="{27FEECF5-343C-4AE3-9570-F348A5DF9A2C}" type="datetimeFigureOut">
              <a:rPr lang="en-US"/>
              <a:pPr>
                <a:defRPr/>
              </a:pPr>
              <a:t>7/19/2026</a:t>
            </a:fld>
            <a:endParaRPr lang="en-GB"/>
          </a:p>
        </p:txBody>
      </p:sp>
      <p:sp>
        <p:nvSpPr>
          <p:cNvPr id="5" name="Footer Placeholder 4">
            <a:extLst>
              <a:ext uri="{FF2B5EF4-FFF2-40B4-BE49-F238E27FC236}">
                <a16:creationId xmlns:a16="http://schemas.microsoft.com/office/drawing/2014/main" id="{2ADA4493-2482-DF7E-BE7F-C8AEBCE94FA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D6F8492-07EC-7A40-A639-15F5F17E71D1}"/>
              </a:ext>
            </a:extLst>
          </p:cNvPr>
          <p:cNvSpPr>
            <a:spLocks noGrp="1"/>
          </p:cNvSpPr>
          <p:nvPr>
            <p:ph type="sldNum" sz="quarter" idx="12"/>
          </p:nvPr>
        </p:nvSpPr>
        <p:spPr/>
        <p:txBody>
          <a:bodyPr/>
          <a:lstStyle>
            <a:lvl1pPr>
              <a:defRPr/>
            </a:lvl1pPr>
          </a:lstStyle>
          <a:p>
            <a:pPr>
              <a:defRPr/>
            </a:pPr>
            <a:fld id="{831B422E-574C-44F4-99D2-41B9DCBC7CC5}" type="slidenum">
              <a:rPr lang="en-GB"/>
              <a:pPr>
                <a:defRPr/>
              </a:pPr>
              <a:t>‹#›</a:t>
            </a:fld>
            <a:endParaRPr lang="en-GB"/>
          </a:p>
        </p:txBody>
      </p:sp>
    </p:spTree>
    <p:extLst>
      <p:ext uri="{BB962C8B-B14F-4D97-AF65-F5344CB8AC3E}">
        <p14:creationId xmlns:p14="http://schemas.microsoft.com/office/powerpoint/2010/main" val="113545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pPr/>
              <a:t>7/19/2026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pPr/>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76564C8-6F56-46C9-B8B4-30C01D93406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86F97ADA-369A-478C-BD1C-27079E2EFEF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5D82C2B5-0A44-4AC9-A210-CE474BFF300A}"/>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cs typeface="Arial" panose="020B0604020202020204" pitchFamily="34" charset="0"/>
              </a:defRPr>
            </a:lvl1pPr>
          </a:lstStyle>
          <a:p>
            <a:fld id="{91AD4238-B245-4519-9EFE-B1B56B806D5E}" type="datetimeFigureOut">
              <a:rPr lang="en-GB" altLang="en-US"/>
              <a:pPr/>
              <a:t>19/07/2026</a:t>
            </a:fld>
            <a:endParaRPr lang="en-GB" altLang="en-US"/>
          </a:p>
        </p:txBody>
      </p:sp>
      <p:sp>
        <p:nvSpPr>
          <p:cNvPr id="5" name="Footer Placeholder 4">
            <a:extLst>
              <a:ext uri="{FF2B5EF4-FFF2-40B4-BE49-F238E27FC236}">
                <a16:creationId xmlns:a16="http://schemas.microsoft.com/office/drawing/2014/main" id="{C4FB9272-3B42-40F6-9B40-DA331EFA105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D96FD4EB-2A23-4E33-B4E0-42024108784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cs typeface="Arial" panose="020B0604020202020204" pitchFamily="34" charset="0"/>
              </a:defRPr>
            </a:lvl1pPr>
          </a:lstStyle>
          <a:p>
            <a:fld id="{076039E9-BA7F-4A69-BD29-F4D9A83E3B38}" type="slidenum">
              <a:rPr lang="en-GB" altLang="en-US"/>
              <a:pPr/>
              <a:t>‹#›</a:t>
            </a:fld>
            <a:endParaRPr lang="en-GB" altLang="en-US"/>
          </a:p>
        </p:txBody>
      </p:sp>
    </p:spTree>
    <p:extLst>
      <p:ext uri="{BB962C8B-B14F-4D97-AF65-F5344CB8AC3E}">
        <p14:creationId xmlns:p14="http://schemas.microsoft.com/office/powerpoint/2010/main" val="173908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1B3ADA5-F029-4E5C-9763-1A00150ECCB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ABAEE15-832E-40A7-A2D9-09583683A8A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E8C62094-0FBD-4EA1-A4B9-56363880F8F7}"/>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A1176C8-5E7D-4D56-8F60-1C9F95E895F5}" type="datetimeFigureOut">
              <a:rPr lang="en-US"/>
              <a:pPr>
                <a:defRPr/>
              </a:pPr>
              <a:t>7/19/2026</a:t>
            </a:fld>
            <a:endParaRPr lang="en-GB"/>
          </a:p>
        </p:txBody>
      </p:sp>
      <p:sp>
        <p:nvSpPr>
          <p:cNvPr id="5" name="Footer Placeholder 4">
            <a:extLst>
              <a:ext uri="{FF2B5EF4-FFF2-40B4-BE49-F238E27FC236}">
                <a16:creationId xmlns:a16="http://schemas.microsoft.com/office/drawing/2014/main" id="{ADA2B130-847E-4F55-B51F-F5BAE63CDFF0}"/>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F7C24525-71B4-42AC-B8F4-661D558F389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10B829BE-36FC-408E-8E6D-3980D1311CAD}" type="slidenum">
              <a:rPr lang="en-GB" altLang="en-US"/>
              <a:pPr/>
              <a:t>‹#›</a:t>
            </a:fld>
            <a:endParaRPr lang="en-GB" altLang="en-US"/>
          </a:p>
        </p:txBody>
      </p:sp>
    </p:spTree>
    <p:extLst>
      <p:ext uri="{BB962C8B-B14F-4D97-AF65-F5344CB8AC3E}">
        <p14:creationId xmlns:p14="http://schemas.microsoft.com/office/powerpoint/2010/main" val="29882176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70874B4-AD1F-BDD4-50A7-42256AC3F11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68E3395E-EE12-7A46-A3EE-2A559D058A9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365BCFD8-B922-BD48-0560-9071A51DCD6D}"/>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a:defRPr/>
            </a:pPr>
            <a:fld id="{230107AE-6836-4CC0-9A1E-E079B142FDDD}" type="datetimeFigureOut">
              <a:rPr lang="en-US"/>
              <a:pPr>
                <a:defRPr/>
              </a:pPr>
              <a:t>7/19/2026</a:t>
            </a:fld>
            <a:endParaRPr lang="en-GB"/>
          </a:p>
        </p:txBody>
      </p:sp>
      <p:sp>
        <p:nvSpPr>
          <p:cNvPr id="5" name="Footer Placeholder 4">
            <a:extLst>
              <a:ext uri="{FF2B5EF4-FFF2-40B4-BE49-F238E27FC236}">
                <a16:creationId xmlns:a16="http://schemas.microsoft.com/office/drawing/2014/main" id="{BBB2C1AF-32E9-A46B-A31E-E06788BAE5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14D83331-B54A-26BD-D771-8D76C185687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a:defRPr/>
            </a:pPr>
            <a:fld id="{8D476886-B68E-401A-989C-21799146A086}" type="slidenum">
              <a:rPr lang="en-GB"/>
              <a:pPr>
                <a:defRPr/>
              </a:pPr>
              <a:t>‹#›</a:t>
            </a:fld>
            <a:endParaRPr lang="en-GB"/>
          </a:p>
        </p:txBody>
      </p:sp>
    </p:spTree>
    <p:extLst>
      <p:ext uri="{BB962C8B-B14F-4D97-AF65-F5344CB8AC3E}">
        <p14:creationId xmlns:p14="http://schemas.microsoft.com/office/powerpoint/2010/main" val="7950981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40.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0.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5.svg"/><Relationship Id="rId4" Type="http://schemas.openxmlformats.org/officeDocument/2006/relationships/image" Target="../media/image10.tmp"/></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svg"/><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hyperlink" Target="https://unsplash.com/@good_citizen?utm_source=unsplash&amp;utm_medium=referral&amp;utm_content=creditCopyText" TargetMode="External"/><Relationship Id="rId7" Type="http://schemas.openxmlformats.org/officeDocument/2006/relationships/image" Target="../media/image27.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jpeg"/><Relationship Id="rId4" Type="http://schemas.openxmlformats.org/officeDocument/2006/relationships/hyperlink" Target="https://unsplash.com/?utm_source=unsplash&amp;utm_medium=referral&amp;utm_content=creditCopyTex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7.svg"/><Relationship Id="rId4" Type="http://schemas.openxmlformats.org/officeDocument/2006/relationships/image" Target="../media/image26.sv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64215-829639524_tiny">
            <a:hlinkClick r:id="" action="ppaction://media"/>
            <a:extLst>
              <a:ext uri="{FF2B5EF4-FFF2-40B4-BE49-F238E27FC236}">
                <a16:creationId xmlns:a16="http://schemas.microsoft.com/office/drawing/2014/main" id="{5DBB14AA-21BE-A156-5CA6-D35399C1658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697" y="913873"/>
            <a:ext cx="9114606" cy="5126966"/>
          </a:xfrm>
          <a:prstGeom prst="rect">
            <a:avLst/>
          </a:prstGeom>
          <a:solidFill>
            <a:schemeClr val="bg1"/>
          </a:solidFill>
          <a:ln>
            <a:solidFill>
              <a:schemeClr val="bg1"/>
            </a:solidFill>
          </a:ln>
        </p:spPr>
      </p:pic>
      <p:pic>
        <p:nvPicPr>
          <p:cNvPr id="3" name="Graphic 21" descr="Door Open">
            <a:extLst>
              <a:ext uri="{FF2B5EF4-FFF2-40B4-BE49-F238E27FC236}">
                <a16:creationId xmlns:a16="http://schemas.microsoft.com/office/drawing/2014/main" id="{97A4E1FA-9C32-D1D2-4783-9BAC246C7C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3988" y="91530"/>
            <a:ext cx="740618" cy="740618"/>
          </a:xfrm>
          <a:prstGeom prst="rect">
            <a:avLst/>
          </a:prstGeom>
        </p:spPr>
      </p:pic>
      <p:pic>
        <p:nvPicPr>
          <p:cNvPr id="4" name="Graphic 3" descr="Storytelling with solid fill">
            <a:extLst>
              <a:ext uri="{FF2B5EF4-FFF2-40B4-BE49-F238E27FC236}">
                <a16:creationId xmlns:a16="http://schemas.microsoft.com/office/drawing/2014/main" id="{6012BF43-7B72-F8D2-D2A8-A6B969CCA2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85921" y="1227715"/>
            <a:ext cx="1972158" cy="1972158"/>
          </a:xfrm>
          <a:prstGeom prst="rect">
            <a:avLst/>
          </a:prstGeom>
        </p:spPr>
      </p:pic>
      <p:pic>
        <p:nvPicPr>
          <p:cNvPr id="5" name="Graphic 4" descr="Thought bubble with solid fill">
            <a:extLst>
              <a:ext uri="{FF2B5EF4-FFF2-40B4-BE49-F238E27FC236}">
                <a16:creationId xmlns:a16="http://schemas.microsoft.com/office/drawing/2014/main" id="{9E0310F8-ED35-5D87-4458-7581B29ED8B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85168" y="1323276"/>
            <a:ext cx="2225267" cy="2225267"/>
          </a:xfrm>
          <a:prstGeom prst="rect">
            <a:avLst/>
          </a:prstGeom>
        </p:spPr>
      </p:pic>
      <p:sp>
        <p:nvSpPr>
          <p:cNvPr id="7" name="TextBox 6">
            <a:extLst>
              <a:ext uri="{FF2B5EF4-FFF2-40B4-BE49-F238E27FC236}">
                <a16:creationId xmlns:a16="http://schemas.microsoft.com/office/drawing/2014/main" id="{186A340A-92A5-EFAC-E53D-7DE21721B19B}"/>
              </a:ext>
            </a:extLst>
          </p:cNvPr>
          <p:cNvSpPr txBox="1">
            <a:spLocks noChangeArrowheads="1"/>
          </p:cNvSpPr>
          <p:nvPr/>
        </p:nvSpPr>
        <p:spPr bwMode="auto">
          <a:xfrm>
            <a:off x="3423238" y="6373704"/>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images copyright-free from </a:t>
            </a:r>
            <a:r>
              <a:rPr kumimoji="0" lang="en-GB" altLang="en-US" sz="1100" b="0" i="1" u="none" strike="noStrike" kern="1200" cap="none" spc="0" normalizeH="0" baseline="0" noProof="0" dirty="0" err="1">
                <a:ln>
                  <a:noFill/>
                </a:ln>
                <a:solidFill>
                  <a:srgbClr val="FFFFFF"/>
                </a:solidFill>
                <a:effectLst/>
                <a:uLnTx/>
                <a:uFillTx/>
                <a:latin typeface="Century Gothic" panose="020B0502020202020204" pitchFamily="34" charset="0"/>
                <a:ea typeface="MS PGothic" panose="020B0600070205080204" pitchFamily="34" charset="-128"/>
                <a:cs typeface="+mn-cs"/>
              </a:rPr>
              <a:t>pixabay</a:t>
            </a: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 unless otherwise identified</a:t>
            </a:r>
          </a:p>
        </p:txBody>
      </p:sp>
      <p:pic>
        <p:nvPicPr>
          <p:cNvPr id="13" name="Graphic 2" descr="Images with solid fill">
            <a:extLst>
              <a:ext uri="{FF2B5EF4-FFF2-40B4-BE49-F238E27FC236}">
                <a16:creationId xmlns:a16="http://schemas.microsoft.com/office/drawing/2014/main" id="{D0718708-857B-0075-D202-B5325084CA54}"/>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360727" y="1442819"/>
            <a:ext cx="2105724" cy="2105724"/>
          </a:xfrm>
          <a:prstGeom prst="rect">
            <a:avLst/>
          </a:prstGeom>
        </p:spPr>
      </p:pic>
    </p:spTree>
    <p:extLst>
      <p:ext uri="{BB962C8B-B14F-4D97-AF65-F5344CB8AC3E}">
        <p14:creationId xmlns:p14="http://schemas.microsoft.com/office/powerpoint/2010/main" val="276783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03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picture containing snow, covered, rain, wave&#10;&#10;Description automatically generated">
            <a:extLst>
              <a:ext uri="{FF2B5EF4-FFF2-40B4-BE49-F238E27FC236}">
                <a16:creationId xmlns:a16="http://schemas.microsoft.com/office/drawing/2014/main" id="{A2D5D8D6-28F8-8D97-0261-62C59A8BC6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FF140CF-6990-616B-6052-8EE93B337213}"/>
              </a:ext>
            </a:extLst>
          </p:cNvPr>
          <p:cNvSpPr txBox="1">
            <a:spLocks noChangeArrowheads="1"/>
          </p:cNvSpPr>
          <p:nvPr/>
        </p:nvSpPr>
        <p:spPr bwMode="auto">
          <a:xfrm>
            <a:off x="2814638" y="190500"/>
            <a:ext cx="6170612"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rPr>
              <a:t>Leader: This is a day that God has made.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rPr>
              <a:t>ALL: We will rejoice and be glad in it! </a:t>
            </a:r>
          </a:p>
        </p:txBody>
      </p:sp>
      <p:pic>
        <p:nvPicPr>
          <p:cNvPr id="2" name="Graphic 21" descr="Door Open">
            <a:extLst>
              <a:ext uri="{FF2B5EF4-FFF2-40B4-BE49-F238E27FC236}">
                <a16:creationId xmlns:a16="http://schemas.microsoft.com/office/drawing/2014/main" id="{C98AD8A1-272A-4E27-AD70-C66FE68E1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 picture containing snow, covered, rain, wave&#10;&#10;Description automatically generated">
            <a:extLst>
              <a:ext uri="{FF2B5EF4-FFF2-40B4-BE49-F238E27FC236}">
                <a16:creationId xmlns:a16="http://schemas.microsoft.com/office/drawing/2014/main" id="{8ED8B47C-A10D-F990-AE2F-E9042C6F1B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A7ACBE-4BCA-9FDC-63BB-91E0EC0CC37E}"/>
              </a:ext>
            </a:extLst>
          </p:cNvPr>
          <p:cNvSpPr txBox="1">
            <a:spLocks noChangeArrowheads="1"/>
          </p:cNvSpPr>
          <p:nvPr/>
        </p:nvSpPr>
        <p:spPr bwMode="auto">
          <a:xfrm>
            <a:off x="2176272" y="190500"/>
            <a:ext cx="68089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Leader: Today is a brand new day!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ALL: May we be a blessing to each other!</a:t>
            </a:r>
          </a:p>
        </p:txBody>
      </p:sp>
      <p:pic>
        <p:nvPicPr>
          <p:cNvPr id="2" name="Graphic 21" descr="Door Open">
            <a:extLst>
              <a:ext uri="{FF2B5EF4-FFF2-40B4-BE49-F238E27FC236}">
                <a16:creationId xmlns:a16="http://schemas.microsoft.com/office/drawing/2014/main" id="{977ACD1F-DB15-82DD-0BB4-530702C1A9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 close up of a logo&#10;&#10;Description automatically generated">
            <a:extLst>
              <a:ext uri="{FF2B5EF4-FFF2-40B4-BE49-F238E27FC236}">
                <a16:creationId xmlns:a16="http://schemas.microsoft.com/office/drawing/2014/main" id="{D1F70752-6101-4070-83C4-72386633FCD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3302199-A9AD-41CA-9565-813FEA79FAB1}"/>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rgbClr val="EEECE1">
                    <a:tint val="85000"/>
                    <a:satMod val="155000"/>
                  </a:srgbClr>
                </a:solidFill>
                <a:effectLst>
                  <a:outerShdw blurRad="41275" dist="20320" dir="1800000" algn="tl" rotWithShape="0">
                    <a:srgbClr val="000000">
                      <a:alpha val="40000"/>
                    </a:srgbClr>
                  </a:outerShdw>
                </a:effectLst>
                <a:latin typeface="Century Gothic"/>
                <a:ea typeface="ＭＳ Ｐゴシック" charset="0"/>
                <a:cs typeface="Century Gothic"/>
              </a:rPr>
              <a:t>Count your blessings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looking at a flower field&#10;&#10;Description automatically generated">
            <a:extLst>
              <a:ext uri="{FF2B5EF4-FFF2-40B4-BE49-F238E27FC236}">
                <a16:creationId xmlns:a16="http://schemas.microsoft.com/office/drawing/2014/main" id="{883C2B77-37FD-4E06-8489-ECE315FCEB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09575"/>
            <a:ext cx="9144000" cy="6038850"/>
          </a:xfrm>
          <a:prstGeom prst="rect">
            <a:avLst/>
          </a:prstGeom>
          <a:ln>
            <a:solidFill>
              <a:schemeClr val="bg1"/>
            </a:solidFill>
          </a:ln>
        </p:spPr>
      </p:pic>
      <p:pic>
        <p:nvPicPr>
          <p:cNvPr id="5" name="Picture 4" descr="A picture containing umbrella, clock&#10;&#10;Description automatically generated">
            <a:extLst>
              <a:ext uri="{FF2B5EF4-FFF2-40B4-BE49-F238E27FC236}">
                <a16:creationId xmlns:a16="http://schemas.microsoft.com/office/drawing/2014/main" id="{850D086E-9929-4A9E-9AAD-0B1EC80C510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5317" y="678093"/>
            <a:ext cx="3808412" cy="5496675"/>
          </a:xfrm>
          <a:prstGeom prst="rect">
            <a:avLst/>
          </a:prstGeom>
        </p:spPr>
      </p:pic>
      <p:sp>
        <p:nvSpPr>
          <p:cNvPr id="2" name="TextBox 2">
            <a:extLst>
              <a:ext uri="{FF2B5EF4-FFF2-40B4-BE49-F238E27FC236}">
                <a16:creationId xmlns:a16="http://schemas.microsoft.com/office/drawing/2014/main" id="{76676D5B-733C-416B-ADF0-5A0CD2CF4C9D}"/>
              </a:ext>
            </a:extLst>
          </p:cNvPr>
          <p:cNvSpPr txBox="1">
            <a:spLocks noChangeArrowheads="1"/>
          </p:cNvSpPr>
          <p:nvPr/>
        </p:nvSpPr>
        <p:spPr bwMode="auto">
          <a:xfrm>
            <a:off x="4203889" y="4722059"/>
            <a:ext cx="4869950"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en-US" sz="4400" b="1" dirty="0">
                <a:solidFill>
                  <a:schemeClr val="bg1"/>
                </a:solidFill>
                <a:latin typeface="Century Gothic" charset="0"/>
              </a:rPr>
              <a:t>Remember with gratitude</a:t>
            </a:r>
            <a:endParaRPr lang="en-US" sz="2800" b="1" i="1" dirty="0">
              <a:solidFill>
                <a:schemeClr val="bg1"/>
              </a:solidFill>
              <a:latin typeface="Century Gothic" charset="0"/>
            </a:endParaRPr>
          </a:p>
        </p:txBody>
      </p:sp>
      <p:pic>
        <p:nvPicPr>
          <p:cNvPr id="4" name="Graphic 2" descr="Images with solid fill">
            <a:extLst>
              <a:ext uri="{FF2B5EF4-FFF2-40B4-BE49-F238E27FC236}">
                <a16:creationId xmlns:a16="http://schemas.microsoft.com/office/drawing/2014/main" id="{B3A6F98A-FB34-870A-9A58-2BF77A161CD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145710" y="545197"/>
            <a:ext cx="780264" cy="780264"/>
          </a:xfrm>
          <a:prstGeom prst="rect">
            <a:avLst/>
          </a:prstGeom>
        </p:spPr>
      </p:pic>
    </p:spTree>
    <p:extLst>
      <p:ext uri="{BB962C8B-B14F-4D97-AF65-F5344CB8AC3E}">
        <p14:creationId xmlns:p14="http://schemas.microsoft.com/office/powerpoint/2010/main" val="2087212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6C875A-F094-4C76-97F1-0E78F06FF6F7}"/>
              </a:ext>
            </a:extLst>
          </p:cNvPr>
          <p:cNvSpPr txBox="1"/>
          <p:nvPr/>
        </p:nvSpPr>
        <p:spPr>
          <a:xfrm>
            <a:off x="267419" y="5634283"/>
            <a:ext cx="8574656" cy="923330"/>
          </a:xfrm>
          <a:prstGeom prst="rect">
            <a:avLst/>
          </a:prstGeom>
          <a:noFill/>
        </p:spPr>
        <p:txBody>
          <a:bodyPr wrap="square" rtlCol="0">
            <a:spAutoFit/>
          </a:bodyPr>
          <a:lstStyle/>
          <a:p>
            <a:pPr algn="ctr"/>
            <a:r>
              <a:rPr lang="en-US" sz="5400" b="1" dirty="0">
                <a:solidFill>
                  <a:srgbClr val="FFFFFF"/>
                </a:solidFill>
                <a:latin typeface="Century Gothic"/>
                <a:cs typeface="Century Gothic"/>
              </a:rPr>
              <a:t>‘the war to end all wars’</a:t>
            </a:r>
          </a:p>
        </p:txBody>
      </p:sp>
      <p:pic>
        <p:nvPicPr>
          <p:cNvPr id="4" name="Picture 3">
            <a:extLst>
              <a:ext uri="{FF2B5EF4-FFF2-40B4-BE49-F238E27FC236}">
                <a16:creationId xmlns:a16="http://schemas.microsoft.com/office/drawing/2014/main" id="{D7BC2145-C2AA-40A3-AD56-9B4CEBC1B4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2873"/>
            <a:ext cx="9144000" cy="4800600"/>
          </a:xfrm>
          <a:prstGeom prst="rect">
            <a:avLst/>
          </a:prstGeom>
          <a:ln>
            <a:solidFill>
              <a:schemeClr val="bg1"/>
            </a:solidFill>
          </a:ln>
        </p:spPr>
      </p:pic>
      <p:pic>
        <p:nvPicPr>
          <p:cNvPr id="5" name="Graphic 2" descr="Images with solid fill">
            <a:extLst>
              <a:ext uri="{FF2B5EF4-FFF2-40B4-BE49-F238E27FC236}">
                <a16:creationId xmlns:a16="http://schemas.microsoft.com/office/drawing/2014/main" id="{4DB9A42F-5688-71F2-5CAB-64BCF2306A4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45710" y="545197"/>
            <a:ext cx="780264" cy="780264"/>
          </a:xfrm>
          <a:prstGeom prst="rect">
            <a:avLst/>
          </a:prstGeom>
        </p:spPr>
      </p:pic>
    </p:spTree>
    <p:extLst>
      <p:ext uri="{BB962C8B-B14F-4D97-AF65-F5344CB8AC3E}">
        <p14:creationId xmlns:p14="http://schemas.microsoft.com/office/powerpoint/2010/main" val="418227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800" y="267230"/>
            <a:ext cx="3632200" cy="4540250"/>
          </a:xfrm>
          <a:prstGeom prst="rect">
            <a:avLst/>
          </a:prstGeom>
          <a:ln>
            <a:solidFill>
              <a:srgbClr val="FFFFFF"/>
            </a:solidFill>
          </a:ln>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22878" y="400578"/>
            <a:ext cx="3873500" cy="2905125"/>
          </a:xfrm>
          <a:prstGeom prst="rect">
            <a:avLst/>
          </a:prstGeom>
          <a:ln>
            <a:solidFill>
              <a:srgbClr val="FFFFFF"/>
            </a:solidFill>
          </a:ln>
        </p:spPr>
      </p:pic>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115313" y="3552297"/>
            <a:ext cx="6563020" cy="2933700"/>
          </a:xfrm>
          <a:prstGeom prst="rect">
            <a:avLst/>
          </a:prstGeom>
          <a:ln>
            <a:solidFill>
              <a:srgbClr val="FFFFFF"/>
            </a:solidFill>
          </a:ln>
        </p:spPr>
      </p:pic>
      <p:sp>
        <p:nvSpPr>
          <p:cNvPr id="6" name="TextBox 5"/>
          <p:cNvSpPr txBox="1"/>
          <p:nvPr/>
        </p:nvSpPr>
        <p:spPr>
          <a:xfrm>
            <a:off x="177800" y="5249333"/>
            <a:ext cx="1684867" cy="1077218"/>
          </a:xfrm>
          <a:prstGeom prst="rect">
            <a:avLst/>
          </a:prstGeom>
          <a:noFill/>
        </p:spPr>
        <p:txBody>
          <a:bodyPr wrap="square" rtlCol="0">
            <a:spAutoFit/>
          </a:bodyPr>
          <a:lstStyle/>
          <a:p>
            <a:pPr algn="ctr"/>
            <a:r>
              <a:rPr lang="en-US" b="1" dirty="0">
                <a:solidFill>
                  <a:srgbClr val="FFFFFF"/>
                </a:solidFill>
                <a:latin typeface="Century Gothic"/>
                <a:cs typeface="Century Gothic"/>
              </a:rPr>
              <a:t>Poppy Fields </a:t>
            </a:r>
            <a:r>
              <a:rPr lang="en-US" sz="1600" dirty="0">
                <a:solidFill>
                  <a:srgbClr val="FFFFFF"/>
                </a:solidFill>
                <a:latin typeface="Century Gothic"/>
                <a:cs typeface="Century Gothic"/>
              </a:rPr>
              <a:t>Guildford Cathedral</a:t>
            </a:r>
          </a:p>
          <a:p>
            <a:pPr algn="ctr"/>
            <a:r>
              <a:rPr lang="en-US" sz="1200" i="1" dirty="0">
                <a:solidFill>
                  <a:srgbClr val="FFFFFF"/>
                </a:solidFill>
                <a:latin typeface="Century Gothic"/>
                <a:cs typeface="Century Gothic"/>
              </a:rPr>
              <a:t>Oct 2018</a:t>
            </a:r>
          </a:p>
        </p:txBody>
      </p:sp>
      <p:pic>
        <p:nvPicPr>
          <p:cNvPr id="7" name="Graphic 2" descr="Images with solid fill">
            <a:extLst>
              <a:ext uri="{FF2B5EF4-FFF2-40B4-BE49-F238E27FC236}">
                <a16:creationId xmlns:a16="http://schemas.microsoft.com/office/drawing/2014/main" id="{FEFD7F15-0BC2-5262-B120-559345C6CB5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145710" y="545197"/>
            <a:ext cx="780264" cy="780264"/>
          </a:xfrm>
          <a:prstGeom prst="rect">
            <a:avLst/>
          </a:prstGeom>
        </p:spPr>
      </p:pic>
    </p:spTree>
    <p:extLst>
      <p:ext uri="{BB962C8B-B14F-4D97-AF65-F5344CB8AC3E}">
        <p14:creationId xmlns:p14="http://schemas.microsoft.com/office/powerpoint/2010/main" val="297086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71" name="TextBox 2"/>
          <p:cNvSpPr txBox="1">
            <a:spLocks noChangeArrowheads="1"/>
          </p:cNvSpPr>
          <p:nvPr/>
        </p:nvSpPr>
        <p:spPr bwMode="auto">
          <a:xfrm>
            <a:off x="0" y="5205413"/>
            <a:ext cx="9143999"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is-IS" sz="6600" b="1" dirty="0">
                <a:latin typeface="Century Gothic" charset="0"/>
              </a:rPr>
              <a:t>…w</a:t>
            </a:r>
            <a:r>
              <a:rPr lang="en-US" sz="6600" b="1" dirty="0">
                <a:latin typeface="Century Gothic" charset="0"/>
              </a:rPr>
              <a:t>e will remember</a:t>
            </a:r>
            <a:r>
              <a:rPr lang="is-IS" sz="6600" b="1" dirty="0">
                <a:latin typeface="Century Gothic" charset="0"/>
              </a:rPr>
              <a:t>…</a:t>
            </a:r>
            <a:endParaRPr lang="en-US" sz="4400" b="1" i="1" dirty="0">
              <a:latin typeface="Century Gothic" charset="0"/>
            </a:endParaRPr>
          </a:p>
        </p:txBody>
      </p:sp>
      <p:pic>
        <p:nvPicPr>
          <p:cNvPr id="3" name="Graphic 2" descr="Images with solid fill">
            <a:extLst>
              <a:ext uri="{FF2B5EF4-FFF2-40B4-BE49-F238E27FC236}">
                <a16:creationId xmlns:a16="http://schemas.microsoft.com/office/drawing/2014/main" id="{AA68532E-F835-29AC-FACB-842827B0F5A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45710" y="545197"/>
            <a:ext cx="780264" cy="780264"/>
          </a:xfrm>
          <a:prstGeom prst="rect">
            <a:avLst/>
          </a:prstGeom>
        </p:spPr>
      </p:pic>
    </p:spTree>
    <p:extLst>
      <p:ext uri="{BB962C8B-B14F-4D97-AF65-F5344CB8AC3E}">
        <p14:creationId xmlns:p14="http://schemas.microsoft.com/office/powerpoint/2010/main" val="126093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
          <p:cNvSpPr txBox="1">
            <a:spLocks noChangeArrowheads="1"/>
          </p:cNvSpPr>
          <p:nvPr/>
        </p:nvSpPr>
        <p:spPr bwMode="auto">
          <a:xfrm>
            <a:off x="5715000" y="2028825"/>
            <a:ext cx="2611438" cy="2800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en-US" sz="3600" b="1">
                <a:solidFill>
                  <a:srgbClr val="FFFFFF"/>
                </a:solidFill>
                <a:latin typeface="Century Gothic" charset="0"/>
              </a:rPr>
              <a:t>Lance Corporal William Coltman</a:t>
            </a:r>
          </a:p>
          <a:p>
            <a:pPr algn="ctr" eaLnBrk="1" hangingPunct="1"/>
            <a:r>
              <a:rPr lang="en-US" sz="2800" b="1" i="1">
                <a:solidFill>
                  <a:srgbClr val="FFFFFF"/>
                </a:solidFill>
                <a:latin typeface="Century Gothic" charset="0"/>
              </a:rPr>
              <a:t>(1891-1974)</a:t>
            </a:r>
          </a:p>
        </p:txBody>
      </p:sp>
      <p:pic>
        <p:nvPicPr>
          <p:cNvPr id="3075"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00100" y="635000"/>
            <a:ext cx="3810000" cy="5588000"/>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Graphic 2" descr="Storytelling with solid fill">
            <a:extLst>
              <a:ext uri="{FF2B5EF4-FFF2-40B4-BE49-F238E27FC236}">
                <a16:creationId xmlns:a16="http://schemas.microsoft.com/office/drawing/2014/main" id="{C5E0E89E-994B-0AD5-6BFF-AE90EDE95FA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78885" y="76282"/>
            <a:ext cx="728581" cy="728581"/>
          </a:xfrm>
          <a:prstGeom prst="rect">
            <a:avLst/>
          </a:prstGeom>
        </p:spPr>
      </p:pic>
    </p:spTree>
    <p:extLst>
      <p:ext uri="{BB962C8B-B14F-4D97-AF65-F5344CB8AC3E}">
        <p14:creationId xmlns:p14="http://schemas.microsoft.com/office/powerpoint/2010/main" val="888251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81000" y="0"/>
            <a:ext cx="8377238" cy="6858000"/>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B598294-40F2-473B-BC4B-9ABD235BCF01}"/>
              </a:ext>
            </a:extLst>
          </p:cNvPr>
          <p:cNvSpPr txBox="1"/>
          <p:nvPr/>
        </p:nvSpPr>
        <p:spPr>
          <a:xfrm>
            <a:off x="381000" y="20548"/>
            <a:ext cx="3484974" cy="261610"/>
          </a:xfrm>
          <a:prstGeom prst="rect">
            <a:avLst/>
          </a:prstGeom>
          <a:noFill/>
        </p:spPr>
        <p:txBody>
          <a:bodyPr wrap="square" rtlCol="0">
            <a:spAutoFit/>
          </a:bodyPr>
          <a:lstStyle/>
          <a:p>
            <a:r>
              <a:rPr lang="en-GB" sz="1050" b="1" i="1" dirty="0">
                <a:solidFill>
                  <a:schemeClr val="bg1"/>
                </a:solidFill>
                <a:latin typeface="Century Gothic" panose="020B0502020202020204" pitchFamily="34" charset="0"/>
              </a:rPr>
              <a:t>Photo © BBC</a:t>
            </a:r>
          </a:p>
        </p:txBody>
      </p:sp>
      <p:pic>
        <p:nvPicPr>
          <p:cNvPr id="4" name="Graphic 3" descr="Storytelling with solid fill">
            <a:extLst>
              <a:ext uri="{FF2B5EF4-FFF2-40B4-BE49-F238E27FC236}">
                <a16:creationId xmlns:a16="http://schemas.microsoft.com/office/drawing/2014/main" id="{4AA2C436-5C84-C83F-FC08-E15CCBA22D8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34268" y="76282"/>
            <a:ext cx="728581" cy="728581"/>
          </a:xfrm>
          <a:prstGeom prst="rect">
            <a:avLst/>
          </a:prstGeom>
        </p:spPr>
      </p:pic>
    </p:spTree>
    <p:extLst>
      <p:ext uri="{BB962C8B-B14F-4D97-AF65-F5344CB8AC3E}">
        <p14:creationId xmlns:p14="http://schemas.microsoft.com/office/powerpoint/2010/main" val="2501583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85850" y="687388"/>
            <a:ext cx="6972300" cy="548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76A69E4E-EC0E-4861-84A3-E53756AAAF3B}"/>
              </a:ext>
            </a:extLst>
          </p:cNvPr>
          <p:cNvSpPr txBox="1"/>
          <p:nvPr/>
        </p:nvSpPr>
        <p:spPr>
          <a:xfrm>
            <a:off x="234271" y="6493267"/>
            <a:ext cx="3484974" cy="261610"/>
          </a:xfrm>
          <a:prstGeom prst="rect">
            <a:avLst/>
          </a:prstGeom>
          <a:noFill/>
        </p:spPr>
        <p:txBody>
          <a:bodyPr wrap="square" rtlCol="0">
            <a:spAutoFit/>
          </a:bodyPr>
          <a:lstStyle/>
          <a:p>
            <a:r>
              <a:rPr lang="en-GB" sz="1050" i="1" dirty="0">
                <a:latin typeface="Century Gothic" panose="020B0502020202020204" pitchFamily="34" charset="0"/>
              </a:rPr>
              <a:t>Photo ©  John Halley</a:t>
            </a:r>
          </a:p>
        </p:txBody>
      </p:sp>
      <p:pic>
        <p:nvPicPr>
          <p:cNvPr id="4" name="Graphic 3" descr="Storytelling with solid fill">
            <a:extLst>
              <a:ext uri="{FF2B5EF4-FFF2-40B4-BE49-F238E27FC236}">
                <a16:creationId xmlns:a16="http://schemas.microsoft.com/office/drawing/2014/main" id="{DBA64C8E-4055-8B5F-0581-ED73693A75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78885" y="76282"/>
            <a:ext cx="728581" cy="728581"/>
          </a:xfrm>
          <a:prstGeom prst="rect">
            <a:avLst/>
          </a:prstGeom>
        </p:spPr>
      </p:pic>
    </p:spTree>
    <p:extLst>
      <p:ext uri="{BB962C8B-B14F-4D97-AF65-F5344CB8AC3E}">
        <p14:creationId xmlns:p14="http://schemas.microsoft.com/office/powerpoint/2010/main" val="351579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95300" y="432371"/>
            <a:ext cx="8153400" cy="4267200"/>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3279845-C02E-4731-AB7C-7A410952BF05}"/>
              </a:ext>
            </a:extLst>
          </p:cNvPr>
          <p:cNvSpPr txBox="1"/>
          <p:nvPr/>
        </p:nvSpPr>
        <p:spPr>
          <a:xfrm>
            <a:off x="234271" y="113007"/>
            <a:ext cx="3484974" cy="261610"/>
          </a:xfrm>
          <a:prstGeom prst="rect">
            <a:avLst/>
          </a:prstGeom>
          <a:noFill/>
        </p:spPr>
        <p:txBody>
          <a:bodyPr wrap="square" rtlCol="0">
            <a:spAutoFit/>
          </a:bodyPr>
          <a:lstStyle/>
          <a:p>
            <a:r>
              <a:rPr lang="en-GB" sz="1050" i="1" dirty="0">
                <a:latin typeface="Century Gothic" panose="020B0502020202020204" pitchFamily="34" charset="0"/>
              </a:rPr>
              <a:t>Photo © South Staffordshire Regiment Museum </a:t>
            </a:r>
          </a:p>
        </p:txBody>
      </p:sp>
      <p:sp>
        <p:nvSpPr>
          <p:cNvPr id="5" name="TextBox 4">
            <a:extLst>
              <a:ext uri="{FF2B5EF4-FFF2-40B4-BE49-F238E27FC236}">
                <a16:creationId xmlns:a16="http://schemas.microsoft.com/office/drawing/2014/main" id="{1F3D7B3C-8393-4B96-8EC3-7E110F950F1E}"/>
              </a:ext>
            </a:extLst>
          </p:cNvPr>
          <p:cNvSpPr txBox="1"/>
          <p:nvPr/>
        </p:nvSpPr>
        <p:spPr>
          <a:xfrm>
            <a:off x="357668" y="4902135"/>
            <a:ext cx="8291032" cy="1815882"/>
          </a:xfrm>
          <a:prstGeom prst="rect">
            <a:avLst/>
          </a:prstGeom>
          <a:noFill/>
        </p:spPr>
        <p:txBody>
          <a:bodyPr wrap="square">
            <a:spAutoFit/>
          </a:bodyPr>
          <a:lstStyle/>
          <a:p>
            <a:pPr algn="ctr"/>
            <a:r>
              <a:rPr lang="en-GB" sz="2800" b="1" dirty="0">
                <a:effectLst/>
                <a:latin typeface="Century Gothic" panose="020B0502020202020204" pitchFamily="34" charset="0"/>
                <a:ea typeface="MS Mincho" panose="02020609040205080304" pitchFamily="49" charset="-128"/>
                <a:cs typeface="Times New Roman" panose="02020603050405020304" pitchFamily="18" charset="0"/>
              </a:rPr>
              <a:t>‘This very gallant NCO tended the wounded unceasingly for 48hours….</a:t>
            </a:r>
          </a:p>
          <a:p>
            <a:pPr algn="ctr"/>
            <a:r>
              <a:rPr lang="en-GB" sz="2800" b="1" dirty="0">
                <a:latin typeface="Century Gothic" panose="020B0502020202020204" pitchFamily="34" charset="0"/>
                <a:ea typeface="MS Mincho" panose="02020609040205080304" pitchFamily="49" charset="-128"/>
                <a:cs typeface="Times New Roman" panose="02020603050405020304" pitchFamily="18" charset="0"/>
              </a:rPr>
              <a:t>He won many other medals too, yet                      never fired a single bullet.’</a:t>
            </a:r>
            <a:r>
              <a:rPr lang="en-GB" sz="2800" b="1" dirty="0">
                <a:effectLst/>
                <a:latin typeface="Century Gothic" panose="020B0502020202020204" pitchFamily="34" charset="0"/>
                <a:ea typeface="MS Mincho" panose="02020609040205080304" pitchFamily="49" charset="-128"/>
                <a:cs typeface="Times New Roman" panose="02020603050405020304" pitchFamily="18" charset="0"/>
              </a:rPr>
              <a:t> </a:t>
            </a:r>
            <a:endParaRPr lang="en-GB" sz="2800" b="1" dirty="0">
              <a:latin typeface="Century Gothic" panose="020B0502020202020204" pitchFamily="34" charset="0"/>
            </a:endParaRPr>
          </a:p>
        </p:txBody>
      </p:sp>
      <p:pic>
        <p:nvPicPr>
          <p:cNvPr id="4" name="Graphic 3" descr="Storytelling with solid fill">
            <a:extLst>
              <a:ext uri="{FF2B5EF4-FFF2-40B4-BE49-F238E27FC236}">
                <a16:creationId xmlns:a16="http://schemas.microsoft.com/office/drawing/2014/main" id="{6EDD1E04-E05A-AC34-3332-ED3DA336A5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78885" y="76282"/>
            <a:ext cx="728581" cy="728581"/>
          </a:xfrm>
          <a:prstGeom prst="rect">
            <a:avLst/>
          </a:prstGeom>
        </p:spPr>
      </p:pic>
    </p:spTree>
    <p:extLst>
      <p:ext uri="{BB962C8B-B14F-4D97-AF65-F5344CB8AC3E}">
        <p14:creationId xmlns:p14="http://schemas.microsoft.com/office/powerpoint/2010/main" val="198709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
          <p:cNvSpPr txBox="1">
            <a:spLocks noChangeArrowheads="1"/>
          </p:cNvSpPr>
          <p:nvPr/>
        </p:nvSpPr>
        <p:spPr bwMode="auto">
          <a:xfrm>
            <a:off x="5270500" y="2274838"/>
            <a:ext cx="3055938"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en-US" sz="3600" b="1" dirty="0">
                <a:solidFill>
                  <a:srgbClr val="FFFFFF"/>
                </a:solidFill>
                <a:latin typeface="Century Gothic" charset="0"/>
              </a:rPr>
              <a:t>What can we learn from William </a:t>
            </a:r>
            <a:r>
              <a:rPr lang="en-US" sz="3600" b="1" dirty="0" err="1">
                <a:solidFill>
                  <a:srgbClr val="FFFFFF"/>
                </a:solidFill>
                <a:latin typeface="Century Gothic" charset="0"/>
              </a:rPr>
              <a:t>Coltman</a:t>
            </a:r>
            <a:r>
              <a:rPr lang="en-US" sz="3600" b="1" dirty="0">
                <a:solidFill>
                  <a:srgbClr val="FFFFFF"/>
                </a:solidFill>
                <a:latin typeface="Century Gothic" charset="0"/>
              </a:rPr>
              <a:t>?</a:t>
            </a:r>
            <a:endParaRPr lang="en-US" sz="2800" b="1" i="1" dirty="0">
              <a:solidFill>
                <a:srgbClr val="FFFFFF"/>
              </a:solidFill>
              <a:latin typeface="Century Gothic" charset="0"/>
            </a:endParaRPr>
          </a:p>
        </p:txBody>
      </p:sp>
      <p:pic>
        <p:nvPicPr>
          <p:cNvPr id="3075"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00100" y="635000"/>
            <a:ext cx="3810000" cy="5588000"/>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Graphic 4" descr="Storytelling with solid fill">
            <a:extLst>
              <a:ext uri="{FF2B5EF4-FFF2-40B4-BE49-F238E27FC236}">
                <a16:creationId xmlns:a16="http://schemas.microsoft.com/office/drawing/2014/main" id="{26C0969B-1BA4-53A0-AAE9-B0AE6162EB2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78885" y="76282"/>
            <a:ext cx="728581" cy="728581"/>
          </a:xfrm>
          <a:prstGeom prst="rect">
            <a:avLst/>
          </a:prstGeom>
        </p:spPr>
      </p:pic>
    </p:spTree>
    <p:extLst>
      <p:ext uri="{BB962C8B-B14F-4D97-AF65-F5344CB8AC3E}">
        <p14:creationId xmlns:p14="http://schemas.microsoft.com/office/powerpoint/2010/main" val="388641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TextBox 2"/>
          <p:cNvSpPr txBox="1">
            <a:spLocks noChangeArrowheads="1"/>
          </p:cNvSpPr>
          <p:nvPr/>
        </p:nvSpPr>
        <p:spPr bwMode="auto">
          <a:xfrm>
            <a:off x="0" y="4383481"/>
            <a:ext cx="9143999"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is-IS" sz="4800" b="1" dirty="0">
                <a:latin typeface="Century Gothic" charset="0"/>
              </a:rPr>
              <a:t>‘At the going down of the sun, and in the morning, w</a:t>
            </a:r>
            <a:r>
              <a:rPr lang="en-US" sz="4800" b="1" dirty="0">
                <a:latin typeface="Century Gothic" charset="0"/>
              </a:rPr>
              <a:t>e will remember them…’</a:t>
            </a:r>
            <a:endParaRPr lang="en-US" sz="3200" b="1" i="1" dirty="0">
              <a:latin typeface="Century Gothic" charset="0"/>
            </a:endParaRPr>
          </a:p>
        </p:txBody>
      </p:sp>
      <p:pic>
        <p:nvPicPr>
          <p:cNvPr id="3" name="Graphic 2" descr="Thought bubble with solid fill">
            <a:extLst>
              <a:ext uri="{FF2B5EF4-FFF2-40B4-BE49-F238E27FC236}">
                <a16:creationId xmlns:a16="http://schemas.microsoft.com/office/drawing/2014/main" id="{E3837CE0-9A69-7790-2F4F-0505AB5D82B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91244" y="15216"/>
            <a:ext cx="852755" cy="852755"/>
          </a:xfrm>
          <a:prstGeom prst="rect">
            <a:avLst/>
          </a:prstGeom>
        </p:spPr>
      </p:pic>
    </p:spTree>
    <p:extLst>
      <p:ext uri="{BB962C8B-B14F-4D97-AF65-F5344CB8AC3E}">
        <p14:creationId xmlns:p14="http://schemas.microsoft.com/office/powerpoint/2010/main" val="324095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0" y="606176"/>
            <a:ext cx="9139493" cy="5213288"/>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4">
            <a:extLst>
              <a:ext uri="{FF2B5EF4-FFF2-40B4-BE49-F238E27FC236}">
                <a16:creationId xmlns:a16="http://schemas.microsoft.com/office/drawing/2014/main" id="{0C81AEF9-6951-4E01-AC2D-56B0C8C9C43E}"/>
              </a:ext>
            </a:extLst>
          </p:cNvPr>
          <p:cNvSpPr txBox="1">
            <a:spLocks noChangeArrowheads="1"/>
          </p:cNvSpPr>
          <p:nvPr/>
        </p:nvSpPr>
        <p:spPr bwMode="auto">
          <a:xfrm>
            <a:off x="439738" y="5871362"/>
            <a:ext cx="8264525"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en-US" sz="5400" b="1" dirty="0">
                <a:solidFill>
                  <a:srgbClr val="FFFFFF"/>
                </a:solidFill>
                <a:latin typeface="Century Gothic" charset="0"/>
              </a:rPr>
              <a:t>‘be a peacemaker’</a:t>
            </a:r>
          </a:p>
        </p:txBody>
      </p:sp>
      <p:pic>
        <p:nvPicPr>
          <p:cNvPr id="4" name="Graphic 3" descr="Thought bubble with solid fill">
            <a:extLst>
              <a:ext uri="{FF2B5EF4-FFF2-40B4-BE49-F238E27FC236}">
                <a16:creationId xmlns:a16="http://schemas.microsoft.com/office/drawing/2014/main" id="{B36E4A8F-84E8-521A-1CBB-A4052A762B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91244" y="15216"/>
            <a:ext cx="852755" cy="852755"/>
          </a:xfrm>
          <a:prstGeom prst="rect">
            <a:avLst/>
          </a:prstGeom>
        </p:spPr>
      </p:pic>
    </p:spTree>
    <p:extLst>
      <p:ext uri="{BB962C8B-B14F-4D97-AF65-F5344CB8AC3E}">
        <p14:creationId xmlns:p14="http://schemas.microsoft.com/office/powerpoint/2010/main" val="612045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E2E3DEB0-DE32-4D5C-9C8B-9609DD116074}"/>
              </a:ext>
            </a:extLst>
          </p:cNvPr>
          <p:cNvSpPr txBox="1">
            <a:spLocks noChangeArrowheads="1"/>
          </p:cNvSpPr>
          <p:nvPr/>
        </p:nvSpPr>
        <p:spPr bwMode="auto">
          <a:xfrm>
            <a:off x="439738" y="5871362"/>
            <a:ext cx="8264525"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en-US" sz="5400" b="1" dirty="0">
                <a:solidFill>
                  <a:srgbClr val="FFFFFF"/>
                </a:solidFill>
                <a:latin typeface="Century Gothic" charset="0"/>
              </a:rPr>
              <a:t>‘Be a peacemaker’</a:t>
            </a:r>
          </a:p>
        </p:txBody>
      </p:sp>
      <p:pic>
        <p:nvPicPr>
          <p:cNvPr id="6" name="164215-829639524_tiny">
            <a:hlinkClick r:id="" action="ppaction://media"/>
            <a:extLst>
              <a:ext uri="{FF2B5EF4-FFF2-40B4-BE49-F238E27FC236}">
                <a16:creationId xmlns:a16="http://schemas.microsoft.com/office/drawing/2014/main" id="{CBEED028-1A2D-808E-EE88-44DBC88BB48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744396"/>
            <a:ext cx="9114606" cy="5126966"/>
          </a:xfrm>
          <a:prstGeom prst="rect">
            <a:avLst/>
          </a:prstGeom>
          <a:solidFill>
            <a:schemeClr val="bg1"/>
          </a:solidFill>
          <a:ln>
            <a:solidFill>
              <a:schemeClr val="tx1"/>
            </a:solidFill>
          </a:ln>
        </p:spPr>
      </p:pic>
      <p:pic>
        <p:nvPicPr>
          <p:cNvPr id="5" name="Graphic 4" descr="Thought bubble with solid fill">
            <a:extLst>
              <a:ext uri="{FF2B5EF4-FFF2-40B4-BE49-F238E27FC236}">
                <a16:creationId xmlns:a16="http://schemas.microsoft.com/office/drawing/2014/main" id="{621D347A-DE6F-ED78-496F-38D3780C765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91244" y="15216"/>
            <a:ext cx="852755" cy="852755"/>
          </a:xfrm>
          <a:prstGeom prst="rect">
            <a:avLst/>
          </a:prstGeom>
        </p:spPr>
      </p:pic>
    </p:spTree>
    <p:extLst>
      <p:ext uri="{BB962C8B-B14F-4D97-AF65-F5344CB8AC3E}">
        <p14:creationId xmlns:p14="http://schemas.microsoft.com/office/powerpoint/2010/main" val="3066816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036"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6"/>
                </p:tgtEl>
              </p:cMediaNode>
            </p:video>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5DC02E-823F-4A65-9894-B2F7E14E8F5D}"/>
              </a:ext>
            </a:extLst>
          </p:cNvPr>
          <p:cNvSpPr txBox="1"/>
          <p:nvPr/>
        </p:nvSpPr>
        <p:spPr>
          <a:xfrm>
            <a:off x="154112" y="-35898"/>
            <a:ext cx="4572000" cy="276999"/>
          </a:xfrm>
          <a:prstGeom prst="rect">
            <a:avLst/>
          </a:prstGeom>
          <a:noFill/>
        </p:spPr>
        <p:txBody>
          <a:bodyPr wrap="square">
            <a:spAutoFit/>
          </a:bodyPr>
          <a:lstStyle/>
          <a:p>
            <a:r>
              <a:rPr lang="en-US" sz="1200" dirty="0">
                <a:latin typeface="Century Gothic" panose="020B0502020202020204" pitchFamily="34" charset="0"/>
              </a:rPr>
              <a:t>Photo by </a:t>
            </a:r>
            <a:r>
              <a:rPr lang="en-US" sz="1200" dirty="0">
                <a:latin typeface="Century Gothic" panose="020B0502020202020204" pitchFamily="34" charset="0"/>
                <a:hlinkClick r:id="rId3">
                  <a:extLst>
                    <a:ext uri="{A12FA001-AC4F-418D-AE19-62706E023703}">
                      <ahyp:hlinkClr xmlns:ahyp="http://schemas.microsoft.com/office/drawing/2018/hyperlinkcolor" val="tx"/>
                    </a:ext>
                  </a:extLst>
                </a:hlinkClick>
              </a:rPr>
              <a:t>Humphrey </a:t>
            </a:r>
            <a:r>
              <a:rPr lang="en-US" sz="1200" dirty="0" err="1">
                <a:latin typeface="Century Gothic" panose="020B0502020202020204" pitchFamily="34" charset="0"/>
                <a:hlinkClick r:id="rId3">
                  <a:extLst>
                    <a:ext uri="{A12FA001-AC4F-418D-AE19-62706E023703}">
                      <ahyp:hlinkClr xmlns:ahyp="http://schemas.microsoft.com/office/drawing/2018/hyperlinkcolor" val="tx"/>
                    </a:ext>
                  </a:extLst>
                </a:hlinkClick>
              </a:rPr>
              <a:t>Muleba</a:t>
            </a:r>
            <a:r>
              <a:rPr lang="en-US" sz="1200" dirty="0">
                <a:latin typeface="Century Gothic" panose="020B0502020202020204" pitchFamily="34" charset="0"/>
              </a:rPr>
              <a:t> on </a:t>
            </a:r>
            <a:r>
              <a:rPr lang="en-US" sz="1200" dirty="0" err="1">
                <a:latin typeface="Century Gothic" panose="020B0502020202020204" pitchFamily="34" charset="0"/>
                <a:hlinkClick r:id="rId4">
                  <a:extLst>
                    <a:ext uri="{A12FA001-AC4F-418D-AE19-62706E023703}">
                      <ahyp:hlinkClr xmlns:ahyp="http://schemas.microsoft.com/office/drawing/2018/hyperlinkcolor" val="tx"/>
                    </a:ext>
                  </a:extLst>
                </a:hlinkClick>
              </a:rPr>
              <a:t>Unsplash</a:t>
            </a:r>
            <a:endParaRPr lang="en-GB" sz="1200" dirty="0">
              <a:latin typeface="Century Gothic" panose="020B0502020202020204" pitchFamily="34" charset="0"/>
            </a:endParaRPr>
          </a:p>
        </p:txBody>
      </p:sp>
      <p:pic>
        <p:nvPicPr>
          <p:cNvPr id="7" name="Picture 6" descr="Text&#10;&#10;Description automatically generated">
            <a:extLst>
              <a:ext uri="{FF2B5EF4-FFF2-40B4-BE49-F238E27FC236}">
                <a16:creationId xmlns:a16="http://schemas.microsoft.com/office/drawing/2014/main" id="{26624B73-E845-4FF3-931B-D23C2187906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466" y="278258"/>
            <a:ext cx="9125534" cy="4961562"/>
          </a:xfrm>
          <a:prstGeom prst="rect">
            <a:avLst/>
          </a:prstGeom>
          <a:ln>
            <a:solidFill>
              <a:schemeClr val="tx1"/>
            </a:solidFill>
          </a:ln>
        </p:spPr>
      </p:pic>
      <p:sp>
        <p:nvSpPr>
          <p:cNvPr id="9" name="TextBox 8">
            <a:extLst>
              <a:ext uri="{FF2B5EF4-FFF2-40B4-BE49-F238E27FC236}">
                <a16:creationId xmlns:a16="http://schemas.microsoft.com/office/drawing/2014/main" id="{408A0645-3671-426E-BE66-616F7D7F467C}"/>
              </a:ext>
            </a:extLst>
          </p:cNvPr>
          <p:cNvSpPr txBox="1"/>
          <p:nvPr/>
        </p:nvSpPr>
        <p:spPr>
          <a:xfrm>
            <a:off x="18466" y="5379413"/>
            <a:ext cx="9125534" cy="1200329"/>
          </a:xfrm>
          <a:prstGeom prst="rect">
            <a:avLst/>
          </a:prstGeom>
          <a:noFill/>
        </p:spPr>
        <p:txBody>
          <a:bodyPr wrap="square">
            <a:spAutoFit/>
          </a:bodyPr>
          <a:lstStyle/>
          <a:p>
            <a:pPr algn="ctr"/>
            <a:r>
              <a:rPr lang="en-US" sz="2400" dirty="0">
                <a:effectLst/>
                <a:latin typeface="Century Gothic" panose="020B0502020202020204" pitchFamily="34" charset="0"/>
                <a:ea typeface="Calibri" panose="020F0502020204030204" pitchFamily="34" charset="0"/>
                <a:cs typeface="Times New Roman" panose="02020603050405020304" pitchFamily="18" charset="0"/>
              </a:rPr>
              <a:t>For peacemakers and peacekeepers, who seek to keep  our world secure and free; may God give peace.</a:t>
            </a:r>
            <a:endParaRPr lang="en-GB" sz="32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US" sz="2400" b="1" dirty="0">
                <a:effectLst/>
                <a:latin typeface="Century Gothic" panose="020B0502020202020204" pitchFamily="34" charset="0"/>
                <a:ea typeface="Calibri" panose="020F0502020204030204" pitchFamily="34" charset="0"/>
                <a:cs typeface="Times New Roman" panose="02020603050405020304" pitchFamily="18" charset="0"/>
              </a:rPr>
              <a:t>God give peace.</a:t>
            </a:r>
            <a:endParaRPr lang="en-GB" sz="2400" b="1" dirty="0">
              <a:latin typeface="Century Gothic" panose="020B0502020202020204" pitchFamily="34" charset="0"/>
            </a:endParaRPr>
          </a:p>
        </p:txBody>
      </p:sp>
      <p:grpSp>
        <p:nvGrpSpPr>
          <p:cNvPr id="2" name="Group 1">
            <a:extLst>
              <a:ext uri="{FF2B5EF4-FFF2-40B4-BE49-F238E27FC236}">
                <a16:creationId xmlns:a16="http://schemas.microsoft.com/office/drawing/2014/main" id="{CD679A7C-4307-4EC3-8834-6E33476C7A67}"/>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B2DD92CF-0DB7-AEE7-83F5-BB6B51C35DA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4AA792F8-A764-F084-A04C-379344A37616}"/>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37365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AF76E935-19FF-B146-BA9D-CCFF389FC3B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8981886E-14C8-2D45-9D54-F3C02F1B0AC8}"/>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121C2C2D-E2C4-5187-45F6-2D906092018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43889B80-2A74-72AA-AC2B-18980594FF7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386976"/>
            <a:ext cx="9106577" cy="5685051"/>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ext Box 8">
            <a:extLst>
              <a:ext uri="{FF2B5EF4-FFF2-40B4-BE49-F238E27FC236}">
                <a16:creationId xmlns:a16="http://schemas.microsoft.com/office/drawing/2014/main" id="{FACB173A-C1C5-41B3-9E91-C25D780F187D}"/>
              </a:ext>
            </a:extLst>
          </p:cNvPr>
          <p:cNvSpPr txBox="1">
            <a:spLocks/>
          </p:cNvSpPr>
          <p:nvPr/>
        </p:nvSpPr>
        <p:spPr>
          <a:xfrm>
            <a:off x="184934" y="518042"/>
            <a:ext cx="8774131" cy="2394630"/>
          </a:xfrm>
          <a:prstGeom prst="rect">
            <a:avLst/>
          </a:prstGeom>
          <a:solidFill>
            <a:schemeClr val="tx1">
              <a:alpha val="48000"/>
            </a:schemeClr>
          </a:solid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eaLnBrk="1" hangingPunct="1">
              <a:defRPr/>
            </a:pPr>
            <a:r>
              <a:rPr lang="en-GB" sz="36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eaLnBrk="1" hangingPunct="1">
              <a:defRPr/>
            </a:pPr>
            <a:r>
              <a:rPr lang="en-GB" sz="36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6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We will remember them, and live in peace.</a:t>
            </a:r>
            <a:endParaRPr lang="en-GB" sz="2400" b="1" dirty="0">
              <a:solidFill>
                <a:schemeClr val="bg1"/>
              </a:solidFill>
              <a:latin typeface="Century Gothic" panose="020B0502020202020204" pitchFamily="34" charset="0"/>
              <a:ea typeface="ＭＳ 明朝"/>
              <a:cs typeface="Times New Roman"/>
            </a:endParaRPr>
          </a:p>
        </p:txBody>
      </p:sp>
      <p:grpSp>
        <p:nvGrpSpPr>
          <p:cNvPr id="5" name="Group 8">
            <a:extLst>
              <a:ext uri="{FF2B5EF4-FFF2-40B4-BE49-F238E27FC236}">
                <a16:creationId xmlns:a16="http://schemas.microsoft.com/office/drawing/2014/main" id="{CF9BF6F9-0262-48D2-91C9-516F2D505069}"/>
              </a:ext>
            </a:extLst>
          </p:cNvPr>
          <p:cNvGrpSpPr>
            <a:grpSpLocks/>
          </p:cNvGrpSpPr>
          <p:nvPr/>
        </p:nvGrpSpPr>
        <p:grpSpPr bwMode="auto">
          <a:xfrm rot="8217778">
            <a:off x="7556792" y="5494177"/>
            <a:ext cx="1763712" cy="1155700"/>
            <a:chOff x="0" y="0"/>
            <a:chExt cx="1670756" cy="1095023"/>
          </a:xfrm>
        </p:grpSpPr>
        <p:pic>
          <p:nvPicPr>
            <p:cNvPr id="6" name="Graphic 34" descr="Arrow: Counter-clockwise curve">
              <a:extLst>
                <a:ext uri="{FF2B5EF4-FFF2-40B4-BE49-F238E27FC236}">
                  <a16:creationId xmlns:a16="http://schemas.microsoft.com/office/drawing/2014/main" id="{9139D89F-E4A7-467B-BEF4-6C5D5BF788F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03" y="180412"/>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35" descr="Arrow: Counter-clockwise curve">
              <a:extLst>
                <a:ext uri="{FF2B5EF4-FFF2-40B4-BE49-F238E27FC236}">
                  <a16:creationId xmlns:a16="http://schemas.microsoft.com/office/drawing/2014/main" id="{C60AEAE4-6426-4AA1-B118-074E9B24383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755320" y="181083"/>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phic 36" descr="Arrow: Straight">
              <a:extLst>
                <a:ext uri="{FF2B5EF4-FFF2-40B4-BE49-F238E27FC236}">
                  <a16:creationId xmlns:a16="http://schemas.microsoft.com/office/drawing/2014/main" id="{DA9C3706-79A9-4B15-8AB4-CF0C733D177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5400000">
              <a:off x="372381" y="617"/>
              <a:ext cx="914525" cy="91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7460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AA1565-0EC2-288C-D050-628F4C8663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409266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2851</TotalTime>
  <Words>1823</Words>
  <Application>Microsoft Office PowerPoint</Application>
  <PresentationFormat>On-screen Show (4:3)</PresentationFormat>
  <Paragraphs>113</Paragraphs>
  <Slides>20</Slides>
  <Notes>20</Notes>
  <HiddenSlides>0</HiddenSlides>
  <MMClips>2</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20</vt:i4>
      </vt:variant>
    </vt:vector>
  </HeadingPairs>
  <TitlesOfParts>
    <vt:vector size="30" baseType="lpstr">
      <vt:lpstr>Arial</vt:lpstr>
      <vt:lpstr>Avenir Next LT Pro</vt:lpstr>
      <vt:lpstr>Calibri</vt:lpstr>
      <vt:lpstr>Cambria</vt:lpstr>
      <vt:lpstr>Century Gothic</vt:lpstr>
      <vt:lpstr>Symbol</vt:lpstr>
      <vt:lpstr> Black </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97</cp:revision>
  <dcterms:created xsi:type="dcterms:W3CDTF">2012-06-30T16:17:25Z</dcterms:created>
  <dcterms:modified xsi:type="dcterms:W3CDTF">2026-07-19T23:40:41Z</dcterms:modified>
</cp:coreProperties>
</file>