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27" r:id="rId2"/>
    <p:sldId id="511" r:id="rId3"/>
    <p:sldId id="562" r:id="rId4"/>
    <p:sldId id="549" r:id="rId5"/>
    <p:sldId id="561" r:id="rId6"/>
    <p:sldId id="560" r:id="rId7"/>
    <p:sldId id="564" r:id="rId8"/>
    <p:sldId id="539" r:id="rId9"/>
    <p:sldId id="565" r:id="rId10"/>
    <p:sldId id="566" r:id="rId11"/>
    <p:sldId id="555" r:id="rId12"/>
    <p:sldId id="567" r:id="rId13"/>
    <p:sldId id="568" r:id="rId14"/>
    <p:sldId id="569" r:id="rId15"/>
    <p:sldId id="571" r:id="rId16"/>
    <p:sldId id="570" r:id="rId17"/>
    <p:sldId id="431" r:id="rId18"/>
    <p:sldId id="443" r:id="rId19"/>
    <p:sldId id="510" r:id="rId20"/>
    <p:sldId id="563" r:id="rId21"/>
    <p:sldId id="558" r:id="rId2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40B96-0A18-4201-B49C-87753D38F0D0}" v="65" dt="2025-08-26T18:19:34.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33" autoAdjust="0"/>
  </p:normalViewPr>
  <p:slideViewPr>
    <p:cSldViewPr>
      <p:cViewPr varScale="1">
        <p:scale>
          <a:sx n="56" d="100"/>
          <a:sy n="56" d="100"/>
        </p:scale>
        <p:origin x="2148"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5DE40B96-0A18-4201-B49C-87753D38F0D0}"/>
    <pc:docChg chg="undo custSel addSld delSld modSld sldOrd">
      <pc:chgData name="Rachel Boxer" userId="6da37c9f42e40059" providerId="LiveId" clId="{5DE40B96-0A18-4201-B49C-87753D38F0D0}" dt="2025-08-26T18:21:50.990" v="2335" actId="20577"/>
      <pc:docMkLst>
        <pc:docMk/>
      </pc:docMkLst>
      <pc:sldChg chg="addSp delSp modSp mod modNotesTx">
        <pc:chgData name="Rachel Boxer" userId="6da37c9f42e40059" providerId="LiveId" clId="{5DE40B96-0A18-4201-B49C-87753D38F0D0}" dt="2025-08-26T16:00:06.952" v="1981" actId="12788"/>
        <pc:sldMkLst>
          <pc:docMk/>
          <pc:sldMk cId="0" sldId="443"/>
        </pc:sldMkLst>
        <pc:spChg chg="mod">
          <ac:chgData name="Rachel Boxer" userId="6da37c9f42e40059" providerId="LiveId" clId="{5DE40B96-0A18-4201-B49C-87753D38F0D0}" dt="2025-08-26T15:53:55.275" v="1965" actId="6549"/>
          <ac:spMkLst>
            <pc:docMk/>
            <pc:sldMk cId="0" sldId="443"/>
            <ac:spMk id="5" creationId="{CD5A627A-B17B-4213-8C9E-8926FDC716B0}"/>
          </ac:spMkLst>
        </pc:spChg>
        <pc:grpChg chg="mod">
          <ac:chgData name="Rachel Boxer" userId="6da37c9f42e40059" providerId="LiveId" clId="{5DE40B96-0A18-4201-B49C-87753D38F0D0}" dt="2025-08-26T15:53:59.464" v="1966" actId="1076"/>
          <ac:grpSpMkLst>
            <pc:docMk/>
            <pc:sldMk cId="0" sldId="443"/>
            <ac:grpSpMk id="6" creationId="{7A0EC5B5-BCF4-42AA-9E09-62890D59FFE7}"/>
          </ac:grpSpMkLst>
        </pc:grpChg>
        <pc:picChg chg="add mod">
          <ac:chgData name="Rachel Boxer" userId="6da37c9f42e40059" providerId="LiveId" clId="{5DE40B96-0A18-4201-B49C-87753D38F0D0}" dt="2025-08-26T16:00:06.952" v="1981" actId="12788"/>
          <ac:picMkLst>
            <pc:docMk/>
            <pc:sldMk cId="0" sldId="443"/>
            <ac:picMk id="3" creationId="{0DABD266-B73A-9CEC-81C8-C87C48106DFC}"/>
          </ac:picMkLst>
        </pc:picChg>
        <pc:picChg chg="del">
          <ac:chgData name="Rachel Boxer" userId="6da37c9f42e40059" providerId="LiveId" clId="{5DE40B96-0A18-4201-B49C-87753D38F0D0}" dt="2025-08-26T15:56:27.183" v="1974" actId="478"/>
          <ac:picMkLst>
            <pc:docMk/>
            <pc:sldMk cId="0" sldId="443"/>
            <ac:picMk id="4" creationId="{80ECBA3C-D225-A5B5-2E8C-81C42D7249F3}"/>
          </ac:picMkLst>
        </pc:picChg>
      </pc:sldChg>
      <pc:sldChg chg="addSp delSp modSp mod">
        <pc:chgData name="Rachel Boxer" userId="6da37c9f42e40059" providerId="LiveId" clId="{5DE40B96-0A18-4201-B49C-87753D38F0D0}" dt="2025-08-26T15:53:21.082" v="1951" actId="1076"/>
        <pc:sldMkLst>
          <pc:docMk/>
          <pc:sldMk cId="666301722" sldId="510"/>
        </pc:sldMkLst>
        <pc:picChg chg="del">
          <ac:chgData name="Rachel Boxer" userId="6da37c9f42e40059" providerId="LiveId" clId="{5DE40B96-0A18-4201-B49C-87753D38F0D0}" dt="2025-08-26T15:52:22.448" v="1939" actId="478"/>
          <ac:picMkLst>
            <pc:docMk/>
            <pc:sldMk cId="666301722" sldId="510"/>
            <ac:picMk id="3" creationId="{45F44FA1-B8C0-A108-D905-92764E8DBC0C}"/>
          </ac:picMkLst>
        </pc:picChg>
        <pc:picChg chg="add mod">
          <ac:chgData name="Rachel Boxer" userId="6da37c9f42e40059" providerId="LiveId" clId="{5DE40B96-0A18-4201-B49C-87753D38F0D0}" dt="2025-08-26T15:53:04.303" v="1944" actId="1076"/>
          <ac:picMkLst>
            <pc:docMk/>
            <pc:sldMk cId="666301722" sldId="510"/>
            <ac:picMk id="4" creationId="{DD1F4053-1F8C-3DA0-3687-9070D3279386}"/>
          </ac:picMkLst>
        </pc:picChg>
        <pc:picChg chg="add mod">
          <ac:chgData name="Rachel Boxer" userId="6da37c9f42e40059" providerId="LiveId" clId="{5DE40B96-0A18-4201-B49C-87753D38F0D0}" dt="2025-08-26T15:53:21.082" v="1951" actId="1076"/>
          <ac:picMkLst>
            <pc:docMk/>
            <pc:sldMk cId="666301722" sldId="510"/>
            <ac:picMk id="6" creationId="{F93F2B67-0FFD-07D3-4A4A-3EBF6691F5F3}"/>
          </ac:picMkLst>
        </pc:picChg>
      </pc:sldChg>
      <pc:sldChg chg="modNotesTx">
        <pc:chgData name="Rachel Boxer" userId="6da37c9f42e40059" providerId="LiveId" clId="{5DE40B96-0A18-4201-B49C-87753D38F0D0}" dt="2025-08-26T17:58:32.829" v="2115" actId="20577"/>
        <pc:sldMkLst>
          <pc:docMk/>
          <pc:sldMk cId="2051850831" sldId="511"/>
        </pc:sldMkLst>
      </pc:sldChg>
      <pc:sldChg chg="addSp delSp modSp mod ord delAnim modAnim modNotesTx">
        <pc:chgData name="Rachel Boxer" userId="6da37c9f42e40059" providerId="LiveId" clId="{5DE40B96-0A18-4201-B49C-87753D38F0D0}" dt="2025-08-26T18:00:36.752" v="2116" actId="20577"/>
        <pc:sldMkLst>
          <pc:docMk/>
          <pc:sldMk cId="1803948553" sldId="549"/>
        </pc:sldMkLst>
        <pc:spChg chg="mod">
          <ac:chgData name="Rachel Boxer" userId="6da37c9f42e40059" providerId="LiveId" clId="{5DE40B96-0A18-4201-B49C-87753D38F0D0}" dt="2025-08-13T15:53:10.277" v="308" actId="1076"/>
          <ac:spMkLst>
            <pc:docMk/>
            <pc:sldMk cId="1803948553" sldId="549"/>
            <ac:spMk id="14" creationId="{1693BA24-D6D7-77B5-8734-0A8F937A9001}"/>
          </ac:spMkLst>
        </pc:spChg>
        <pc:spChg chg="mod">
          <ac:chgData name="Rachel Boxer" userId="6da37c9f42e40059" providerId="LiveId" clId="{5DE40B96-0A18-4201-B49C-87753D38F0D0}" dt="2025-08-13T15:43:53.318" v="44" actId="20577"/>
          <ac:spMkLst>
            <pc:docMk/>
            <pc:sldMk cId="1803948553" sldId="549"/>
            <ac:spMk id="16" creationId="{4FF6947E-5631-89E6-5513-A4C18E6A28BF}"/>
          </ac:spMkLst>
        </pc:spChg>
        <pc:spChg chg="mod">
          <ac:chgData name="Rachel Boxer" userId="6da37c9f42e40059" providerId="LiveId" clId="{5DE40B96-0A18-4201-B49C-87753D38F0D0}" dt="2025-08-13T15:44:08.168" v="63" actId="14100"/>
          <ac:spMkLst>
            <pc:docMk/>
            <pc:sldMk cId="1803948553" sldId="549"/>
            <ac:spMk id="17" creationId="{0965B5CE-FAAE-5F1D-F1F3-6C3D65B7E399}"/>
          </ac:spMkLst>
        </pc:spChg>
        <pc:spChg chg="mod">
          <ac:chgData name="Rachel Boxer" userId="6da37c9f42e40059" providerId="LiveId" clId="{5DE40B96-0A18-4201-B49C-87753D38F0D0}" dt="2025-08-13T15:58:31.530" v="710" actId="1076"/>
          <ac:spMkLst>
            <pc:docMk/>
            <pc:sldMk cId="1803948553" sldId="549"/>
            <ac:spMk id="18" creationId="{407A48FE-C080-C64C-6964-8A119685236A}"/>
          </ac:spMkLst>
        </pc:spChg>
        <pc:spChg chg="add mod">
          <ac:chgData name="Rachel Boxer" userId="6da37c9f42e40059" providerId="LiveId" clId="{5DE40B96-0A18-4201-B49C-87753D38F0D0}" dt="2025-08-13T15:59:43.607" v="813" actId="1076"/>
          <ac:spMkLst>
            <pc:docMk/>
            <pc:sldMk cId="1803948553" sldId="549"/>
            <ac:spMk id="20" creationId="{145D1BD3-0687-21E1-8C23-8F3C94EB9F44}"/>
          </ac:spMkLst>
        </pc:spChg>
        <pc:picChg chg="add mod ord">
          <ac:chgData name="Rachel Boxer" userId="6da37c9f42e40059" providerId="LiveId" clId="{5DE40B96-0A18-4201-B49C-87753D38F0D0}" dt="2025-08-13T15:43:43.012" v="22" actId="171"/>
          <ac:picMkLst>
            <pc:docMk/>
            <pc:sldMk cId="1803948553" sldId="549"/>
            <ac:picMk id="19" creationId="{FECC4904-6CDE-9725-A970-D95A57A1FBE5}"/>
          </ac:picMkLst>
        </pc:picChg>
      </pc:sldChg>
      <pc:sldChg chg="addSp delSp modSp mod modNotesTx">
        <pc:chgData name="Rachel Boxer" userId="6da37c9f42e40059" providerId="LiveId" clId="{5DE40B96-0A18-4201-B49C-87753D38F0D0}" dt="2025-08-26T15:46:58.797" v="1816" actId="20577"/>
        <pc:sldMkLst>
          <pc:docMk/>
          <pc:sldMk cId="697919064" sldId="558"/>
        </pc:sldMkLst>
        <pc:spChg chg="mod">
          <ac:chgData name="Rachel Boxer" userId="6da37c9f42e40059" providerId="LiveId" clId="{5DE40B96-0A18-4201-B49C-87753D38F0D0}" dt="2025-08-26T15:44:52.443" v="1764" actId="20577"/>
          <ac:spMkLst>
            <pc:docMk/>
            <pc:sldMk cId="697919064" sldId="558"/>
            <ac:spMk id="13" creationId="{4CC22D51-8582-5EA1-31F3-D614A9975544}"/>
          </ac:spMkLst>
        </pc:spChg>
        <pc:picChg chg="add del mod">
          <ac:chgData name="Rachel Boxer" userId="6da37c9f42e40059" providerId="LiveId" clId="{5DE40B96-0A18-4201-B49C-87753D38F0D0}" dt="2025-08-26T15:45:13.803" v="1769" actId="478"/>
          <ac:picMkLst>
            <pc:docMk/>
            <pc:sldMk cId="697919064" sldId="558"/>
            <ac:picMk id="3" creationId="{3994942F-6EA1-ECB0-DCF8-7219BBAD15BA}"/>
          </ac:picMkLst>
        </pc:picChg>
        <pc:picChg chg="add mod">
          <ac:chgData name="Rachel Boxer" userId="6da37c9f42e40059" providerId="LiveId" clId="{5DE40B96-0A18-4201-B49C-87753D38F0D0}" dt="2025-08-26T15:46:19.446" v="1780" actId="1076"/>
          <ac:picMkLst>
            <pc:docMk/>
            <pc:sldMk cId="697919064" sldId="558"/>
            <ac:picMk id="5" creationId="{F6B890D0-5C50-C246-043A-AFCC694E53EC}"/>
          </ac:picMkLst>
        </pc:picChg>
        <pc:picChg chg="add mod modCrop">
          <ac:chgData name="Rachel Boxer" userId="6da37c9f42e40059" providerId="LiveId" clId="{5DE40B96-0A18-4201-B49C-87753D38F0D0}" dt="2025-08-26T15:46:15.669" v="1779" actId="14100"/>
          <ac:picMkLst>
            <pc:docMk/>
            <pc:sldMk cId="697919064" sldId="558"/>
            <ac:picMk id="6" creationId="{0FABD236-FD1C-B84B-9400-220F0836653E}"/>
          </ac:picMkLst>
        </pc:picChg>
        <pc:picChg chg="del">
          <ac:chgData name="Rachel Boxer" userId="6da37c9f42e40059" providerId="LiveId" clId="{5DE40B96-0A18-4201-B49C-87753D38F0D0}" dt="2025-08-26T15:44:32.409" v="1693" actId="478"/>
          <ac:picMkLst>
            <pc:docMk/>
            <pc:sldMk cId="697919064" sldId="558"/>
            <ac:picMk id="8" creationId="{2C5E4B13-E7D1-D916-11BD-B330CE2423CA}"/>
          </ac:picMkLst>
        </pc:picChg>
        <pc:picChg chg="del">
          <ac:chgData name="Rachel Boxer" userId="6da37c9f42e40059" providerId="LiveId" clId="{5DE40B96-0A18-4201-B49C-87753D38F0D0}" dt="2025-08-26T15:44:54.926" v="1765" actId="478"/>
          <ac:picMkLst>
            <pc:docMk/>
            <pc:sldMk cId="697919064" sldId="558"/>
            <ac:picMk id="10" creationId="{57F58BED-23C3-D5DC-A0E6-F683D27E6E38}"/>
          </ac:picMkLst>
        </pc:picChg>
      </pc:sldChg>
      <pc:sldChg chg="delSp modSp del mod delAnim">
        <pc:chgData name="Rachel Boxer" userId="6da37c9f42e40059" providerId="LiveId" clId="{5DE40B96-0A18-4201-B49C-87753D38F0D0}" dt="2025-08-13T16:05:19.977" v="1371" actId="47"/>
        <pc:sldMkLst>
          <pc:docMk/>
          <pc:sldMk cId="311382369" sldId="559"/>
        </pc:sldMkLst>
      </pc:sldChg>
      <pc:sldChg chg="addSp modSp mod modNotesTx">
        <pc:chgData name="Rachel Boxer" userId="6da37c9f42e40059" providerId="LiveId" clId="{5DE40B96-0A18-4201-B49C-87753D38F0D0}" dt="2025-08-26T18:21:50.990" v="2335" actId="20577"/>
        <pc:sldMkLst>
          <pc:docMk/>
          <pc:sldMk cId="2014951404" sldId="560"/>
        </pc:sldMkLst>
        <pc:picChg chg="add mod">
          <ac:chgData name="Rachel Boxer" userId="6da37c9f42e40059" providerId="LiveId" clId="{5DE40B96-0A18-4201-B49C-87753D38F0D0}" dt="2025-08-26T18:19:35.486" v="2293" actId="962"/>
          <ac:picMkLst>
            <pc:docMk/>
            <pc:sldMk cId="2014951404" sldId="560"/>
            <ac:picMk id="3" creationId="{EB13FA55-D87D-EE7D-E65B-E90162036E9B}"/>
          </ac:picMkLst>
        </pc:picChg>
      </pc:sldChg>
      <pc:sldChg chg="addSp modSp new mod modAnim modNotesTx">
        <pc:chgData name="Rachel Boxer" userId="6da37c9f42e40059" providerId="LiveId" clId="{5DE40B96-0A18-4201-B49C-87753D38F0D0}" dt="2025-08-26T18:07:11.067" v="2281" actId="313"/>
        <pc:sldMkLst>
          <pc:docMk/>
          <pc:sldMk cId="2316952118" sldId="561"/>
        </pc:sldMkLst>
        <pc:spChg chg="add mod">
          <ac:chgData name="Rachel Boxer" userId="6da37c9f42e40059" providerId="LiveId" clId="{5DE40B96-0A18-4201-B49C-87753D38F0D0}" dt="2025-08-26T18:01:56.428" v="2122"/>
          <ac:spMkLst>
            <pc:docMk/>
            <pc:sldMk cId="2316952118" sldId="561"/>
            <ac:spMk id="2" creationId="{D9E32372-00B6-72B2-D214-B48B2664FC46}"/>
          </ac:spMkLst>
        </pc:spChg>
        <pc:spChg chg="add mod">
          <ac:chgData name="Rachel Boxer" userId="6da37c9f42e40059" providerId="LiveId" clId="{5DE40B96-0A18-4201-B49C-87753D38F0D0}" dt="2025-08-26T18:01:56.428" v="2122"/>
          <ac:spMkLst>
            <pc:docMk/>
            <pc:sldMk cId="2316952118" sldId="561"/>
            <ac:spMk id="4" creationId="{324CCC62-4CE9-8975-5172-06AF5AE329F9}"/>
          </ac:spMkLst>
        </pc:spChg>
        <pc:spChg chg="add mod">
          <ac:chgData name="Rachel Boxer" userId="6da37c9f42e40059" providerId="LiveId" clId="{5DE40B96-0A18-4201-B49C-87753D38F0D0}" dt="2025-08-26T18:03:25.327" v="2161" actId="20577"/>
          <ac:spMkLst>
            <pc:docMk/>
            <pc:sldMk cId="2316952118" sldId="561"/>
            <ac:spMk id="5" creationId="{2FB2D392-7587-1330-FF58-CC5BE5CAF719}"/>
          </ac:spMkLst>
        </pc:spChg>
        <pc:picChg chg="add mod modCrop">
          <ac:chgData name="Rachel Boxer" userId="6da37c9f42e40059" providerId="LiveId" clId="{5DE40B96-0A18-4201-B49C-87753D38F0D0}" dt="2025-08-13T15:41:28.725" v="15" actId="12789"/>
          <ac:picMkLst>
            <pc:docMk/>
            <pc:sldMk cId="2316952118" sldId="561"/>
            <ac:picMk id="3" creationId="{9ED707BA-6531-5C19-E33B-7A6621540CCE}"/>
          </ac:picMkLst>
        </pc:picChg>
      </pc:sldChg>
      <pc:sldChg chg="addSp modSp new mod modNotesTx">
        <pc:chgData name="Rachel Boxer" userId="6da37c9f42e40059" providerId="LiveId" clId="{5DE40B96-0A18-4201-B49C-87753D38F0D0}" dt="2025-08-26T16:08:53.092" v="2065" actId="12789"/>
        <pc:sldMkLst>
          <pc:docMk/>
          <pc:sldMk cId="1069504086" sldId="562"/>
        </pc:sldMkLst>
        <pc:spChg chg="mod">
          <ac:chgData name="Rachel Boxer" userId="6da37c9f42e40059" providerId="LiveId" clId="{5DE40B96-0A18-4201-B49C-87753D38F0D0}" dt="2025-08-26T16:08:53.092" v="2065" actId="12789"/>
          <ac:spMkLst>
            <pc:docMk/>
            <pc:sldMk cId="1069504086" sldId="562"/>
            <ac:spMk id="4" creationId="{39258404-2FC0-BAA9-6241-62B403589B0B}"/>
          </ac:spMkLst>
        </pc:spChg>
        <pc:picChg chg="add mod ord">
          <ac:chgData name="Rachel Boxer" userId="6da37c9f42e40059" providerId="LiveId" clId="{5DE40B96-0A18-4201-B49C-87753D38F0D0}" dt="2025-08-26T15:28:45.578" v="1654" actId="171"/>
          <ac:picMkLst>
            <pc:docMk/>
            <pc:sldMk cId="1069504086" sldId="562"/>
            <ac:picMk id="3" creationId="{697962FE-E937-5F46-6299-0FD135C73268}"/>
          </ac:picMkLst>
        </pc:picChg>
      </pc:sldChg>
      <pc:sldChg chg="addSp delSp modSp add mod modNotesTx">
        <pc:chgData name="Rachel Boxer" userId="6da37c9f42e40059" providerId="LiveId" clId="{5DE40B96-0A18-4201-B49C-87753D38F0D0}" dt="2025-08-26T15:48:51.562" v="1938" actId="14100"/>
        <pc:sldMkLst>
          <pc:docMk/>
          <pc:sldMk cId="1378898077" sldId="563"/>
        </pc:sldMkLst>
        <pc:spChg chg="mod">
          <ac:chgData name="Rachel Boxer" userId="6da37c9f42e40059" providerId="LiveId" clId="{5DE40B96-0A18-4201-B49C-87753D38F0D0}" dt="2025-08-26T15:48:27.009" v="1932" actId="6549"/>
          <ac:spMkLst>
            <pc:docMk/>
            <pc:sldMk cId="1378898077" sldId="563"/>
            <ac:spMk id="13" creationId="{635AEDB0-C34F-302A-8520-5BB9B0ADE93C}"/>
          </ac:spMkLst>
        </pc:spChg>
        <pc:picChg chg="add mod">
          <ac:chgData name="Rachel Boxer" userId="6da37c9f42e40059" providerId="LiveId" clId="{5DE40B96-0A18-4201-B49C-87753D38F0D0}" dt="2025-08-26T15:48:31.224" v="1933" actId="208"/>
          <ac:picMkLst>
            <pc:docMk/>
            <pc:sldMk cId="1378898077" sldId="563"/>
            <ac:picMk id="3" creationId="{81203AAB-0239-ACCC-2B02-06F0CCAC75D0}"/>
          </ac:picMkLst>
        </pc:picChg>
        <pc:picChg chg="add mod modCrop">
          <ac:chgData name="Rachel Boxer" userId="6da37c9f42e40059" providerId="LiveId" clId="{5DE40B96-0A18-4201-B49C-87753D38F0D0}" dt="2025-08-26T15:48:51.562" v="1938" actId="14100"/>
          <ac:picMkLst>
            <pc:docMk/>
            <pc:sldMk cId="1378898077" sldId="563"/>
            <ac:picMk id="4" creationId="{50033213-8827-4CB1-C370-17733E35EEEE}"/>
          </ac:picMkLst>
        </pc:picChg>
        <pc:picChg chg="del">
          <ac:chgData name="Rachel Boxer" userId="6da37c9f42e40059" providerId="LiveId" clId="{5DE40B96-0A18-4201-B49C-87753D38F0D0}" dt="2025-08-26T15:47:40.714" v="1849" actId="478"/>
          <ac:picMkLst>
            <pc:docMk/>
            <pc:sldMk cId="1378898077" sldId="563"/>
            <ac:picMk id="5" creationId="{C9857036-D0E2-0898-1CEB-FD9171030BCD}"/>
          </ac:picMkLst>
        </pc:picChg>
        <pc:picChg chg="del">
          <ac:chgData name="Rachel Boxer" userId="6da37c9f42e40059" providerId="LiveId" clId="{5DE40B96-0A18-4201-B49C-87753D38F0D0}" dt="2025-08-26T15:48:36.881" v="1934" actId="478"/>
          <ac:picMkLst>
            <pc:docMk/>
            <pc:sldMk cId="1378898077" sldId="563"/>
            <ac:picMk id="6" creationId="{B3048865-975E-7170-5A65-FE4F3F524557}"/>
          </ac:picMkLst>
        </pc:picChg>
      </pc:sldChg>
    </pc:docChg>
  </pc:docChgLst>
  <pc:docChgLst>
    <pc:chgData name="Rachel Boxer" userId="6da37c9f42e40059" providerId="LiveId" clId="{FD7CF1F5-DD9F-491A-A461-CA8F3DB494F4}"/>
    <pc:docChg chg="modSld">
      <pc:chgData name="Rachel Boxer" userId="6da37c9f42e40059" providerId="LiveId" clId="{FD7CF1F5-DD9F-491A-A461-CA8F3DB494F4}" dt="2025-08-24T17:06:10.880" v="249" actId="20577"/>
      <pc:docMkLst>
        <pc:docMk/>
      </pc:docMkLst>
      <pc:sldChg chg="modNotesTx">
        <pc:chgData name="Rachel Boxer" userId="6da37c9f42e40059" providerId="LiveId" clId="{FD7CF1F5-DD9F-491A-A461-CA8F3DB494F4}" dt="2025-08-24T17:06:05.514" v="247" actId="20577"/>
        <pc:sldMkLst>
          <pc:docMk/>
          <pc:sldMk cId="1803948553" sldId="549"/>
        </pc:sldMkLst>
      </pc:sldChg>
      <pc:sldChg chg="modNotesTx">
        <pc:chgData name="Rachel Boxer" userId="6da37c9f42e40059" providerId="LiveId" clId="{FD7CF1F5-DD9F-491A-A461-CA8F3DB494F4}" dt="2025-08-24T17:06:10.880" v="249" actId="20577"/>
        <pc:sldMkLst>
          <pc:docMk/>
          <pc:sldMk cId="2316952118" sldId="561"/>
        </pc:sldMkLst>
      </pc:sldChg>
      <pc:sldChg chg="addSp modSp modNotesTx">
        <pc:chgData name="Rachel Boxer" userId="6da37c9f42e40059" providerId="LiveId" clId="{FD7CF1F5-DD9F-491A-A461-CA8F3DB494F4}" dt="2025-08-23T22:22:07.145" v="245" actId="1037"/>
        <pc:sldMkLst>
          <pc:docMk/>
          <pc:sldMk cId="1069504086" sldId="562"/>
        </pc:sldMkLst>
        <pc:spChg chg="add mod">
          <ac:chgData name="Rachel Boxer" userId="6da37c9f42e40059" providerId="LiveId" clId="{FD7CF1F5-DD9F-491A-A461-CA8F3DB494F4}" dt="2025-08-23T22:22:07.145" v="245" actId="1037"/>
          <ac:spMkLst>
            <pc:docMk/>
            <pc:sldMk cId="1069504086" sldId="562"/>
            <ac:spMk id="4" creationId="{39258404-2FC0-BAA9-6241-62B403589B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13/09/2025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signbsl.com/sign/helpfu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iglib.library.vanderbilt.edu/act-imagelink.pl?RC=4839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iglib.library.vanderbilt.edu/act-imagelink.pl?RC=4839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a:t>
            </a:r>
            <a:r>
              <a:rPr lang="en-GB" sz="1200" b="1" kern="1200" dirty="0">
                <a:solidFill>
                  <a:schemeClr val="tx1"/>
                </a:solidFill>
                <a:effectLst/>
                <a:latin typeface="+mn-lt"/>
                <a:ea typeface="+mn-ea"/>
                <a:cs typeface="+mn-cs"/>
              </a:rPr>
              <a:t>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9967-F30D-86DB-5D63-0E7B99EF1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20CEB-DA22-680D-47F8-B45655AA9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742EE-0FD7-9C46-D79D-A148711EAC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200" b="1" dirty="0">
                <a:latin typeface="Century Gothic" panose="020B0502020202020204" pitchFamily="34" charset="0"/>
              </a:rPr>
              <a:t>May we humbly serve others….</a:t>
            </a:r>
          </a:p>
          <a:p>
            <a:endParaRPr lang="en-GB" b="1" dirty="0"/>
          </a:p>
        </p:txBody>
      </p:sp>
      <p:sp>
        <p:nvSpPr>
          <p:cNvPr id="4" name="Slide Number Placeholder 3">
            <a:extLst>
              <a:ext uri="{FF2B5EF4-FFF2-40B4-BE49-F238E27FC236}">
                <a16:creationId xmlns:a16="http://schemas.microsoft.com/office/drawing/2014/main" id="{D4A41F77-FCDF-D4DE-4ADE-63D4B1F2727D}"/>
              </a:ext>
            </a:extLst>
          </p:cNvPr>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40014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In our classrooms, with our friends…..</a:t>
            </a:r>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298440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04C0A-218A-4DE3-F248-2490113A5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AFAFF-1A04-D23A-36D4-B4DF47FDC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7DED3-A733-DA33-D85D-64956860C8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200" b="1" dirty="0">
                <a:latin typeface="Century Gothic" panose="020B0502020202020204" pitchFamily="34" charset="0"/>
              </a:rPr>
              <a:t>May we humbly serve others….</a:t>
            </a:r>
          </a:p>
          <a:p>
            <a:endParaRPr lang="en-GB" b="1" dirty="0"/>
          </a:p>
        </p:txBody>
      </p:sp>
      <p:sp>
        <p:nvSpPr>
          <p:cNvPr id="4" name="Slide Number Placeholder 3">
            <a:extLst>
              <a:ext uri="{FF2B5EF4-FFF2-40B4-BE49-F238E27FC236}">
                <a16:creationId xmlns:a16="http://schemas.microsoft.com/office/drawing/2014/main" id="{69295397-5BBD-6529-F3E3-768A9D4E9AF2}"/>
              </a:ext>
            </a:extLst>
          </p:cNvPr>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374824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D99E-9EC9-4714-4FEC-1E367520B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C0F9A-1BB1-8682-C533-18A1F8161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81213-0C0F-358E-452A-8582D6E43927}"/>
              </a:ext>
            </a:extLst>
          </p:cNvPr>
          <p:cNvSpPr>
            <a:spLocks noGrp="1"/>
          </p:cNvSpPr>
          <p:nvPr>
            <p:ph type="body" idx="1"/>
          </p:nvPr>
        </p:nvSpPr>
        <p:spPr/>
        <p:txBody>
          <a:bodyPr/>
          <a:lstStyle/>
          <a:p>
            <a:r>
              <a:rPr lang="en-GB" b="1" dirty="0"/>
              <a:t>Slide 13: In our playground, as we play…..</a:t>
            </a:r>
          </a:p>
        </p:txBody>
      </p:sp>
      <p:sp>
        <p:nvSpPr>
          <p:cNvPr id="4" name="Slide Number Placeholder 3">
            <a:extLst>
              <a:ext uri="{FF2B5EF4-FFF2-40B4-BE49-F238E27FC236}">
                <a16:creationId xmlns:a16="http://schemas.microsoft.com/office/drawing/2014/main" id="{DBA6BD78-1AE4-477A-7DD9-D3971A45CC26}"/>
              </a:ext>
            </a:extLst>
          </p:cNvPr>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3729228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FEF58-ACE9-7816-F68F-3144582DB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AFC0D-1588-EFAC-E5B6-C6CF41271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4404A-34D8-9A5D-A311-8656DD89A6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14: </a:t>
            </a:r>
            <a:r>
              <a:rPr lang="en-GB" sz="1200" b="1" dirty="0">
                <a:latin typeface="Century Gothic" panose="020B0502020202020204" pitchFamily="34" charset="0"/>
              </a:rPr>
              <a:t>May we humbly serve others….</a:t>
            </a:r>
          </a:p>
          <a:p>
            <a:endParaRPr lang="en-GB" b="1" dirty="0"/>
          </a:p>
        </p:txBody>
      </p:sp>
      <p:sp>
        <p:nvSpPr>
          <p:cNvPr id="4" name="Slide Number Placeholder 3">
            <a:extLst>
              <a:ext uri="{FF2B5EF4-FFF2-40B4-BE49-F238E27FC236}">
                <a16:creationId xmlns:a16="http://schemas.microsoft.com/office/drawing/2014/main" id="{5582AA98-CBD0-43F4-BFFB-10D2BB148407}"/>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66550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EB0B7-D2CF-AAEC-E90A-B6321B390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51618-DA9C-BAC4-66B8-8EA5CB43A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A6D49-6436-3B6F-7C58-2DAC0614087C}"/>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15: As part of our school family…..</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0024429-B441-E160-E2D4-ED997D60D708}"/>
              </a:ext>
            </a:extLst>
          </p:cNvPr>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1957847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5CF1-E047-876B-CB1D-78D110C07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1B31-23AF-04E8-BB38-FDB8135CD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8A73F-AACD-2D63-E984-62E32E68F5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16: </a:t>
            </a:r>
            <a:r>
              <a:rPr lang="en-GB" sz="1200" b="1" dirty="0">
                <a:latin typeface="Century Gothic" panose="020B0502020202020204" pitchFamily="34" charset="0"/>
              </a:rPr>
              <a:t>May we humbly serve others….</a:t>
            </a:r>
          </a:p>
          <a:p>
            <a:endParaRPr lang="en-GB" b="1" dirty="0"/>
          </a:p>
        </p:txBody>
      </p:sp>
      <p:sp>
        <p:nvSpPr>
          <p:cNvPr id="4" name="Slide Number Placeholder 3">
            <a:extLst>
              <a:ext uri="{FF2B5EF4-FFF2-40B4-BE49-F238E27FC236}">
                <a16:creationId xmlns:a16="http://schemas.microsoft.com/office/drawing/2014/main" id="{B9DA9236-AE5E-6A97-FA53-092B19ABD2D9}"/>
              </a:ext>
            </a:extLst>
          </p:cNvPr>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42307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22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serving</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Helpful: </a:t>
            </a:r>
            <a:r>
              <a:rPr lang="en-GB" sz="1200" i="1" u="sng" kern="1200" dirty="0">
                <a:solidFill>
                  <a:schemeClr val="tx1"/>
                </a:solidFill>
                <a:effectLst/>
                <a:latin typeface="+mn-lt"/>
                <a:ea typeface="+mn-ea"/>
                <a:cs typeface="+mn-cs"/>
                <a:hlinkClick r:id="rId4"/>
              </a:rPr>
              <a:t>https://www.signbsl.com/sign/helpful</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20: Reflective areas – in your cloakroom!</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Do: </a:t>
            </a:r>
            <a:r>
              <a:rPr lang="en-GB" sz="1200" kern="1200" dirty="0">
                <a:solidFill>
                  <a:schemeClr val="tx1"/>
                </a:solidFill>
                <a:effectLst/>
                <a:latin typeface="+mn-lt"/>
                <a:ea typeface="+mn-ea"/>
                <a:cs typeface="+mn-cs"/>
              </a:rPr>
              <a:t>As you are washing your hands…..</a:t>
            </a:r>
          </a:p>
          <a:p>
            <a:r>
              <a:rPr lang="en-GB" sz="1200" b="1" kern="1200" dirty="0">
                <a:solidFill>
                  <a:schemeClr val="tx1"/>
                </a:solidFill>
                <a:effectLst/>
                <a:latin typeface="+mn-lt"/>
                <a:ea typeface="+mn-ea"/>
                <a:cs typeface="+mn-cs"/>
              </a:rPr>
              <a:t>Think: </a:t>
            </a:r>
            <a:r>
              <a:rPr lang="en-GB" sz="1200" kern="1200" dirty="0">
                <a:solidFill>
                  <a:schemeClr val="tx1"/>
                </a:solidFill>
                <a:effectLst/>
                <a:latin typeface="+mn-lt"/>
                <a:ea typeface="+mn-ea"/>
                <a:cs typeface="+mn-cs"/>
              </a:rPr>
              <a:t>Where can you see an opportunity to serve someone today?</a:t>
            </a:r>
          </a:p>
          <a:p>
            <a:r>
              <a:rPr lang="en-GB" sz="1200" b="1" kern="1200" dirty="0">
                <a:solidFill>
                  <a:schemeClr val="tx1"/>
                </a:solidFill>
                <a:effectLst/>
                <a:latin typeface="+mn-lt"/>
                <a:ea typeface="+mn-ea"/>
                <a:cs typeface="+mn-cs"/>
              </a:rPr>
              <a:t>Talk: </a:t>
            </a:r>
            <a:r>
              <a:rPr lang="en-US" sz="1200" kern="1200" dirty="0">
                <a:solidFill>
                  <a:schemeClr val="tx1"/>
                </a:solidFill>
                <a:effectLst/>
                <a:latin typeface="+mn-lt"/>
                <a:ea typeface="+mn-ea"/>
                <a:cs typeface="+mn-cs"/>
              </a:rPr>
              <a:t>How did it feel when we cared for each other in this way?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19</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Threads Through the Cross</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BD55E-E9BC-49AA-9075-104AAE14B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7E174-9C63-79FD-0509-A4F5516BC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ABE15-C7F1-A493-5BE1-22ADD6338868}"/>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20: Showing Mary anointing Jesus’ feet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dirty="0">
                <a:effectLst/>
                <a:hlinkClick r:id="rId3"/>
              </a:rPr>
              <a:t>https://diglib.library.vanderbilt.edu/act-imagelink.pl?RC=48399</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two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 / tradition does the 2</a:t>
            </a:r>
            <a:r>
              <a:rPr lang="en-GB" sz="1200" i="1" kern="1200" baseline="30000" dirty="0">
                <a:solidFill>
                  <a:schemeClr val="tx1"/>
                </a:solidFill>
                <a:effectLst/>
                <a:latin typeface="+mn-lt"/>
                <a:ea typeface="+mn-ea"/>
                <a:cs typeface="+mn-cs"/>
              </a:rPr>
              <a:t>nd</a:t>
            </a:r>
            <a:r>
              <a:rPr lang="en-GB" sz="1200" i="1" kern="1200" dirty="0">
                <a:solidFill>
                  <a:schemeClr val="tx1"/>
                </a:solidFill>
                <a:effectLst/>
                <a:latin typeface="+mn-lt"/>
                <a:ea typeface="+mn-ea"/>
                <a:cs typeface="+mn-cs"/>
              </a:rPr>
              <a:t> piece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p:txBody>
      </p:sp>
      <p:sp>
        <p:nvSpPr>
          <p:cNvPr id="4" name="Slide Number Placeholder 3">
            <a:extLst>
              <a:ext uri="{FF2B5EF4-FFF2-40B4-BE49-F238E27FC236}">
                <a16:creationId xmlns:a16="http://schemas.microsoft.com/office/drawing/2014/main" id="{A0A5DF8B-6FA1-9B27-EA2A-3F09A1675E4C}"/>
              </a:ext>
            </a:extLst>
          </p:cNvPr>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2850998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21: </a:t>
            </a:r>
            <a:r>
              <a:rPr lang="en-GB" sz="1200" b="1" kern="1200" dirty="0">
                <a:solidFill>
                  <a:schemeClr val="tx1"/>
                </a:solidFill>
                <a:effectLst/>
                <a:latin typeface="+mn-lt"/>
                <a:ea typeface="+mn-ea"/>
                <a:cs typeface="+mn-cs"/>
              </a:rPr>
              <a:t>Showing Jesus washing the disciples’ feet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dirty="0">
                <a:effectLst/>
                <a:hlinkClick r:id="rId3"/>
              </a:rPr>
              <a:t>https://diglib.library.vanderbilt.edu/act-imagelink.pl?RC=48399</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two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 / tradition does the 2</a:t>
            </a:r>
            <a:r>
              <a:rPr lang="en-GB" sz="1200" i="1" kern="1200" baseline="30000" dirty="0">
                <a:solidFill>
                  <a:schemeClr val="tx1"/>
                </a:solidFill>
                <a:effectLst/>
                <a:latin typeface="+mn-lt"/>
                <a:ea typeface="+mn-ea"/>
                <a:cs typeface="+mn-cs"/>
              </a:rPr>
              <a:t>nd</a:t>
            </a:r>
            <a:r>
              <a:rPr lang="en-GB" sz="1200" i="1" kern="1200" dirty="0">
                <a:solidFill>
                  <a:schemeClr val="tx1"/>
                </a:solidFill>
                <a:effectLst/>
                <a:latin typeface="+mn-lt"/>
                <a:ea typeface="+mn-ea"/>
                <a:cs typeface="+mn-cs"/>
              </a:rPr>
              <a:t> piece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p:txBody>
      </p:sp>
      <p:sp>
        <p:nvSpPr>
          <p:cNvPr id="4" name="Slide Number Placeholder 3"/>
          <p:cNvSpPr>
            <a:spLocks noGrp="1"/>
          </p:cNvSpPr>
          <p:nvPr>
            <p:ph type="sldNum" sz="quarter" idx="5"/>
          </p:nvPr>
        </p:nvSpPr>
        <p:spPr/>
        <p:txBody>
          <a:bodyPr/>
          <a:lstStyle/>
          <a:p>
            <a:fld id="{DDD5497B-4A75-480F-A5A0-54029FF93931}" type="slidenum">
              <a:rPr lang="en-GB" smtClean="0"/>
              <a:t>21</a:t>
            </a:fld>
            <a:endParaRPr lang="en-GB"/>
          </a:p>
        </p:txBody>
      </p:sp>
    </p:spTree>
    <p:extLst>
      <p:ext uri="{BB962C8B-B14F-4D97-AF65-F5344CB8AC3E}">
        <p14:creationId xmlns:p14="http://schemas.microsoft.com/office/powerpoint/2010/main" val="92336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Would you rather…… </a:t>
            </a:r>
            <a:r>
              <a:rPr lang="en-GB" b="0" i="0" dirty="0"/>
              <a:t>A few weeks ago, we played a ‘Would you rather….?’ game – and I’ve got one more dilemma for you as we start our time together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So, </a:t>
            </a:r>
            <a:r>
              <a:rPr lang="en-GB" b="1" dirty="0"/>
              <a:t>Would you rather……do something nice for someone else, or have them do something nice for you? </a:t>
            </a:r>
          </a:p>
          <a:p>
            <a:r>
              <a:rPr lang="en-GB" b="0" i="1" dirty="0"/>
              <a:t>Take some time to really ponder this together – you could do this with talking partners. NB There isn’t a right answer!! </a:t>
            </a:r>
          </a:p>
          <a:p>
            <a:r>
              <a:rPr lang="en-GB" b="0" i="0" dirty="0"/>
              <a:t>Today’s panels help us to ponder this question…</a:t>
            </a:r>
            <a:endParaRPr lang="en-GB" b="0" i="1"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194687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dirty="0"/>
              <a:t>Slide 4: Washing of feet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Spend a while just gazing at the panel. Relax, and focus on calm breathing….The two halves feature events just a week apart.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Can you spot some similarities and differences?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e.g. in the people who are standing?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are the people kneeling about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Is the same person in both halves?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Can you see how Jesus is standing? What do you think he is saying in the way he is standing?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is Peter standing? What do you think he is saying to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Now tell the two stories using the script on p5…..with optional water!</a:t>
            </a:r>
          </a:p>
          <a:p>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Century Gothic" panose="020B0502020202020204" pitchFamily="34" charset="0"/>
              </a:rPr>
              <a:t>Jacqui called these panels </a:t>
            </a:r>
            <a:r>
              <a:rPr lang="en-GB" sz="1100" b="1" dirty="0">
                <a:solidFill>
                  <a:schemeClr val="tx1"/>
                </a:solidFill>
                <a:latin typeface="Century Gothic" panose="020B0502020202020204" pitchFamily="34" charset="0"/>
              </a:rPr>
              <a:t>You will be remembered </a:t>
            </a:r>
            <a:r>
              <a:rPr lang="en-GB" sz="1100" b="0" dirty="0">
                <a:solidFill>
                  <a:schemeClr val="tx1"/>
                </a:solidFill>
                <a:latin typeface="Century Gothic" panose="020B0502020202020204" pitchFamily="34" charset="0"/>
              </a:rPr>
              <a:t>and </a:t>
            </a:r>
            <a:r>
              <a:rPr lang="en-GB" sz="1100" b="1" dirty="0">
                <a:solidFill>
                  <a:schemeClr val="tx1"/>
                </a:solidFill>
                <a:latin typeface="Century Gothic" panose="020B0502020202020204" pitchFamily="34" charset="0"/>
              </a:rPr>
              <a:t>Do as I have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latin typeface="Century Gothic" panose="020B0502020202020204" pitchFamily="34" charset="0"/>
              </a:rPr>
              <a:t>If children ask about the birds? Jacqui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latin typeface="Century Gothic" panose="020B0502020202020204" pitchFamily="34" charset="0"/>
              </a:rPr>
              <a:t>Macaw – symbolising the bright, bold actions of 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latin typeface="Century Gothic" panose="020B0502020202020204" pitchFamily="34" charset="0"/>
              </a:rPr>
              <a:t>Cockerel – a sign of what will come for Peter, who denies Jesus three times before the cock crows.</a:t>
            </a:r>
          </a:p>
          <a:p>
            <a:pPr algn="l"/>
            <a:endParaRPr lang="en-GB" sz="1100" b="1" dirty="0">
              <a:solidFill>
                <a:schemeClr val="tx1"/>
              </a:solidFill>
              <a:latin typeface="Century Gothic" panose="020B0502020202020204" pitchFamily="34" charset="0"/>
            </a:endParaRPr>
          </a:p>
          <a:p>
            <a:endParaRPr lang="en-GB" sz="1100" b="0" i="0" dirty="0"/>
          </a:p>
          <a:p>
            <a:endParaRPr lang="en-GB" sz="1100" b="0" i="0" dirty="0"/>
          </a:p>
          <a:p>
            <a:endParaRPr lang="en-GB" sz="1100" b="0" i="0" dirty="0"/>
          </a:p>
          <a:p>
            <a:endParaRPr lang="en-GB" b="0" i="0" dirty="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Serve one another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 wonder what both these stories might tell us about how we should treat each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Does this mean we should go around washing each other’s feet – or do you think Jesus meant something else?</a:t>
            </a:r>
            <a:r>
              <a:rPr lang="en-GB" sz="1200" b="0" i="1" kern="1200" dirty="0">
                <a:solidFill>
                  <a:schemeClr val="tx1"/>
                </a:solidFill>
                <a:effectLst/>
                <a:latin typeface="+mn-lt"/>
                <a:ea typeface="+mn-ea"/>
                <a:cs typeface="+mn-cs"/>
              </a:rPr>
              <a:t> [you might like to talk to a partner]</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These stories about dirty, smelly feet are important examples for Christians of humble service, and Jesus’ words ‘What I’ve done, you do…’ remind them that this is how he said they should live, humbly serving others whenever possible. During Holy Week, which is the week leading up to Easter, Christians all over the world will re-enact this foot-washing as a reminder that they are called to serve.</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74865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Serving one another in school</a:t>
            </a:r>
          </a:p>
          <a:p>
            <a:pPr algn="ctr"/>
            <a:r>
              <a:rPr lang="en-GB" sz="1200" b="1" dirty="0">
                <a:solidFill>
                  <a:schemeClr val="tx1"/>
                </a:solidFill>
                <a:latin typeface="Century Gothic" panose="020B0502020202020204" pitchFamily="34" charset="0"/>
              </a:rPr>
              <a:t>….I wonder how we might serve each other in our school family?....</a:t>
            </a:r>
          </a:p>
          <a:p>
            <a:pPr algn="ctr"/>
            <a:r>
              <a:rPr lang="en-GB" sz="1200" b="0" i="1" dirty="0">
                <a:solidFill>
                  <a:schemeClr val="tx1"/>
                </a:solidFill>
                <a:latin typeface="Century Gothic" panose="020B0502020202020204" pitchFamily="34" charset="0"/>
              </a:rPr>
              <a:t>[talk together about specific, small ways in which this might happen e.g. hanging coats up when they fall off cloakroom pegs; letting others choose the playtime game to play; making sure you keep the toilets clean so that they are nice for others to use etc. Maybe set a few challenges for this week for your whole school community!]</a:t>
            </a:r>
            <a:endParaRPr lang="en-GB" sz="1100" b="0" i="1" dirty="0">
              <a:solidFill>
                <a:schemeClr val="tx1"/>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398153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851A5-7628-742A-BDA1-EF97BDBA1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3385F-6648-A4C9-87A4-88795B7A0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56116-2A2F-59A1-27AD-12F54238A002}"/>
              </a:ext>
            </a:extLst>
          </p:cNvPr>
          <p:cNvSpPr>
            <a:spLocks noGrp="1"/>
          </p:cNvSpPr>
          <p:nvPr>
            <p:ph type="body" idx="1"/>
          </p:nvPr>
        </p:nvSpPr>
        <p:spPr/>
        <p:txBody>
          <a:bodyPr/>
          <a:lstStyle/>
          <a:p>
            <a:r>
              <a:rPr lang="en-GB" b="1" dirty="0"/>
              <a:t>Slide 7: Response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Jesus told his friends that each time they did a small, kind deed for someone else, even if it was for someone very unimportant or if no one else noticed, it would be as if they were doing it to him….and history is full of examples of how people across the ages have done this.</a:t>
            </a:r>
            <a:r>
              <a:rPr lang="en-GB" sz="1200" kern="1200" dirty="0">
                <a:solidFill>
                  <a:schemeClr val="tx1"/>
                </a:solidFill>
                <a:effectLst/>
                <a:latin typeface="+mn-lt"/>
                <a:ea typeface="+mn-ea"/>
                <a:cs typeface="+mn-cs"/>
              </a:rPr>
              <a:t>*</a:t>
            </a:r>
            <a:r>
              <a:rPr lang="en-GB" sz="1200" kern="1200" baseline="30000" dirty="0">
                <a:solidFill>
                  <a:schemeClr val="tx1"/>
                </a:solidFill>
                <a:effectLst/>
                <a:latin typeface="+mn-lt"/>
                <a:ea typeface="+mn-ea"/>
                <a:cs typeface="+mn-cs"/>
              </a:rPr>
              <a:t>[see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As we draw our time to a close now, we’re going to take the opportunity to think about what this might mean for us – and maybe make some promises to try to serve others this week.</a:t>
            </a:r>
          </a:p>
          <a:p>
            <a:pPr algn="ctr" fontAlgn="auto">
              <a:spcAft>
                <a:spcPts val="0"/>
              </a:spcAft>
              <a:buNone/>
              <a:defRPr/>
            </a:pPr>
            <a:r>
              <a:rPr lang="en-GB" sz="1200" b="1" dirty="0">
                <a:solidFill>
                  <a:prstClr val="black"/>
                </a:solidFill>
                <a:latin typeface="Century Gothic" panose="020B0502020202020204" pitchFamily="34" charset="0"/>
              </a:rPr>
              <a:t>….I wonder what we might learn from these examples of humble service?....</a:t>
            </a:r>
          </a:p>
          <a:p>
            <a:pPr algn="ctr" fontAlgn="auto">
              <a:spcAft>
                <a:spcPts val="0"/>
              </a:spcAft>
              <a:buNone/>
              <a:defRPr/>
            </a:pPr>
            <a:r>
              <a:rPr lang="en-GB" sz="1200" b="1" dirty="0">
                <a:solidFill>
                  <a:prstClr val="black"/>
                </a:solidFill>
                <a:latin typeface="Century Gothic" panose="020B0502020202020204" pitchFamily="34" charset="0"/>
              </a:rPr>
              <a:t>….I wonder how others might remember us because of how we treated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This week, we will each be presented with many opportunities to serve others; we just have to notice them – and then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Opportunity for reflection / prayer: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I’m going to pray now, and if this is something that you feel comfortable with, then there are some words you can join in with. These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[*During the Black Death, Christians famously visited those who were afflicted with the plague, or buried the dead, often at great risk to themselves. Mother Teresa founded ‘Missionaries of Charity’ to serve the poorest communities in Calcutta. In 1811, Joshua Watson helped found the National Society with the dream of providing education for all, for free, as a bold act of service to the poor….]</a:t>
            </a:r>
            <a:endParaRPr lang="en-GB" sz="1200" kern="1200" dirty="0">
              <a:solidFill>
                <a:schemeClr val="tx1"/>
              </a:solidFill>
              <a:effectLst/>
              <a:latin typeface="+mn-lt"/>
              <a:ea typeface="+mn-ea"/>
              <a:cs typeface="+mn-cs"/>
            </a:endParaRPr>
          </a:p>
          <a:p>
            <a:endParaRPr lang="en-GB" b="1" dirty="0"/>
          </a:p>
        </p:txBody>
      </p:sp>
      <p:sp>
        <p:nvSpPr>
          <p:cNvPr id="4" name="Slide Number Placeholder 3">
            <a:extLst>
              <a:ext uri="{FF2B5EF4-FFF2-40B4-BE49-F238E27FC236}">
                <a16:creationId xmlns:a16="http://schemas.microsoft.com/office/drawing/2014/main" id="{0EEC2386-81DF-A897-6023-B7D97ECAB6C7}"/>
              </a:ext>
            </a:extLst>
          </p:cNvPr>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2666110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sz="1200" b="1" dirty="0">
                <a:latin typeface="Century Gothic" panose="020B0502020202020204" pitchFamily="34" charset="0"/>
              </a:rPr>
              <a:t>May we humbly serve others….</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36137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9: </a:t>
            </a:r>
            <a:r>
              <a:rPr lang="en-GB" sz="1200" b="1" kern="1200" dirty="0">
                <a:solidFill>
                  <a:schemeClr val="tx1"/>
                </a:solidFill>
                <a:effectLst/>
                <a:latin typeface="+mn-lt"/>
                <a:ea typeface="+mn-ea"/>
                <a:cs typeface="+mn-cs"/>
              </a:rPr>
              <a:t>In our homes, with our families….</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53301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A5A-4DE2-1B1A-A151-7C129D0BD879}"/>
            </a:ext>
          </a:extLst>
        </p:cNvPr>
        <p:cNvGrpSpPr/>
        <p:nvPr/>
      </p:nvGrpSpPr>
      <p:grpSpPr>
        <a:xfrm>
          <a:off x="0" y="0"/>
          <a:ext cx="0" cy="0"/>
          <a:chOff x="0" y="0"/>
          <a:chExt cx="0" cy="0"/>
        </a:xfrm>
      </p:grpSpPr>
      <p:pic>
        <p:nvPicPr>
          <p:cNvPr id="4" name="Picture 3" descr="Many colorful hands in a row&#10;&#10;AI-generated content may be incorrect.">
            <a:extLst>
              <a:ext uri="{FF2B5EF4-FFF2-40B4-BE49-F238E27FC236}">
                <a16:creationId xmlns:a16="http://schemas.microsoft.com/office/drawing/2014/main" id="{C75C9D0C-907E-5627-90EB-E24394B4B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0025"/>
            <a:ext cx="9144000" cy="6457950"/>
          </a:xfrm>
          <a:prstGeom prst="rect">
            <a:avLst/>
          </a:prstGeom>
        </p:spPr>
      </p:pic>
      <p:sp>
        <p:nvSpPr>
          <p:cNvPr id="3" name="TextBox 2">
            <a:extLst>
              <a:ext uri="{FF2B5EF4-FFF2-40B4-BE49-F238E27FC236}">
                <a16:creationId xmlns:a16="http://schemas.microsoft.com/office/drawing/2014/main" id="{3C871E4A-BFEE-7AA8-EC11-8813251F115D}"/>
              </a:ext>
            </a:extLst>
          </p:cNvPr>
          <p:cNvSpPr txBox="1"/>
          <p:nvPr/>
        </p:nvSpPr>
        <p:spPr>
          <a:xfrm>
            <a:off x="2159732" y="2136339"/>
            <a:ext cx="4824536" cy="2585323"/>
          </a:xfrm>
          <a:prstGeom prst="rect">
            <a:avLst/>
          </a:prstGeom>
          <a:noFill/>
        </p:spPr>
        <p:txBody>
          <a:bodyPr wrap="square" rtlCol="0">
            <a:spAutoFit/>
          </a:bodyPr>
          <a:lstStyle/>
          <a:p>
            <a:pPr algn="ctr"/>
            <a:r>
              <a:rPr lang="en-GB" sz="5400" b="1" dirty="0">
                <a:latin typeface="Century Gothic" panose="020B0502020202020204" pitchFamily="34" charset="0"/>
              </a:rPr>
              <a:t>…may we humbly serve others.</a:t>
            </a:r>
          </a:p>
        </p:txBody>
      </p:sp>
    </p:spTree>
    <p:extLst>
      <p:ext uri="{BB962C8B-B14F-4D97-AF65-F5344CB8AC3E}">
        <p14:creationId xmlns:p14="http://schemas.microsoft.com/office/powerpoint/2010/main" val="36632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lkboard with cartoon characters holding a pencil&#10;&#10;AI-generated content may be incorrect.">
            <a:extLst>
              <a:ext uri="{FF2B5EF4-FFF2-40B4-BE49-F238E27FC236}">
                <a16:creationId xmlns:a16="http://schemas.microsoft.com/office/drawing/2014/main" id="{D9FC4E6B-5760-F38F-0007-E72BCB7B3D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28122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4EDB5-5839-6FDF-3B7E-5AA13D5E49C8}"/>
            </a:ext>
          </a:extLst>
        </p:cNvPr>
        <p:cNvGrpSpPr/>
        <p:nvPr/>
      </p:nvGrpSpPr>
      <p:grpSpPr>
        <a:xfrm>
          <a:off x="0" y="0"/>
          <a:ext cx="0" cy="0"/>
          <a:chOff x="0" y="0"/>
          <a:chExt cx="0" cy="0"/>
        </a:xfrm>
      </p:grpSpPr>
      <p:pic>
        <p:nvPicPr>
          <p:cNvPr id="4" name="Picture 3" descr="Many colorful hands in a row&#10;&#10;AI-generated content may be incorrect.">
            <a:extLst>
              <a:ext uri="{FF2B5EF4-FFF2-40B4-BE49-F238E27FC236}">
                <a16:creationId xmlns:a16="http://schemas.microsoft.com/office/drawing/2014/main" id="{A31B9194-9060-FE9A-B522-7CF47032BD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0025"/>
            <a:ext cx="9144000" cy="6457950"/>
          </a:xfrm>
          <a:prstGeom prst="rect">
            <a:avLst/>
          </a:prstGeom>
        </p:spPr>
      </p:pic>
      <p:sp>
        <p:nvSpPr>
          <p:cNvPr id="3" name="TextBox 2">
            <a:extLst>
              <a:ext uri="{FF2B5EF4-FFF2-40B4-BE49-F238E27FC236}">
                <a16:creationId xmlns:a16="http://schemas.microsoft.com/office/drawing/2014/main" id="{8DD9B920-80CB-C64A-71F9-A634753A33BC}"/>
              </a:ext>
            </a:extLst>
          </p:cNvPr>
          <p:cNvSpPr txBox="1"/>
          <p:nvPr/>
        </p:nvSpPr>
        <p:spPr>
          <a:xfrm>
            <a:off x="2159732" y="2136339"/>
            <a:ext cx="4824536" cy="2585323"/>
          </a:xfrm>
          <a:prstGeom prst="rect">
            <a:avLst/>
          </a:prstGeom>
          <a:noFill/>
        </p:spPr>
        <p:txBody>
          <a:bodyPr wrap="square" rtlCol="0">
            <a:spAutoFit/>
          </a:bodyPr>
          <a:lstStyle/>
          <a:p>
            <a:pPr algn="ctr"/>
            <a:r>
              <a:rPr lang="en-GB" sz="5400" b="1" dirty="0">
                <a:latin typeface="Century Gothic" panose="020B0502020202020204" pitchFamily="34" charset="0"/>
              </a:rPr>
              <a:t>…may we humbly serve others.</a:t>
            </a:r>
          </a:p>
        </p:txBody>
      </p:sp>
    </p:spTree>
    <p:extLst>
      <p:ext uri="{BB962C8B-B14F-4D97-AF65-F5344CB8AC3E}">
        <p14:creationId xmlns:p14="http://schemas.microsoft.com/office/powerpoint/2010/main" val="358865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07FA-8E34-7A3D-717D-D11D1E87A9D1}"/>
            </a:ext>
          </a:extLst>
        </p:cNvPr>
        <p:cNvGrpSpPr/>
        <p:nvPr/>
      </p:nvGrpSpPr>
      <p:grpSpPr>
        <a:xfrm>
          <a:off x="0" y="0"/>
          <a:ext cx="0" cy="0"/>
          <a:chOff x="0" y="0"/>
          <a:chExt cx="0" cy="0"/>
        </a:xfrm>
      </p:grpSpPr>
      <p:pic>
        <p:nvPicPr>
          <p:cNvPr id="3" name="Picture 2" descr="A couple of young girls holding hands&#10;&#10;AI-generated content may be incorrect.">
            <a:extLst>
              <a:ext uri="{FF2B5EF4-FFF2-40B4-BE49-F238E27FC236}">
                <a16:creationId xmlns:a16="http://schemas.microsoft.com/office/drawing/2014/main" id="{F09D1807-72C7-C36C-DAE1-6DC6FCC1EC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1"/>
            <a:ext cx="9144000" cy="6093619"/>
          </a:xfrm>
          <a:prstGeom prst="rect">
            <a:avLst/>
          </a:prstGeom>
          <a:ln>
            <a:solidFill>
              <a:schemeClr val="bg1"/>
            </a:solidFill>
          </a:ln>
        </p:spPr>
      </p:pic>
    </p:spTree>
    <p:extLst>
      <p:ext uri="{BB962C8B-B14F-4D97-AF65-F5344CB8AC3E}">
        <p14:creationId xmlns:p14="http://schemas.microsoft.com/office/powerpoint/2010/main" val="382542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7888D-1688-2C9D-510F-52427215ADB1}"/>
            </a:ext>
          </a:extLst>
        </p:cNvPr>
        <p:cNvGrpSpPr/>
        <p:nvPr/>
      </p:nvGrpSpPr>
      <p:grpSpPr>
        <a:xfrm>
          <a:off x="0" y="0"/>
          <a:ext cx="0" cy="0"/>
          <a:chOff x="0" y="0"/>
          <a:chExt cx="0" cy="0"/>
        </a:xfrm>
      </p:grpSpPr>
      <p:pic>
        <p:nvPicPr>
          <p:cNvPr id="4" name="Picture 3" descr="Many colorful hands in a row&#10;&#10;AI-generated content may be incorrect.">
            <a:extLst>
              <a:ext uri="{FF2B5EF4-FFF2-40B4-BE49-F238E27FC236}">
                <a16:creationId xmlns:a16="http://schemas.microsoft.com/office/drawing/2014/main" id="{9578378D-267E-AB05-0E3C-D50B2AA619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0025"/>
            <a:ext cx="9144000" cy="6457950"/>
          </a:xfrm>
          <a:prstGeom prst="rect">
            <a:avLst/>
          </a:prstGeom>
        </p:spPr>
      </p:pic>
      <p:sp>
        <p:nvSpPr>
          <p:cNvPr id="3" name="TextBox 2">
            <a:extLst>
              <a:ext uri="{FF2B5EF4-FFF2-40B4-BE49-F238E27FC236}">
                <a16:creationId xmlns:a16="http://schemas.microsoft.com/office/drawing/2014/main" id="{962BD4AF-DD33-9856-E3F7-AB26847EC3B8}"/>
              </a:ext>
            </a:extLst>
          </p:cNvPr>
          <p:cNvSpPr txBox="1"/>
          <p:nvPr/>
        </p:nvSpPr>
        <p:spPr>
          <a:xfrm>
            <a:off x="2159732" y="2136339"/>
            <a:ext cx="4824536" cy="2585323"/>
          </a:xfrm>
          <a:prstGeom prst="rect">
            <a:avLst/>
          </a:prstGeom>
          <a:noFill/>
        </p:spPr>
        <p:txBody>
          <a:bodyPr wrap="square" rtlCol="0">
            <a:spAutoFit/>
          </a:bodyPr>
          <a:lstStyle/>
          <a:p>
            <a:pPr algn="ctr"/>
            <a:r>
              <a:rPr lang="en-GB" sz="5400" b="1" dirty="0">
                <a:latin typeface="Century Gothic" panose="020B0502020202020204" pitchFamily="34" charset="0"/>
              </a:rPr>
              <a:t>…may we humbly serve others.</a:t>
            </a:r>
          </a:p>
        </p:txBody>
      </p:sp>
    </p:spTree>
    <p:extLst>
      <p:ext uri="{BB962C8B-B14F-4D97-AF65-F5344CB8AC3E}">
        <p14:creationId xmlns:p14="http://schemas.microsoft.com/office/powerpoint/2010/main" val="261004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95C18-DA56-2255-336D-2A0115598484}"/>
            </a:ext>
          </a:extLst>
        </p:cNvPr>
        <p:cNvGrpSpPr/>
        <p:nvPr/>
      </p:nvGrpSpPr>
      <p:grpSpPr>
        <a:xfrm>
          <a:off x="0" y="0"/>
          <a:ext cx="0" cy="0"/>
          <a:chOff x="0" y="0"/>
          <a:chExt cx="0" cy="0"/>
        </a:xfrm>
      </p:grpSpPr>
      <p:pic>
        <p:nvPicPr>
          <p:cNvPr id="4" name="Picture 3" descr="A teacher and students in a classroom&#10;&#10;AI-generated content may be incorrect.">
            <a:extLst>
              <a:ext uri="{FF2B5EF4-FFF2-40B4-BE49-F238E27FC236}">
                <a16:creationId xmlns:a16="http://schemas.microsoft.com/office/drawing/2014/main" id="{17461BD0-DA9F-1355-4EEF-81A05D77B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222771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A4AED-88B2-424F-4C6C-D123C04A2892}"/>
            </a:ext>
          </a:extLst>
        </p:cNvPr>
        <p:cNvGrpSpPr/>
        <p:nvPr/>
      </p:nvGrpSpPr>
      <p:grpSpPr>
        <a:xfrm>
          <a:off x="0" y="0"/>
          <a:ext cx="0" cy="0"/>
          <a:chOff x="0" y="0"/>
          <a:chExt cx="0" cy="0"/>
        </a:xfrm>
      </p:grpSpPr>
      <p:pic>
        <p:nvPicPr>
          <p:cNvPr id="4" name="Picture 3" descr="Many colorful hands in a row&#10;&#10;AI-generated content may be incorrect.">
            <a:extLst>
              <a:ext uri="{FF2B5EF4-FFF2-40B4-BE49-F238E27FC236}">
                <a16:creationId xmlns:a16="http://schemas.microsoft.com/office/drawing/2014/main" id="{C94AD144-FEE6-7B9F-5BA7-3AF3E9A87B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0025"/>
            <a:ext cx="9144000" cy="6457950"/>
          </a:xfrm>
          <a:prstGeom prst="rect">
            <a:avLst/>
          </a:prstGeom>
        </p:spPr>
      </p:pic>
      <p:sp>
        <p:nvSpPr>
          <p:cNvPr id="3" name="TextBox 2">
            <a:extLst>
              <a:ext uri="{FF2B5EF4-FFF2-40B4-BE49-F238E27FC236}">
                <a16:creationId xmlns:a16="http://schemas.microsoft.com/office/drawing/2014/main" id="{1B47977B-8236-4071-C13D-3C6A1E318BFA}"/>
              </a:ext>
            </a:extLst>
          </p:cNvPr>
          <p:cNvSpPr txBox="1"/>
          <p:nvPr/>
        </p:nvSpPr>
        <p:spPr>
          <a:xfrm>
            <a:off x="2159732" y="2136339"/>
            <a:ext cx="4824536" cy="2585323"/>
          </a:xfrm>
          <a:prstGeom prst="rect">
            <a:avLst/>
          </a:prstGeom>
          <a:noFill/>
        </p:spPr>
        <p:txBody>
          <a:bodyPr wrap="square" rtlCol="0">
            <a:spAutoFit/>
          </a:bodyPr>
          <a:lstStyle/>
          <a:p>
            <a:pPr algn="ctr"/>
            <a:r>
              <a:rPr lang="en-GB" sz="5400" b="1" dirty="0">
                <a:latin typeface="Century Gothic" panose="020B0502020202020204" pitchFamily="34" charset="0"/>
              </a:rPr>
              <a:t>…may we humbly serve others.</a:t>
            </a:r>
          </a:p>
        </p:txBody>
      </p:sp>
    </p:spTree>
    <p:extLst>
      <p:ext uri="{BB962C8B-B14F-4D97-AF65-F5344CB8AC3E}">
        <p14:creationId xmlns:p14="http://schemas.microsoft.com/office/powerpoint/2010/main" val="34055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a:t>
            </a:r>
            <a:r>
              <a:rPr lang="en-GB" sz="3200" b="1" i="1" u="sng" dirty="0">
                <a:solidFill>
                  <a:schemeClr val="bg1"/>
                </a:solidFill>
                <a:latin typeface="Century Gothic" panose="020B0502020202020204" pitchFamily="34" charset="0"/>
                <a:ea typeface="MS Mincho" panose="02020609040205080304" pitchFamily="49" charset="-128"/>
              </a:rPr>
              <a:t>serving</a:t>
            </a:r>
            <a:r>
              <a:rPr lang="en-GB" sz="2800"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95530" y="516650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brush and a heart shaped soap&#10;&#10;AI-generated content may be incorrect.">
            <a:extLst>
              <a:ext uri="{FF2B5EF4-FFF2-40B4-BE49-F238E27FC236}">
                <a16:creationId xmlns:a16="http://schemas.microsoft.com/office/drawing/2014/main" id="{0DABD266-B73A-9CEC-81C8-C87C48106D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5880" y="382754"/>
            <a:ext cx="6732240" cy="4486407"/>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Handwash with solid fill">
            <a:extLst>
              <a:ext uri="{FF2B5EF4-FFF2-40B4-BE49-F238E27FC236}">
                <a16:creationId xmlns:a16="http://schemas.microsoft.com/office/drawing/2014/main" id="{DD1F4053-1F8C-3DA0-3687-9070D32793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9652" y="836712"/>
            <a:ext cx="6264696" cy="6264696"/>
          </a:xfrm>
          <a:prstGeom prst="rect">
            <a:avLst/>
          </a:prstGeom>
        </p:spPr>
      </p:pic>
      <p:pic>
        <p:nvPicPr>
          <p:cNvPr id="6" name="Graphic 5" descr="Soap with solid fill">
            <a:extLst>
              <a:ext uri="{FF2B5EF4-FFF2-40B4-BE49-F238E27FC236}">
                <a16:creationId xmlns:a16="http://schemas.microsoft.com/office/drawing/2014/main" id="{F93F2B67-0FFD-07D3-4A4A-3EBF6691F5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49970">
            <a:off x="1914041" y="1212139"/>
            <a:ext cx="2401416" cy="2401416"/>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7028-14C3-2F9E-1C5E-EB127B2F410E}"/>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635AEDB0-C34F-302A-8520-5BB9B0ADE93C}"/>
              </a:ext>
            </a:extLst>
          </p:cNvPr>
          <p:cNvSpPr txBox="1"/>
          <p:nvPr/>
        </p:nvSpPr>
        <p:spPr>
          <a:xfrm>
            <a:off x="4628024" y="6072783"/>
            <a:ext cx="4284277" cy="523220"/>
          </a:xfrm>
          <a:prstGeom prst="rect">
            <a:avLst/>
          </a:prstGeom>
          <a:noFill/>
        </p:spPr>
        <p:txBody>
          <a:bodyPr wrap="square" rtlCol="0">
            <a:spAutoFit/>
          </a:bodyPr>
          <a:lstStyle/>
          <a:p>
            <a:pPr algn="ctr"/>
            <a:r>
              <a:rPr lang="en-GB" sz="1400" dirty="0">
                <a:solidFill>
                  <a:schemeClr val="bg1"/>
                </a:solidFill>
                <a:latin typeface="Century Gothic" panose="020B0502020202020204" pitchFamily="34" charset="0"/>
              </a:rPr>
              <a:t>Frank Wesley, Mary Magdalene washing Jesus’ feet from </a:t>
            </a:r>
            <a:r>
              <a:rPr lang="en-GB" sz="1400" b="1" dirty="0">
                <a:solidFill>
                  <a:schemeClr val="bg1"/>
                </a:solidFill>
                <a:latin typeface="Century Gothic" panose="020B0502020202020204" pitchFamily="34" charset="0"/>
              </a:rPr>
              <a:t>Art in the Christian Tradition</a:t>
            </a:r>
            <a:endParaRPr lang="en-GB" sz="1400" dirty="0">
              <a:solidFill>
                <a:schemeClr val="bg1"/>
              </a:solidFill>
              <a:latin typeface="Century Gothic" panose="020B0502020202020204" pitchFamily="34" charset="0"/>
            </a:endParaRPr>
          </a:p>
        </p:txBody>
      </p:sp>
      <p:pic>
        <p:nvPicPr>
          <p:cNvPr id="3" name="Picture 2" descr="A person sleeping with her eyes closed&#10;&#10;AI-generated content may be incorrect.">
            <a:extLst>
              <a:ext uri="{FF2B5EF4-FFF2-40B4-BE49-F238E27FC236}">
                <a16:creationId xmlns:a16="http://schemas.microsoft.com/office/drawing/2014/main" id="{81203AAB-0239-ACCC-2B02-06F0CCAC75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8661" y="1412776"/>
            <a:ext cx="5903640" cy="3794039"/>
          </a:xfrm>
          <a:prstGeom prst="rect">
            <a:avLst/>
          </a:prstGeom>
          <a:ln>
            <a:solidFill>
              <a:schemeClr val="bg1"/>
            </a:solidFill>
          </a:ln>
        </p:spPr>
      </p:pic>
      <p:pic>
        <p:nvPicPr>
          <p:cNvPr id="4" name="Picture 3" descr="A pair of religious banners&#10;&#10;AI-generated content may be incorrect.">
            <a:extLst>
              <a:ext uri="{FF2B5EF4-FFF2-40B4-BE49-F238E27FC236}">
                <a16:creationId xmlns:a16="http://schemas.microsoft.com/office/drawing/2014/main" id="{50033213-8827-4CB1-C370-17733E35EEEE}"/>
              </a:ext>
            </a:extLst>
          </p:cNvPr>
          <p:cNvPicPr>
            <a:picLocks noChangeAspect="1"/>
          </p:cNvPicPr>
          <p:nvPr/>
        </p:nvPicPr>
        <p:blipFill>
          <a:blip r:embed="rId4" cstate="email">
            <a:extLst>
              <a:ext uri="{28A0092B-C50C-407E-A947-70E740481C1C}">
                <a14:useLocalDpi xmlns:a14="http://schemas.microsoft.com/office/drawing/2010/main"/>
              </a:ext>
            </a:extLst>
          </a:blip>
          <a:srcRect l="6937" t="11150" r="50099" b="17451"/>
          <a:stretch>
            <a:fillRect/>
          </a:stretch>
        </p:blipFill>
        <p:spPr>
          <a:xfrm>
            <a:off x="0" y="67812"/>
            <a:ext cx="2915816" cy="6852847"/>
          </a:xfrm>
          <a:prstGeom prst="rect">
            <a:avLst/>
          </a:prstGeom>
        </p:spPr>
      </p:pic>
    </p:spTree>
    <p:extLst>
      <p:ext uri="{BB962C8B-B14F-4D97-AF65-F5344CB8AC3E}">
        <p14:creationId xmlns:p14="http://schemas.microsoft.com/office/powerpoint/2010/main" val="137889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22D51-8582-5EA1-31F3-D614A9975544}"/>
              </a:ext>
            </a:extLst>
          </p:cNvPr>
          <p:cNvSpPr txBox="1"/>
          <p:nvPr/>
        </p:nvSpPr>
        <p:spPr>
          <a:xfrm>
            <a:off x="4628024" y="6072783"/>
            <a:ext cx="4284277" cy="523220"/>
          </a:xfrm>
          <a:prstGeom prst="rect">
            <a:avLst/>
          </a:prstGeom>
          <a:noFill/>
        </p:spPr>
        <p:txBody>
          <a:bodyPr wrap="square" rtlCol="0">
            <a:spAutoFit/>
          </a:bodyPr>
          <a:lstStyle/>
          <a:p>
            <a:pPr algn="ctr"/>
            <a:r>
              <a:rPr lang="en-GB" sz="1400" dirty="0">
                <a:solidFill>
                  <a:schemeClr val="bg1"/>
                </a:solidFill>
                <a:latin typeface="Century Gothic" panose="020B0502020202020204" pitchFamily="34" charset="0"/>
              </a:rPr>
              <a:t>Ford Madox Brown, Jesus washes the disciples’ feet from </a:t>
            </a:r>
            <a:r>
              <a:rPr lang="en-GB" sz="1400" b="1" dirty="0">
                <a:solidFill>
                  <a:schemeClr val="bg1"/>
                </a:solidFill>
                <a:latin typeface="Century Gothic" panose="020B0502020202020204" pitchFamily="34" charset="0"/>
              </a:rPr>
              <a:t>Art in the Christian Tradition</a:t>
            </a:r>
            <a:endParaRPr lang="en-GB" sz="1400" dirty="0">
              <a:solidFill>
                <a:schemeClr val="bg1"/>
              </a:solidFill>
              <a:latin typeface="Century Gothic" panose="020B0502020202020204" pitchFamily="34" charset="0"/>
            </a:endParaRPr>
          </a:p>
        </p:txBody>
      </p:sp>
      <p:pic>
        <p:nvPicPr>
          <p:cNvPr id="5" name="Picture 4" descr="A painting of a person washing his feet&#10;&#10;AI-generated content may be incorrect.">
            <a:extLst>
              <a:ext uri="{FF2B5EF4-FFF2-40B4-BE49-F238E27FC236}">
                <a16:creationId xmlns:a16="http://schemas.microsoft.com/office/drawing/2014/main" id="{F6B890D0-5C50-C246-043A-AFCC694E53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4741" y="983708"/>
            <a:ext cx="5541736" cy="4890583"/>
          </a:xfrm>
          <a:prstGeom prst="rect">
            <a:avLst/>
          </a:prstGeom>
          <a:ln>
            <a:solidFill>
              <a:schemeClr val="bg1"/>
            </a:solidFill>
          </a:ln>
        </p:spPr>
      </p:pic>
      <p:pic>
        <p:nvPicPr>
          <p:cNvPr id="6" name="Picture 5" descr="A pair of religious banners&#10;&#10;AI-generated content may be incorrect.">
            <a:extLst>
              <a:ext uri="{FF2B5EF4-FFF2-40B4-BE49-F238E27FC236}">
                <a16:creationId xmlns:a16="http://schemas.microsoft.com/office/drawing/2014/main" id="{0FABD236-FD1C-B84B-9400-220F0836653E}"/>
              </a:ext>
            </a:extLst>
          </p:cNvPr>
          <p:cNvPicPr>
            <a:picLocks noChangeAspect="1"/>
          </p:cNvPicPr>
          <p:nvPr/>
        </p:nvPicPr>
        <p:blipFill>
          <a:blip r:embed="rId4" cstate="email">
            <a:extLst>
              <a:ext uri="{28A0092B-C50C-407E-A947-70E740481C1C}">
                <a14:useLocalDpi xmlns:a14="http://schemas.microsoft.com/office/drawing/2010/main"/>
              </a:ext>
            </a:extLst>
          </a:blip>
          <a:srcRect l="51584" t="11150" r="5453" b="17451"/>
          <a:stretch>
            <a:fillRect/>
          </a:stretch>
        </p:blipFill>
        <p:spPr>
          <a:xfrm>
            <a:off x="81783" y="0"/>
            <a:ext cx="2918007" cy="6858000"/>
          </a:xfrm>
          <a:prstGeom prst="rect">
            <a:avLst/>
          </a:prstGeom>
        </p:spPr>
      </p:pic>
    </p:spTree>
    <p:extLst>
      <p:ext uri="{BB962C8B-B14F-4D97-AF65-F5344CB8AC3E}">
        <p14:creationId xmlns:p14="http://schemas.microsoft.com/office/powerpoint/2010/main" val="6979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lk on the ground with words&#10;&#10;AI-generated content may be incorrect.">
            <a:extLst>
              <a:ext uri="{FF2B5EF4-FFF2-40B4-BE49-F238E27FC236}">
                <a16:creationId xmlns:a16="http://schemas.microsoft.com/office/drawing/2014/main" id="{697962FE-E937-5F46-6299-0FD135C732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9258404-2FC0-BAA9-6241-62B403589B0B}"/>
              </a:ext>
            </a:extLst>
          </p:cNvPr>
          <p:cNvSpPr txBox="1"/>
          <p:nvPr/>
        </p:nvSpPr>
        <p:spPr>
          <a:xfrm>
            <a:off x="536222" y="889844"/>
            <a:ext cx="8071556" cy="5078313"/>
          </a:xfrm>
          <a:prstGeom prst="rect">
            <a:avLst/>
          </a:prstGeom>
          <a:solidFill>
            <a:schemeClr val="tx1">
              <a:alpha val="53000"/>
            </a:schemeClr>
          </a:solidFill>
        </p:spPr>
        <p:txBody>
          <a:bodyPr wrap="square" rtlCol="0">
            <a:sp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a:r>
              <a:rPr lang="en-GB" sz="5400" b="1" dirty="0">
                <a:solidFill>
                  <a:schemeClr val="bg1"/>
                </a:solidFill>
                <a:latin typeface="Century Gothic" panose="020B0502020202020204" pitchFamily="34" charset="0"/>
              </a:rPr>
              <a:t>Would you rather……</a:t>
            </a:r>
          </a:p>
          <a:p>
            <a:pPr algn="ctr"/>
            <a:r>
              <a:rPr lang="en-GB" sz="5400" b="1" dirty="0">
                <a:solidFill>
                  <a:schemeClr val="bg1"/>
                </a:solidFill>
                <a:latin typeface="Century Gothic" panose="020B0502020202020204" pitchFamily="34" charset="0"/>
              </a:rPr>
              <a:t>…. do something nice for someone else, or have them do something nice for you?</a:t>
            </a:r>
          </a:p>
        </p:txBody>
      </p:sp>
    </p:spTree>
    <p:extLst>
      <p:ext uri="{BB962C8B-B14F-4D97-AF65-F5344CB8AC3E}">
        <p14:creationId xmlns:p14="http://schemas.microsoft.com/office/powerpoint/2010/main" val="10695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19" name="Picture 18" descr="A pair of religious banners&#10;&#10;AI-generated content may be incorrect.">
            <a:extLst>
              <a:ext uri="{FF2B5EF4-FFF2-40B4-BE49-F238E27FC236}">
                <a16:creationId xmlns:a16="http://schemas.microsoft.com/office/drawing/2014/main" id="{FECC4904-6CDE-9725-A970-D95A57A1FBE5}"/>
              </a:ext>
            </a:extLst>
          </p:cNvPr>
          <p:cNvPicPr>
            <a:picLocks noChangeAspect="1"/>
          </p:cNvPicPr>
          <p:nvPr/>
        </p:nvPicPr>
        <p:blipFill>
          <a:blip r:embed="rId3" cstate="email">
            <a:extLst>
              <a:ext uri="{28A0092B-C50C-407E-A947-70E740481C1C}">
                <a14:useLocalDpi xmlns:a14="http://schemas.microsoft.com/office/drawing/2010/main"/>
              </a:ext>
            </a:extLst>
          </a:blip>
          <a:srcRect l="6937" t="11150" r="5453" b="17451"/>
          <a:stretch>
            <a:fillRect/>
          </a:stretch>
        </p:blipFill>
        <p:spPr>
          <a:xfrm>
            <a:off x="1655676" y="67813"/>
            <a:ext cx="5832648" cy="6722374"/>
          </a:xfrm>
          <a:prstGeom prst="rect">
            <a:avLst/>
          </a:prstGeom>
        </p:spPr>
      </p:pic>
      <p:sp>
        <p:nvSpPr>
          <p:cNvPr id="14" name="Rectangle: Rounded Corners 13">
            <a:extLst>
              <a:ext uri="{FF2B5EF4-FFF2-40B4-BE49-F238E27FC236}">
                <a16:creationId xmlns:a16="http://schemas.microsoft.com/office/drawing/2014/main" id="{1693BA24-D6D7-77B5-8734-0A8F937A9001}"/>
              </a:ext>
            </a:extLst>
          </p:cNvPr>
          <p:cNvSpPr/>
          <p:nvPr/>
        </p:nvSpPr>
        <p:spPr>
          <a:xfrm>
            <a:off x="214227" y="5219689"/>
            <a:ext cx="2378841" cy="144967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She has done a beautiful thing to me… what she has done will be told in memory of her.</a:t>
            </a:r>
          </a:p>
        </p:txBody>
      </p:sp>
      <p:sp>
        <p:nvSpPr>
          <p:cNvPr id="16" name="Rectangle: Rounded Corners 15">
            <a:extLst>
              <a:ext uri="{FF2B5EF4-FFF2-40B4-BE49-F238E27FC236}">
                <a16:creationId xmlns:a16="http://schemas.microsoft.com/office/drawing/2014/main" id="{4FF6947E-5631-89E6-5513-A4C18E6A28BF}"/>
              </a:ext>
            </a:extLst>
          </p:cNvPr>
          <p:cNvSpPr/>
          <p:nvPr/>
        </p:nvSpPr>
        <p:spPr>
          <a:xfrm>
            <a:off x="179512" y="188640"/>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will be remembered</a:t>
            </a:r>
          </a:p>
        </p:txBody>
      </p:sp>
      <p:sp>
        <p:nvSpPr>
          <p:cNvPr id="17" name="Rectangle: Rounded Corners 16">
            <a:extLst>
              <a:ext uri="{FF2B5EF4-FFF2-40B4-BE49-F238E27FC236}">
                <a16:creationId xmlns:a16="http://schemas.microsoft.com/office/drawing/2014/main" id="{0965B5CE-FAAE-5F1D-F1F3-6C3D65B7E399}"/>
              </a:ext>
            </a:extLst>
          </p:cNvPr>
          <p:cNvSpPr/>
          <p:nvPr/>
        </p:nvSpPr>
        <p:spPr>
          <a:xfrm>
            <a:off x="6444208" y="188640"/>
            <a:ext cx="2520280"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Do as I have done</a:t>
            </a:r>
          </a:p>
        </p:txBody>
      </p:sp>
      <p:sp>
        <p:nvSpPr>
          <p:cNvPr id="18" name="Rectangle: Rounded Corners 17">
            <a:extLst>
              <a:ext uri="{FF2B5EF4-FFF2-40B4-BE49-F238E27FC236}">
                <a16:creationId xmlns:a16="http://schemas.microsoft.com/office/drawing/2014/main" id="{407A48FE-C080-C64C-6964-8A119685236A}"/>
              </a:ext>
            </a:extLst>
          </p:cNvPr>
          <p:cNvSpPr/>
          <p:nvPr/>
        </p:nvSpPr>
        <p:spPr>
          <a:xfrm>
            <a:off x="6837107" y="1268760"/>
            <a:ext cx="2199329" cy="64807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You’re not going to wash my feet, ever!</a:t>
            </a:r>
          </a:p>
        </p:txBody>
      </p:sp>
      <p:sp>
        <p:nvSpPr>
          <p:cNvPr id="20" name="Rectangle: Rounded Corners 19">
            <a:extLst>
              <a:ext uri="{FF2B5EF4-FFF2-40B4-BE49-F238E27FC236}">
                <a16:creationId xmlns:a16="http://schemas.microsoft.com/office/drawing/2014/main" id="{145D1BD3-0687-21E1-8C23-8F3C94EB9F44}"/>
              </a:ext>
            </a:extLst>
          </p:cNvPr>
          <p:cNvSpPr/>
          <p:nvPr/>
        </p:nvSpPr>
        <p:spPr>
          <a:xfrm>
            <a:off x="6738811" y="4753532"/>
            <a:ext cx="2199329" cy="122413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Unless I wash you, you have no part with me. What I’ve done, you do…</a:t>
            </a:r>
          </a:p>
        </p:txBody>
      </p:sp>
    </p:spTree>
    <p:extLst>
      <p:ext uri="{BB962C8B-B14F-4D97-AF65-F5344CB8AC3E}">
        <p14:creationId xmlns:p14="http://schemas.microsoft.com/office/powerpoint/2010/main" val="18039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r of religious banners&#10;&#10;AI-generated content may be incorrect.">
            <a:extLst>
              <a:ext uri="{FF2B5EF4-FFF2-40B4-BE49-F238E27FC236}">
                <a16:creationId xmlns:a16="http://schemas.microsoft.com/office/drawing/2014/main" id="{9ED707BA-6531-5C19-E33B-7A6621540CCE}"/>
              </a:ext>
            </a:extLst>
          </p:cNvPr>
          <p:cNvPicPr>
            <a:picLocks noChangeAspect="1"/>
          </p:cNvPicPr>
          <p:nvPr/>
        </p:nvPicPr>
        <p:blipFill>
          <a:blip r:embed="rId3" cstate="email">
            <a:extLst>
              <a:ext uri="{28A0092B-C50C-407E-A947-70E740481C1C}">
                <a14:useLocalDpi xmlns:a14="http://schemas.microsoft.com/office/drawing/2010/main"/>
              </a:ext>
            </a:extLst>
          </a:blip>
          <a:srcRect l="6937" t="11150" r="5453" b="17451"/>
          <a:stretch>
            <a:fillRect/>
          </a:stretch>
        </p:blipFill>
        <p:spPr>
          <a:xfrm>
            <a:off x="1655676" y="67813"/>
            <a:ext cx="5832648" cy="6722374"/>
          </a:xfrm>
          <a:prstGeom prst="rect">
            <a:avLst/>
          </a:prstGeom>
        </p:spPr>
      </p:pic>
      <p:sp>
        <p:nvSpPr>
          <p:cNvPr id="2" name="Rectangle: Rounded Corners 1">
            <a:extLst>
              <a:ext uri="{FF2B5EF4-FFF2-40B4-BE49-F238E27FC236}">
                <a16:creationId xmlns:a16="http://schemas.microsoft.com/office/drawing/2014/main" id="{D9E32372-00B6-72B2-D214-B48B2664FC46}"/>
              </a:ext>
            </a:extLst>
          </p:cNvPr>
          <p:cNvSpPr/>
          <p:nvPr/>
        </p:nvSpPr>
        <p:spPr>
          <a:xfrm>
            <a:off x="214227" y="5219689"/>
            <a:ext cx="2378841" cy="144967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She has done a beautiful thing to me… what she has done will be told in memory of her.</a:t>
            </a:r>
          </a:p>
        </p:txBody>
      </p:sp>
      <p:sp>
        <p:nvSpPr>
          <p:cNvPr id="4" name="Rectangle: Rounded Corners 3">
            <a:extLst>
              <a:ext uri="{FF2B5EF4-FFF2-40B4-BE49-F238E27FC236}">
                <a16:creationId xmlns:a16="http://schemas.microsoft.com/office/drawing/2014/main" id="{324CCC62-4CE9-8975-5172-06AF5AE329F9}"/>
              </a:ext>
            </a:extLst>
          </p:cNvPr>
          <p:cNvSpPr/>
          <p:nvPr/>
        </p:nvSpPr>
        <p:spPr>
          <a:xfrm>
            <a:off x="6738811" y="4753532"/>
            <a:ext cx="2199329" cy="122413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Unless I wash you, you have no part with me. What I’ve done, you do…</a:t>
            </a:r>
          </a:p>
        </p:txBody>
      </p:sp>
      <p:sp>
        <p:nvSpPr>
          <p:cNvPr id="5" name="Rectangle: Rounded Corners 4">
            <a:extLst>
              <a:ext uri="{FF2B5EF4-FFF2-40B4-BE49-F238E27FC236}">
                <a16:creationId xmlns:a16="http://schemas.microsoft.com/office/drawing/2014/main" id="{2FB2D392-7587-1330-FF58-CC5BE5CAF719}"/>
              </a:ext>
            </a:extLst>
          </p:cNvPr>
          <p:cNvSpPr/>
          <p:nvPr/>
        </p:nvSpPr>
        <p:spPr>
          <a:xfrm>
            <a:off x="1295636" y="188640"/>
            <a:ext cx="6552728" cy="69169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wonder what both these stories might tell us about how we should treat each other?....</a:t>
            </a:r>
          </a:p>
        </p:txBody>
      </p:sp>
    </p:spTree>
    <p:extLst>
      <p:ext uri="{BB962C8B-B14F-4D97-AF65-F5344CB8AC3E}">
        <p14:creationId xmlns:p14="http://schemas.microsoft.com/office/powerpoint/2010/main" val="231695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sitting at a desk&#10;&#10;AI-generated content may be incorrect.">
            <a:extLst>
              <a:ext uri="{FF2B5EF4-FFF2-40B4-BE49-F238E27FC236}">
                <a16:creationId xmlns:a16="http://schemas.microsoft.com/office/drawing/2014/main" id="{EB13FA55-D87D-EE7D-E65B-E90162036E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0050"/>
            <a:ext cx="9144000" cy="6057900"/>
          </a:xfrm>
          <a:prstGeom prst="rect">
            <a:avLst/>
          </a:prstGeom>
        </p:spPr>
      </p:pic>
      <p:sp>
        <p:nvSpPr>
          <p:cNvPr id="2" name="Rectangle: Rounded Corners 1">
            <a:extLst>
              <a:ext uri="{FF2B5EF4-FFF2-40B4-BE49-F238E27FC236}">
                <a16:creationId xmlns:a16="http://schemas.microsoft.com/office/drawing/2014/main" id="{2BEE06F7-56D3-5FF7-637F-AC77950175C0}"/>
              </a:ext>
            </a:extLst>
          </p:cNvPr>
          <p:cNvSpPr/>
          <p:nvPr/>
        </p:nvSpPr>
        <p:spPr>
          <a:xfrm>
            <a:off x="287524" y="620688"/>
            <a:ext cx="8568952" cy="122413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….I wonder how we might serve each other in our school family?....</a:t>
            </a:r>
          </a:p>
        </p:txBody>
      </p:sp>
    </p:spTree>
    <p:extLst>
      <p:ext uri="{BB962C8B-B14F-4D97-AF65-F5344CB8AC3E}">
        <p14:creationId xmlns:p14="http://schemas.microsoft.com/office/powerpoint/2010/main" val="201495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B309-F9C5-814B-B1E5-1DBAE1672B0E}"/>
            </a:ext>
          </a:extLst>
        </p:cNvPr>
        <p:cNvGrpSpPr/>
        <p:nvPr/>
      </p:nvGrpSpPr>
      <p:grpSpPr>
        <a:xfrm>
          <a:off x="0" y="0"/>
          <a:ext cx="0" cy="0"/>
          <a:chOff x="0" y="0"/>
          <a:chExt cx="0" cy="0"/>
        </a:xfrm>
      </p:grpSpPr>
      <p:pic>
        <p:nvPicPr>
          <p:cNvPr id="3" name="Picture 2" descr="A pair of religious banners&#10;&#10;AI-generated content may be incorrect.">
            <a:extLst>
              <a:ext uri="{FF2B5EF4-FFF2-40B4-BE49-F238E27FC236}">
                <a16:creationId xmlns:a16="http://schemas.microsoft.com/office/drawing/2014/main" id="{72966271-BA55-5082-3B06-AA5BC9462520}"/>
              </a:ext>
            </a:extLst>
          </p:cNvPr>
          <p:cNvPicPr>
            <a:picLocks noChangeAspect="1"/>
          </p:cNvPicPr>
          <p:nvPr/>
        </p:nvPicPr>
        <p:blipFill>
          <a:blip r:embed="rId3" cstate="email">
            <a:extLst>
              <a:ext uri="{28A0092B-C50C-407E-A947-70E740481C1C}">
                <a14:useLocalDpi xmlns:a14="http://schemas.microsoft.com/office/drawing/2010/main"/>
              </a:ext>
            </a:extLst>
          </a:blip>
          <a:srcRect l="6937" t="11150" r="5453" b="17451"/>
          <a:stretch>
            <a:fillRect/>
          </a:stretch>
        </p:blipFill>
        <p:spPr>
          <a:xfrm>
            <a:off x="7982" y="67813"/>
            <a:ext cx="5832648" cy="6722374"/>
          </a:xfrm>
          <a:prstGeom prst="rect">
            <a:avLst/>
          </a:prstGeom>
        </p:spPr>
      </p:pic>
      <p:sp>
        <p:nvSpPr>
          <p:cNvPr id="6" name="TextBox 5">
            <a:extLst>
              <a:ext uri="{FF2B5EF4-FFF2-40B4-BE49-F238E27FC236}">
                <a16:creationId xmlns:a16="http://schemas.microsoft.com/office/drawing/2014/main" id="{24A7DAD9-6CA5-EC66-71D1-03B19B57EBA6}"/>
              </a:ext>
            </a:extLst>
          </p:cNvPr>
          <p:cNvSpPr txBox="1">
            <a:spLocks noChangeArrowheads="1"/>
          </p:cNvSpPr>
          <p:nvPr/>
        </p:nvSpPr>
        <p:spPr bwMode="auto">
          <a:xfrm>
            <a:off x="5868144" y="754422"/>
            <a:ext cx="3042662" cy="5349157"/>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we might learn from these examples of humble service?....</a:t>
            </a:r>
          </a:p>
          <a:p>
            <a:pPr algn="ctr" fontAlgn="auto">
              <a:spcAft>
                <a:spcPts val="0"/>
              </a:spcAft>
              <a:buNone/>
              <a:defRPr/>
            </a:pPr>
            <a:r>
              <a:rPr lang="en-GB" sz="2800" b="1" dirty="0">
                <a:solidFill>
                  <a:prstClr val="black"/>
                </a:solidFill>
                <a:latin typeface="Century Gothic" panose="020B0502020202020204" pitchFamily="34" charset="0"/>
              </a:rPr>
              <a:t>….I wonder how others might remember us because of how we treated them?....</a:t>
            </a:r>
          </a:p>
        </p:txBody>
      </p:sp>
    </p:spTree>
    <p:extLst>
      <p:ext uri="{BB962C8B-B14F-4D97-AF65-F5344CB8AC3E}">
        <p14:creationId xmlns:p14="http://schemas.microsoft.com/office/powerpoint/2010/main" val="157136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y colorful hands in a row&#10;&#10;AI-generated content may be incorrect.">
            <a:extLst>
              <a:ext uri="{FF2B5EF4-FFF2-40B4-BE49-F238E27FC236}">
                <a16:creationId xmlns:a16="http://schemas.microsoft.com/office/drawing/2014/main" id="{9045BA89-469F-064B-528D-9CECB68F7B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0025"/>
            <a:ext cx="9144000" cy="6457950"/>
          </a:xfrm>
          <a:prstGeom prst="rect">
            <a:avLst/>
          </a:prstGeom>
        </p:spPr>
      </p:pic>
      <p:sp>
        <p:nvSpPr>
          <p:cNvPr id="3" name="TextBox 2">
            <a:extLst>
              <a:ext uri="{FF2B5EF4-FFF2-40B4-BE49-F238E27FC236}">
                <a16:creationId xmlns:a16="http://schemas.microsoft.com/office/drawing/2014/main" id="{FFF5F669-C380-22F5-2A0D-7D697BC74CDB}"/>
              </a:ext>
            </a:extLst>
          </p:cNvPr>
          <p:cNvSpPr txBox="1"/>
          <p:nvPr/>
        </p:nvSpPr>
        <p:spPr>
          <a:xfrm>
            <a:off x="2159732" y="2136339"/>
            <a:ext cx="4824536" cy="2585323"/>
          </a:xfrm>
          <a:prstGeom prst="rect">
            <a:avLst/>
          </a:prstGeom>
          <a:noFill/>
        </p:spPr>
        <p:txBody>
          <a:bodyPr wrap="square" rtlCol="0">
            <a:spAutoFit/>
          </a:bodyPr>
          <a:lstStyle/>
          <a:p>
            <a:pPr algn="ctr"/>
            <a:r>
              <a:rPr lang="en-GB" sz="5400" b="1" dirty="0">
                <a:latin typeface="Century Gothic" panose="020B0502020202020204" pitchFamily="34" charset="0"/>
              </a:rPr>
              <a:t>…may we humbly serve others.</a:t>
            </a:r>
          </a:p>
        </p:txBody>
      </p:sp>
    </p:spTree>
    <p:extLst>
      <p:ext uri="{BB962C8B-B14F-4D97-AF65-F5344CB8AC3E}">
        <p14:creationId xmlns:p14="http://schemas.microsoft.com/office/powerpoint/2010/main" val="10715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breaking an egg into a bowl&#10;&#10;AI-generated content may be incorrect.">
            <a:extLst>
              <a:ext uri="{FF2B5EF4-FFF2-40B4-BE49-F238E27FC236}">
                <a16:creationId xmlns:a16="http://schemas.microsoft.com/office/drawing/2014/main" id="{C3E82255-48A8-9D19-825C-C72156F180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893" y="0"/>
            <a:ext cx="4570214" cy="6858000"/>
          </a:xfrm>
          <a:prstGeom prst="rect">
            <a:avLst/>
          </a:prstGeom>
          <a:ln>
            <a:solidFill>
              <a:schemeClr val="bg1"/>
            </a:solidFill>
          </a:ln>
        </p:spPr>
      </p:pic>
    </p:spTree>
    <p:extLst>
      <p:ext uri="{BB962C8B-B14F-4D97-AF65-F5344CB8AC3E}">
        <p14:creationId xmlns:p14="http://schemas.microsoft.com/office/powerpoint/2010/main" val="32276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4177</TotalTime>
  <Words>1917</Words>
  <Application>Microsoft Office PowerPoint</Application>
  <PresentationFormat>On-screen Show (4:3)</PresentationFormat>
  <Paragraphs>142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98</cp:revision>
  <dcterms:created xsi:type="dcterms:W3CDTF">2008-03-03T20:29:43Z</dcterms:created>
  <dcterms:modified xsi:type="dcterms:W3CDTF">2025-09-13T17:00:27Z</dcterms:modified>
</cp:coreProperties>
</file>