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577" r:id="rId2"/>
    <p:sldId id="527" r:id="rId3"/>
    <p:sldId id="669" r:id="rId4"/>
    <p:sldId id="678" r:id="rId5"/>
    <p:sldId id="663" r:id="rId6"/>
    <p:sldId id="675" r:id="rId7"/>
    <p:sldId id="677" r:id="rId8"/>
    <p:sldId id="664" r:id="rId9"/>
    <p:sldId id="676" r:id="rId10"/>
    <p:sldId id="679" r:id="rId11"/>
    <p:sldId id="443" r:id="rId12"/>
    <p:sldId id="568" r:id="rId1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0E15EA9-0A0B-43E1-A067-65FDC271D4F5}">
          <p14:sldIdLst>
            <p14:sldId id="577"/>
            <p14:sldId id="527"/>
            <p14:sldId id="669"/>
            <p14:sldId id="678"/>
            <p14:sldId id="663"/>
            <p14:sldId id="675"/>
            <p14:sldId id="677"/>
            <p14:sldId id="664"/>
            <p14:sldId id="676"/>
            <p14:sldId id="679"/>
            <p14:sldId id="443"/>
            <p14:sldId id="5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CC"/>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F1D97-F424-4589-AE3D-95C642C1914D}" v="197" dt="2026-02-05T20:58:08.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430" autoAdjust="0"/>
  </p:normalViewPr>
  <p:slideViewPr>
    <p:cSldViewPr>
      <p:cViewPr varScale="1">
        <p:scale>
          <a:sx n="59" d="100"/>
          <a:sy n="59" d="100"/>
        </p:scale>
        <p:origin x="206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modSection">
      <pc:chgData name="Rachel Boxer" userId="6da37c9f42e40059" providerId="LiveId" clId="{0E13CC8D-59C2-4409-A640-E738E4606E44}" dt="2026-02-05T20:58:19.433" v="9819" actId="1076"/>
      <pc:docMkLst>
        <pc:docMk/>
      </pc:docMkLst>
      <pc:sldChg chg="addSp delSp modSp mod modNotesTx">
        <pc:chgData name="Rachel Boxer" userId="6da37c9f42e40059" providerId="LiveId" clId="{0E13CC8D-59C2-4409-A640-E738E4606E44}" dt="2026-01-22T15:54:10.767" v="9735" actId="20577"/>
        <pc:sldMkLst>
          <pc:docMk/>
          <pc:sldMk cId="0" sldId="443"/>
        </pc:sldMkLst>
        <pc:picChg chg="add mod modCrop">
          <ac:chgData name="Rachel Boxer" userId="6da37c9f42e40059" providerId="LiveId" clId="{0E13CC8D-59C2-4409-A640-E738E4606E44}" dt="2026-01-20T13:27:10.220" v="7576" actId="1035"/>
          <ac:picMkLst>
            <pc:docMk/>
            <pc:sldMk cId="0" sldId="443"/>
            <ac:picMk id="3" creationId="{C2198211-8244-9E06-5E31-6CBE71A001BE}"/>
          </ac:picMkLst>
        </pc:picChg>
      </pc:sldChg>
      <pc:sldChg chg="addSp delSp modSp mod">
        <pc:chgData name="Rachel Boxer" userId="6da37c9f42e40059" providerId="LiveId" clId="{0E13CC8D-59C2-4409-A640-E738E4606E44}" dt="2026-01-17T22:36:27.733" v="184" actId="732"/>
        <pc:sldMkLst>
          <pc:docMk/>
          <pc:sldMk cId="3071693309" sldId="527"/>
        </pc:sldMkLst>
        <pc:picChg chg="add mod modCrop">
          <ac:chgData name="Rachel Boxer" userId="6da37c9f42e40059" providerId="LiveId" clId="{0E13CC8D-59C2-4409-A640-E738E4606E44}" dt="2026-01-17T22:36:27.733" v="184" actId="732"/>
          <ac:picMkLst>
            <pc:docMk/>
            <pc:sldMk cId="3071693309" sldId="527"/>
            <ac:picMk id="3" creationId="{12337BDB-A927-F1B9-1C97-A5B8DE8108E4}"/>
          </ac:picMkLst>
        </pc:picChg>
      </pc:sldChg>
      <pc:sldChg chg="addSp delSp modSp mod modNotesTx">
        <pc:chgData name="Rachel Boxer" userId="6da37c9f42e40059" providerId="LiveId" clId="{0E13CC8D-59C2-4409-A640-E738E4606E44}" dt="2026-01-20T13:41:34.899" v="8247" actId="20577"/>
        <pc:sldMkLst>
          <pc:docMk/>
          <pc:sldMk cId="2585335716" sldId="568"/>
        </pc:sldMkLst>
        <pc:picChg chg="add mod">
          <ac:chgData name="Rachel Boxer" userId="6da37c9f42e40059" providerId="LiveId" clId="{0E13CC8D-59C2-4409-A640-E738E4606E44}" dt="2026-01-19T14:38:53.782" v="1809" actId="1076"/>
          <ac:picMkLst>
            <pc:docMk/>
            <pc:sldMk cId="2585335716" sldId="568"/>
            <ac:picMk id="2" creationId="{007C328C-3841-4A5C-4D7F-A7236737FEC2}"/>
          </ac:picMkLst>
        </pc:picChg>
      </pc:sldChg>
      <pc:sldChg chg="addSp modSp mod modAnim modNotesTx">
        <pc:chgData name="Rachel Boxer" userId="6da37c9f42e40059" providerId="LiveId" clId="{0E13CC8D-59C2-4409-A640-E738E4606E44}" dt="2026-01-20T14:11:28.217" v="8561" actId="20577"/>
        <pc:sldMkLst>
          <pc:docMk/>
          <pc:sldMk cId="1882833877" sldId="577"/>
        </pc:sldMkLst>
        <pc:grpChg chg="add mod">
          <ac:chgData name="Rachel Boxer" userId="6da37c9f42e40059" providerId="LiveId" clId="{0E13CC8D-59C2-4409-A640-E738E4606E44}" dt="2026-01-17T22:35:24.153" v="174" actId="164"/>
          <ac:grpSpMkLst>
            <pc:docMk/>
            <pc:sldMk cId="1882833877" sldId="577"/>
            <ac:grpSpMk id="7" creationId="{ACD20D6D-62F5-CF2D-32D1-D8F8BC8786DA}"/>
          </ac:grpSpMkLst>
        </pc:grpChg>
        <pc:picChg chg="mod">
          <ac:chgData name="Rachel Boxer" userId="6da37c9f42e40059" providerId="LiveId" clId="{0E13CC8D-59C2-4409-A640-E738E4606E44}" dt="2026-01-17T22:35:24.153" v="174" actId="164"/>
          <ac:picMkLst>
            <pc:docMk/>
            <pc:sldMk cId="1882833877" sldId="577"/>
            <ac:picMk id="4" creationId="{811799B6-8AA9-6DF3-9907-6BD834B5A624}"/>
          </ac:picMkLst>
        </pc:picChg>
        <pc:picChg chg="add mod">
          <ac:chgData name="Rachel Boxer" userId="6da37c9f42e40059" providerId="LiveId" clId="{0E13CC8D-59C2-4409-A640-E738E4606E44}" dt="2026-01-17T22:35:24.153" v="174" actId="164"/>
          <ac:picMkLst>
            <pc:docMk/>
            <pc:sldMk cId="1882833877" sldId="577"/>
            <ac:picMk id="6" creationId="{2EF12E7C-028D-05B4-C948-B88582B3DA91}"/>
          </ac:picMkLst>
        </pc:picChg>
      </pc:sldChg>
      <pc:sldChg chg="addSp delSp modSp mod delAnim modNotesTx">
        <pc:chgData name="Rachel Boxer" userId="6da37c9f42e40059" providerId="LiveId" clId="{0E13CC8D-59C2-4409-A640-E738E4606E44}" dt="2026-02-05T20:58:19.433" v="9819" actId="1076"/>
        <pc:sldMkLst>
          <pc:docMk/>
          <pc:sldMk cId="1916482371" sldId="663"/>
        </pc:sldMkLst>
        <pc:spChg chg="mod">
          <ac:chgData name="Rachel Boxer" userId="6da37c9f42e40059" providerId="LiveId" clId="{0E13CC8D-59C2-4409-A640-E738E4606E44}" dt="2026-01-19T14:07:22.029" v="1799" actId="14100"/>
          <ac:spMkLst>
            <pc:docMk/>
            <pc:sldMk cId="1916482371" sldId="663"/>
            <ac:spMk id="2" creationId="{ABB88AA9-3195-D0F5-C7E4-DC9268F35F80}"/>
          </ac:spMkLst>
        </pc:spChg>
        <pc:spChg chg="add mod">
          <ac:chgData name="Rachel Boxer" userId="6da37c9f42e40059" providerId="LiveId" clId="{0E13CC8D-59C2-4409-A640-E738E4606E44}" dt="2026-02-05T14:45:41.111" v="9750"/>
          <ac:spMkLst>
            <pc:docMk/>
            <pc:sldMk cId="1916482371" sldId="663"/>
            <ac:spMk id="3" creationId="{07B13CAE-CC13-0A89-D99E-00AAE6BBA2C2}"/>
          </ac:spMkLst>
        </pc:spChg>
        <pc:spChg chg="add mod">
          <ac:chgData name="Rachel Boxer" userId="6da37c9f42e40059" providerId="LiveId" clId="{0E13CC8D-59C2-4409-A640-E738E4606E44}" dt="2026-01-19T14:07:27.667" v="1800" actId="1076"/>
          <ac:spMkLst>
            <pc:docMk/>
            <pc:sldMk cId="1916482371" sldId="663"/>
            <ac:spMk id="7" creationId="{B4F5D10D-6C31-75C3-A35D-8E0D92E1AAAD}"/>
          </ac:spMkLst>
        </pc:spChg>
        <pc:graphicFrameChg chg="add del mod">
          <ac:chgData name="Rachel Boxer" userId="6da37c9f42e40059" providerId="LiveId" clId="{0E13CC8D-59C2-4409-A640-E738E4606E44}" dt="2026-02-05T14:54:38.299" v="9756" actId="478"/>
          <ac:graphicFrameMkLst>
            <pc:docMk/>
            <pc:sldMk cId="1916482371" sldId="663"/>
            <ac:graphicFrameMk id="6" creationId="{BF221756-55A1-0039-7B96-FDF693021379}"/>
          </ac:graphicFrameMkLst>
        </pc:graphicFrameChg>
        <pc:picChg chg="del mod">
          <ac:chgData name="Rachel Boxer" userId="6da37c9f42e40059" providerId="LiveId" clId="{0E13CC8D-59C2-4409-A640-E738E4606E44}" dt="2026-02-05T20:58:07.022" v="9816" actId="478"/>
          <ac:picMkLst>
            <pc:docMk/>
            <pc:sldMk cId="1916482371" sldId="663"/>
            <ac:picMk id="5" creationId="{648AAE93-010A-46B9-E924-7F4833AC05B0}"/>
          </ac:picMkLst>
        </pc:picChg>
        <pc:picChg chg="add mod">
          <ac:chgData name="Rachel Boxer" userId="6da37c9f42e40059" providerId="LiveId" clId="{0E13CC8D-59C2-4409-A640-E738E4606E44}" dt="2026-02-05T20:58:19.433" v="9819" actId="1076"/>
          <ac:picMkLst>
            <pc:docMk/>
            <pc:sldMk cId="1916482371" sldId="663"/>
            <ac:picMk id="6" creationId="{0ABCF60C-26E2-8202-FB64-A7C015CB4F61}"/>
          </ac:picMkLst>
        </pc:picChg>
        <pc:picChg chg="add mod modCrop">
          <ac:chgData name="Rachel Boxer" userId="6da37c9f42e40059" providerId="LiveId" clId="{0E13CC8D-59C2-4409-A640-E738E4606E44}" dt="2026-02-05T20:29:56.658" v="9766" actId="1076"/>
          <ac:picMkLst>
            <pc:docMk/>
            <pc:sldMk cId="1916482371" sldId="663"/>
            <ac:picMk id="8" creationId="{627934E9-B9CB-1EC3-AD97-277A67D00780}"/>
          </ac:picMkLst>
        </pc:picChg>
      </pc:sldChg>
      <pc:sldChg chg="addSp delSp modSp mod ord modAnim modNotesTx">
        <pc:chgData name="Rachel Boxer" userId="6da37c9f42e40059" providerId="LiveId" clId="{0E13CC8D-59C2-4409-A640-E738E4606E44}" dt="2026-02-05T20:34:40.001" v="9815" actId="12789"/>
        <pc:sldMkLst>
          <pc:docMk/>
          <pc:sldMk cId="3182562274" sldId="664"/>
        </pc:sldMkLst>
        <pc:spChg chg="add mod">
          <ac:chgData name="Rachel Boxer" userId="6da37c9f42e40059" providerId="LiveId" clId="{0E13CC8D-59C2-4409-A640-E738E4606E44}" dt="2026-02-05T20:34:40.001" v="9815" actId="12789"/>
          <ac:spMkLst>
            <pc:docMk/>
            <pc:sldMk cId="3182562274" sldId="664"/>
            <ac:spMk id="2" creationId="{359A28E1-C079-9E36-1184-68136C69B246}"/>
          </ac:spMkLst>
        </pc:spChg>
        <pc:spChg chg="add del mod">
          <ac:chgData name="Rachel Boxer" userId="6da37c9f42e40059" providerId="LiveId" clId="{0E13CC8D-59C2-4409-A640-E738E4606E44}" dt="2026-02-05T14:46:52.542" v="9753" actId="478"/>
          <ac:spMkLst>
            <pc:docMk/>
            <pc:sldMk cId="3182562274" sldId="664"/>
            <ac:spMk id="3" creationId="{7A91B138-EE48-7B05-CDA2-4EC3677E9008}"/>
          </ac:spMkLst>
        </pc:spChg>
        <pc:spChg chg="add mod">
          <ac:chgData name="Rachel Boxer" userId="6da37c9f42e40059" providerId="LiveId" clId="{0E13CC8D-59C2-4409-A640-E738E4606E44}" dt="2026-02-05T20:34:25.493" v="9813" actId="14100"/>
          <ac:spMkLst>
            <pc:docMk/>
            <pc:sldMk cId="3182562274" sldId="664"/>
            <ac:spMk id="4" creationId="{69C62EF1-6B4F-0B2E-1FD9-5C7D3031DFAD}"/>
          </ac:spMkLst>
        </pc:spChg>
        <pc:spChg chg="add mod">
          <ac:chgData name="Rachel Boxer" userId="6da37c9f42e40059" providerId="LiveId" clId="{0E13CC8D-59C2-4409-A640-E738E4606E44}" dt="2026-02-05T14:46:52.935" v="9754"/>
          <ac:spMkLst>
            <pc:docMk/>
            <pc:sldMk cId="3182562274" sldId="664"/>
            <ac:spMk id="5" creationId="{D39634E8-5EBF-A323-060C-E65C2A5EE61B}"/>
          </ac:spMkLst>
        </pc:spChg>
        <pc:picChg chg="add mod ord modCrop">
          <ac:chgData name="Rachel Boxer" userId="6da37c9f42e40059" providerId="LiveId" clId="{0E13CC8D-59C2-4409-A640-E738E4606E44}" dt="2026-02-05T20:34:04.310" v="9809" actId="171"/>
          <ac:picMkLst>
            <pc:docMk/>
            <pc:sldMk cId="3182562274" sldId="664"/>
            <ac:picMk id="6" creationId="{EC4AF7DD-F40E-66DF-7BB9-C62E06D74D7C}"/>
          </ac:picMkLst>
        </pc:picChg>
      </pc:sldChg>
      <pc:sldChg chg="addSp delSp modSp mod ord delAnim modAnim modNotesTx">
        <pc:chgData name="Rachel Boxer" userId="6da37c9f42e40059" providerId="LiveId" clId="{0E13CC8D-59C2-4409-A640-E738E4606E44}" dt="2026-01-20T13:43:56.504" v="8249" actId="20577"/>
        <pc:sldMkLst>
          <pc:docMk/>
          <pc:sldMk cId="2483119249" sldId="669"/>
        </pc:sldMkLst>
        <pc:spChg chg="mod">
          <ac:chgData name="Rachel Boxer" userId="6da37c9f42e40059" providerId="LiveId" clId="{0E13CC8D-59C2-4409-A640-E738E4606E44}" dt="2026-01-17T22:45:05.025" v="1073" actId="1076"/>
          <ac:spMkLst>
            <pc:docMk/>
            <pc:sldMk cId="2483119249" sldId="669"/>
            <ac:spMk id="6" creationId="{4458AD4D-6F39-F675-545B-004292F7D3F1}"/>
          </ac:spMkLst>
        </pc:spChg>
        <pc:spChg chg="add mod">
          <ac:chgData name="Rachel Boxer" userId="6da37c9f42e40059" providerId="LiveId" clId="{0E13CC8D-59C2-4409-A640-E738E4606E44}" dt="2026-01-17T22:39:57.465" v="314" actId="20577"/>
          <ac:spMkLst>
            <pc:docMk/>
            <pc:sldMk cId="2483119249" sldId="669"/>
            <ac:spMk id="11" creationId="{9EFCAF17-5BBF-E232-6AC1-303F7DB894CC}"/>
          </ac:spMkLst>
        </pc:spChg>
        <pc:spChg chg="add mod">
          <ac:chgData name="Rachel Boxer" userId="6da37c9f42e40059" providerId="LiveId" clId="{0E13CC8D-59C2-4409-A640-E738E4606E44}" dt="2026-01-17T22:46:45.280" v="1115" actId="1076"/>
          <ac:spMkLst>
            <pc:docMk/>
            <pc:sldMk cId="2483119249" sldId="669"/>
            <ac:spMk id="13" creationId="{04EC4682-20BF-D041-89EF-B7F48E75F717}"/>
          </ac:spMkLst>
        </pc:spChg>
        <pc:grpChg chg="add mod">
          <ac:chgData name="Rachel Boxer" userId="6da37c9f42e40059" providerId="LiveId" clId="{0E13CC8D-59C2-4409-A640-E738E4606E44}" dt="2026-01-17T22:38:10.073" v="190" actId="1076"/>
          <ac:grpSpMkLst>
            <pc:docMk/>
            <pc:sldMk cId="2483119249" sldId="669"/>
            <ac:grpSpMk id="8" creationId="{8C1CCBDB-6E41-0F5C-72EE-EA8BC74084DC}"/>
          </ac:grpSpMkLst>
        </pc:grpChg>
        <pc:picChg chg="add mod modCrop">
          <ac:chgData name="Rachel Boxer" userId="6da37c9f42e40059" providerId="LiveId" clId="{0E13CC8D-59C2-4409-A640-E738E4606E44}" dt="2026-01-17T22:38:42.732" v="200" actId="1036"/>
          <ac:picMkLst>
            <pc:docMk/>
            <pc:sldMk cId="2483119249" sldId="669"/>
            <ac:picMk id="4" creationId="{00DD903B-8CBE-50F8-4646-4DD7D8492986}"/>
          </ac:picMkLst>
        </pc:picChg>
        <pc:picChg chg="add mod modCrop">
          <ac:chgData name="Rachel Boxer" userId="6da37c9f42e40059" providerId="LiveId" clId="{0E13CC8D-59C2-4409-A640-E738E4606E44}" dt="2026-01-17T22:33:28.116" v="129" actId="12788"/>
          <ac:picMkLst>
            <pc:docMk/>
            <pc:sldMk cId="2483119249" sldId="669"/>
            <ac:picMk id="5" creationId="{8543C042-D058-3679-F578-C8ED5003CC2C}"/>
          </ac:picMkLst>
        </pc:picChg>
        <pc:picChg chg="add mod modCrop">
          <ac:chgData name="Rachel Boxer" userId="6da37c9f42e40059" providerId="LiveId" clId="{0E13CC8D-59C2-4409-A640-E738E4606E44}" dt="2026-01-17T22:33:20.993" v="127" actId="1076"/>
          <ac:picMkLst>
            <pc:docMk/>
            <pc:sldMk cId="2483119249" sldId="669"/>
            <ac:picMk id="7" creationId="{EDDD0ED3-FBE2-D24F-D975-73DB29451950}"/>
          </ac:picMkLst>
        </pc:picChg>
        <pc:picChg chg="mod">
          <ac:chgData name="Rachel Boxer" userId="6da37c9f42e40059" providerId="LiveId" clId="{0E13CC8D-59C2-4409-A640-E738E4606E44}" dt="2026-01-17T22:38:04.053" v="189"/>
          <ac:picMkLst>
            <pc:docMk/>
            <pc:sldMk cId="2483119249" sldId="669"/>
            <ac:picMk id="9" creationId="{97147900-3154-4A48-D191-06C4A601402D}"/>
          </ac:picMkLst>
        </pc:picChg>
        <pc:picChg chg="mod">
          <ac:chgData name="Rachel Boxer" userId="6da37c9f42e40059" providerId="LiveId" clId="{0E13CC8D-59C2-4409-A640-E738E4606E44}" dt="2026-01-17T22:38:04.053" v="189"/>
          <ac:picMkLst>
            <pc:docMk/>
            <pc:sldMk cId="2483119249" sldId="669"/>
            <ac:picMk id="10" creationId="{86E7DABE-3D69-06E2-5D40-D5CA720B2014}"/>
          </ac:picMkLst>
        </pc:picChg>
      </pc:sldChg>
      <pc:sldChg chg="addSp delSp modSp mod setBg delAnim modNotesTx">
        <pc:chgData name="Rachel Boxer" userId="6da37c9f42e40059" providerId="LiveId" clId="{0E13CC8D-59C2-4409-A640-E738E4606E44}" dt="2026-01-20T13:49:04.252" v="8272" actId="1076"/>
        <pc:sldMkLst>
          <pc:docMk/>
          <pc:sldMk cId="1338081781" sldId="675"/>
        </pc:sldMkLst>
        <pc:spChg chg="mod">
          <ac:chgData name="Rachel Boxer" userId="6da37c9f42e40059" providerId="LiveId" clId="{0E13CC8D-59C2-4409-A640-E738E4606E44}" dt="2026-01-20T13:49:04.252" v="8272" actId="1076"/>
          <ac:spMkLst>
            <pc:docMk/>
            <pc:sldMk cId="1338081781" sldId="675"/>
            <ac:spMk id="4" creationId="{AD91B57D-314D-884A-A726-68B4EFF205B8}"/>
          </ac:spMkLst>
        </pc:spChg>
        <pc:picChg chg="add mod ord">
          <ac:chgData name="Rachel Boxer" userId="6da37c9f42e40059" providerId="LiveId" clId="{0E13CC8D-59C2-4409-A640-E738E4606E44}" dt="2026-01-17T19:31:06.672" v="20" actId="171"/>
          <ac:picMkLst>
            <pc:docMk/>
            <pc:sldMk cId="1338081781" sldId="675"/>
            <ac:picMk id="8" creationId="{202D78B8-C184-C6D6-4E46-868C438A23B8}"/>
          </ac:picMkLst>
        </pc:picChg>
      </pc:sldChg>
      <pc:sldChg chg="addSp delSp modSp add mod modAnim modNotesTx">
        <pc:chgData name="Rachel Boxer" userId="6da37c9f42e40059" providerId="LiveId" clId="{0E13CC8D-59C2-4409-A640-E738E4606E44}" dt="2026-01-20T13:16:34.450" v="6854" actId="20577"/>
        <pc:sldMkLst>
          <pc:docMk/>
          <pc:sldMk cId="785912967" sldId="676"/>
        </pc:sldMkLst>
        <pc:spChg chg="add mod">
          <ac:chgData name="Rachel Boxer" userId="6da37c9f42e40059" providerId="LiveId" clId="{0E13CC8D-59C2-4409-A640-E738E4606E44}" dt="2026-01-19T14:43:50.378" v="1934" actId="14100"/>
          <ac:spMkLst>
            <pc:docMk/>
            <pc:sldMk cId="785912967" sldId="676"/>
            <ac:spMk id="5" creationId="{722AC1C2-11C7-79C2-A5C3-8FDDAA032DDD}"/>
          </ac:spMkLst>
        </pc:spChg>
        <pc:spChg chg="add mod">
          <ac:chgData name="Rachel Boxer" userId="6da37c9f42e40059" providerId="LiveId" clId="{0E13CC8D-59C2-4409-A640-E738E4606E44}" dt="2026-01-19T15:57:56.065" v="5281" actId="20577"/>
          <ac:spMkLst>
            <pc:docMk/>
            <pc:sldMk cId="785912967" sldId="676"/>
            <ac:spMk id="6" creationId="{76077C78-EEB4-1DA1-EE15-CA4C206B2FC4}"/>
          </ac:spMkLst>
        </pc:spChg>
        <pc:picChg chg="add mod">
          <ac:chgData name="Rachel Boxer" userId="6da37c9f42e40059" providerId="LiveId" clId="{0E13CC8D-59C2-4409-A640-E738E4606E44}" dt="2026-01-19T14:40:45.342" v="1816"/>
          <ac:picMkLst>
            <pc:docMk/>
            <pc:sldMk cId="785912967" sldId="676"/>
            <ac:picMk id="2" creationId="{DEA06E68-3DF3-F18F-1443-B9CD8222DE35}"/>
          </ac:picMkLst>
        </pc:picChg>
      </pc:sldChg>
      <pc:sldChg chg="addSp delSp modSp add mod ord modAnim modNotesTx">
        <pc:chgData name="Rachel Boxer" userId="6da37c9f42e40059" providerId="LiveId" clId="{0E13CC8D-59C2-4409-A640-E738E4606E44}" dt="2026-02-05T20:32:43.529" v="9795" actId="1036"/>
        <pc:sldMkLst>
          <pc:docMk/>
          <pc:sldMk cId="3370542110" sldId="677"/>
        </pc:sldMkLst>
        <pc:spChg chg="mod">
          <ac:chgData name="Rachel Boxer" userId="6da37c9f42e40059" providerId="LiveId" clId="{0E13CC8D-59C2-4409-A640-E738E4606E44}" dt="2026-02-05T20:32:43.529" v="9795" actId="1036"/>
          <ac:spMkLst>
            <pc:docMk/>
            <pc:sldMk cId="3370542110" sldId="677"/>
            <ac:spMk id="2" creationId="{4046B1A6-362B-E98A-DC58-1A0E51CA29B0}"/>
          </ac:spMkLst>
        </pc:spChg>
        <pc:spChg chg="del">
          <ac:chgData name="Rachel Boxer" userId="6da37c9f42e40059" providerId="LiveId" clId="{0E13CC8D-59C2-4409-A640-E738E4606E44}" dt="2026-02-05T14:46:48.434" v="9751" actId="478"/>
          <ac:spMkLst>
            <pc:docMk/>
            <pc:sldMk cId="3370542110" sldId="677"/>
            <ac:spMk id="3" creationId="{6C6944A7-FC4C-F50E-4F62-D8CCECE11A87}"/>
          </ac:spMkLst>
        </pc:spChg>
        <pc:spChg chg="del">
          <ac:chgData name="Rachel Boxer" userId="6da37c9f42e40059" providerId="LiveId" clId="{0E13CC8D-59C2-4409-A640-E738E4606E44}" dt="2026-02-05T20:32:16.644" v="9789" actId="478"/>
          <ac:spMkLst>
            <pc:docMk/>
            <pc:sldMk cId="3370542110" sldId="677"/>
            <ac:spMk id="4" creationId="{CF8CAE0E-7E84-FD69-B70B-C269342E827F}"/>
          </ac:spMkLst>
        </pc:spChg>
        <pc:spChg chg="add mod">
          <ac:chgData name="Rachel Boxer" userId="6da37c9f42e40059" providerId="LiveId" clId="{0E13CC8D-59C2-4409-A640-E738E4606E44}" dt="2026-02-05T14:46:48.812" v="9752"/>
          <ac:spMkLst>
            <pc:docMk/>
            <pc:sldMk cId="3370542110" sldId="677"/>
            <ac:spMk id="5" creationId="{070A0208-501B-9564-3F92-84621A1AFD4B}"/>
          </ac:spMkLst>
        </pc:spChg>
        <pc:spChg chg="del mod">
          <ac:chgData name="Rachel Boxer" userId="6da37c9f42e40059" providerId="LiveId" clId="{0E13CC8D-59C2-4409-A640-E738E4606E44}" dt="2026-02-05T20:32:07.750" v="9786" actId="478"/>
          <ac:spMkLst>
            <pc:docMk/>
            <pc:sldMk cId="3370542110" sldId="677"/>
            <ac:spMk id="7" creationId="{A896A241-9330-BB65-4E22-4CE61D2A3A8C}"/>
          </ac:spMkLst>
        </pc:spChg>
        <pc:graphicFrameChg chg="add del mod">
          <ac:chgData name="Rachel Boxer" userId="6da37c9f42e40059" providerId="LiveId" clId="{0E13CC8D-59C2-4409-A640-E738E4606E44}" dt="2026-02-05T20:30:51.359" v="9768" actId="478"/>
          <ac:graphicFrameMkLst>
            <pc:docMk/>
            <pc:sldMk cId="3370542110" sldId="677"/>
            <ac:graphicFrameMk id="3" creationId="{68C8A6DE-3775-C6AB-93B6-06E6E2DD7D4A}"/>
          </ac:graphicFrameMkLst>
        </pc:graphicFrameChg>
        <pc:picChg chg="add mod">
          <ac:chgData name="Rachel Boxer" userId="6da37c9f42e40059" providerId="LiveId" clId="{0E13CC8D-59C2-4409-A640-E738E4606E44}" dt="2026-02-05T20:32:37.038" v="9793" actId="14100"/>
          <ac:picMkLst>
            <pc:docMk/>
            <pc:sldMk cId="3370542110" sldId="677"/>
            <ac:picMk id="8" creationId="{E60BB952-134D-12F2-0D25-B77A94CF976A}"/>
          </ac:picMkLst>
        </pc:picChg>
        <pc:picChg chg="add mod modCrop">
          <ac:chgData name="Rachel Boxer" userId="6da37c9f42e40059" providerId="LiveId" clId="{0E13CC8D-59C2-4409-A640-E738E4606E44}" dt="2026-02-05T20:32:27.764" v="9791" actId="1076"/>
          <ac:picMkLst>
            <pc:docMk/>
            <pc:sldMk cId="3370542110" sldId="677"/>
            <ac:picMk id="9" creationId="{BFB0865F-BC1D-AFB1-AAB4-CE28CC690E65}"/>
          </ac:picMkLst>
        </pc:picChg>
      </pc:sldChg>
      <pc:sldChg chg="addSp delSp modSp new mod delAnim modAnim modNotesTx">
        <pc:chgData name="Rachel Boxer" userId="6da37c9f42e40059" providerId="LiveId" clId="{0E13CC8D-59C2-4409-A640-E738E4606E44}" dt="2026-01-21T12:33:53.035" v="9022" actId="1076"/>
        <pc:sldMkLst>
          <pc:docMk/>
          <pc:sldMk cId="3092201018" sldId="678"/>
        </pc:sldMkLst>
        <pc:spChg chg="add mod">
          <ac:chgData name="Rachel Boxer" userId="6da37c9f42e40059" providerId="LiveId" clId="{0E13CC8D-59C2-4409-A640-E738E4606E44}" dt="2026-01-21T12:33:53.035" v="9022" actId="1076"/>
          <ac:spMkLst>
            <pc:docMk/>
            <pc:sldMk cId="3092201018" sldId="678"/>
            <ac:spMk id="2" creationId="{ACAE4E92-8122-B23E-9D43-17E027F3D06A}"/>
          </ac:spMkLst>
        </pc:spChg>
        <pc:spChg chg="add mod">
          <ac:chgData name="Rachel Boxer" userId="6da37c9f42e40059" providerId="LiveId" clId="{0E13CC8D-59C2-4409-A640-E738E4606E44}" dt="2026-01-20T13:14:25.956" v="6765" actId="1036"/>
          <ac:spMkLst>
            <pc:docMk/>
            <pc:sldMk cId="3092201018" sldId="678"/>
            <ac:spMk id="6" creationId="{D9FE6AF0-ABF1-0EE2-573B-214F0EA7183F}"/>
          </ac:spMkLst>
        </pc:spChg>
        <pc:spChg chg="mod">
          <ac:chgData name="Rachel Boxer" userId="6da37c9f42e40059" providerId="LiveId" clId="{0E13CC8D-59C2-4409-A640-E738E4606E44}" dt="2026-01-20T13:15:38.255" v="6773" actId="1036"/>
          <ac:spMkLst>
            <pc:docMk/>
            <pc:sldMk cId="3092201018" sldId="678"/>
            <ac:spMk id="8" creationId="{B4D77E07-FA70-8A10-D79F-0CD80DA4E9A6}"/>
          </ac:spMkLst>
        </pc:spChg>
        <pc:spChg chg="add mod">
          <ac:chgData name="Rachel Boxer" userId="6da37c9f42e40059" providerId="LiveId" clId="{0E13CC8D-59C2-4409-A640-E738E4606E44}" dt="2026-01-19T14:53:43.520" v="2190" actId="1076"/>
          <ac:spMkLst>
            <pc:docMk/>
            <pc:sldMk cId="3092201018" sldId="678"/>
            <ac:spMk id="11" creationId="{1D395BB7-0E7B-D700-336D-ECBB5F49F477}"/>
          </ac:spMkLst>
        </pc:spChg>
        <pc:spChg chg="add mod">
          <ac:chgData name="Rachel Boxer" userId="6da37c9f42e40059" providerId="LiveId" clId="{0E13CC8D-59C2-4409-A640-E738E4606E44}" dt="2026-01-19T15:18:54.664" v="2827" actId="20577"/>
          <ac:spMkLst>
            <pc:docMk/>
            <pc:sldMk cId="3092201018" sldId="678"/>
            <ac:spMk id="14" creationId="{70083684-33A9-3EB2-B291-4EA00EEEE118}"/>
          </ac:spMkLst>
        </pc:spChg>
        <pc:spChg chg="add mod">
          <ac:chgData name="Rachel Boxer" userId="6da37c9f42e40059" providerId="LiveId" clId="{0E13CC8D-59C2-4409-A640-E738E4606E44}" dt="2026-01-19T15:01:38.384" v="2339" actId="1076"/>
          <ac:spMkLst>
            <pc:docMk/>
            <pc:sldMk cId="3092201018" sldId="678"/>
            <ac:spMk id="17" creationId="{D0A7BB14-6550-1AAC-454A-CFB3E724CB68}"/>
          </ac:spMkLst>
        </pc:spChg>
        <pc:spChg chg="add mod">
          <ac:chgData name="Rachel Boxer" userId="6da37c9f42e40059" providerId="LiveId" clId="{0E13CC8D-59C2-4409-A640-E738E4606E44}" dt="2026-01-19T15:08:17.087" v="2791" actId="1076"/>
          <ac:spMkLst>
            <pc:docMk/>
            <pc:sldMk cId="3092201018" sldId="678"/>
            <ac:spMk id="22" creationId="{58EA1754-3186-1502-C2DF-25234687F8A2}"/>
          </ac:spMkLst>
        </pc:spChg>
        <pc:spChg chg="add mod">
          <ac:chgData name="Rachel Boxer" userId="6da37c9f42e40059" providerId="LiveId" clId="{0E13CC8D-59C2-4409-A640-E738E4606E44}" dt="2026-01-19T15:02:03.727" v="2373" actId="20577"/>
          <ac:spMkLst>
            <pc:docMk/>
            <pc:sldMk cId="3092201018" sldId="678"/>
            <ac:spMk id="23" creationId="{156AF562-0A86-7849-81E0-6D90E3D54F53}"/>
          </ac:spMkLst>
        </pc:spChg>
        <pc:grpChg chg="add mod">
          <ac:chgData name="Rachel Boxer" userId="6da37c9f42e40059" providerId="LiveId" clId="{0E13CC8D-59C2-4409-A640-E738E4606E44}" dt="2026-01-20T13:14:25.956" v="6765" actId="1036"/>
          <ac:grpSpMkLst>
            <pc:docMk/>
            <pc:sldMk cId="3092201018" sldId="678"/>
            <ac:grpSpMk id="3" creationId="{6D8ECE0F-5F12-5950-B9C5-AEB7D5C16671}"/>
          </ac:grpSpMkLst>
        </pc:grpChg>
        <pc:grpChg chg="add mod">
          <ac:chgData name="Rachel Boxer" userId="6da37c9f42e40059" providerId="LiveId" clId="{0E13CC8D-59C2-4409-A640-E738E4606E44}" dt="2026-01-20T13:15:38.255" v="6773" actId="1036"/>
          <ac:grpSpMkLst>
            <pc:docMk/>
            <pc:sldMk cId="3092201018" sldId="678"/>
            <ac:grpSpMk id="4" creationId="{F4583B52-3745-58AC-2DBD-1F4FF5911E97}"/>
          </ac:grpSpMkLst>
        </pc:grpChg>
        <pc:picChg chg="add mod modCrop">
          <ac:chgData name="Rachel Boxer" userId="6da37c9f42e40059" providerId="LiveId" clId="{0E13CC8D-59C2-4409-A640-E738E4606E44}" dt="2026-01-20T13:14:25.956" v="6765" actId="1036"/>
          <ac:picMkLst>
            <pc:docMk/>
            <pc:sldMk cId="3092201018" sldId="678"/>
            <ac:picMk id="5" creationId="{A1AE94E6-5164-1BD6-C1AB-2517F48CB243}"/>
          </ac:picMkLst>
        </pc:picChg>
        <pc:picChg chg="mod">
          <ac:chgData name="Rachel Boxer" userId="6da37c9f42e40059" providerId="LiveId" clId="{0E13CC8D-59C2-4409-A640-E738E4606E44}" dt="2026-01-20T13:15:38.255" v="6773" actId="1036"/>
          <ac:picMkLst>
            <pc:docMk/>
            <pc:sldMk cId="3092201018" sldId="678"/>
            <ac:picMk id="7" creationId="{80CE2E8D-B50E-620D-0FE1-49B202406797}"/>
          </ac:picMkLst>
        </pc:picChg>
        <pc:picChg chg="add mod modCrop">
          <ac:chgData name="Rachel Boxer" userId="6da37c9f42e40059" providerId="LiveId" clId="{0E13CC8D-59C2-4409-A640-E738E4606E44}" dt="2026-01-19T15:08:44.559" v="2792" actId="14100"/>
          <ac:picMkLst>
            <pc:docMk/>
            <pc:sldMk cId="3092201018" sldId="678"/>
            <ac:picMk id="10" creationId="{4D4C6900-DC58-AFBB-6DAE-BE0963C1C4BF}"/>
          </ac:picMkLst>
        </pc:picChg>
        <pc:picChg chg="add mod modCrop">
          <ac:chgData name="Rachel Boxer" userId="6da37c9f42e40059" providerId="LiveId" clId="{0E13CC8D-59C2-4409-A640-E738E4606E44}" dt="2026-01-19T15:01:17.184" v="2334" actId="14100"/>
          <ac:picMkLst>
            <pc:docMk/>
            <pc:sldMk cId="3092201018" sldId="678"/>
            <ac:picMk id="13" creationId="{3B51D80E-BD7E-CFAF-081F-6100EB6AF72F}"/>
          </ac:picMkLst>
        </pc:picChg>
        <pc:picChg chg="add mod modCrop">
          <ac:chgData name="Rachel Boxer" userId="6da37c9f42e40059" providerId="LiveId" clId="{0E13CC8D-59C2-4409-A640-E738E4606E44}" dt="2026-01-19T15:07:46.323" v="2790" actId="1038"/>
          <ac:picMkLst>
            <pc:docMk/>
            <pc:sldMk cId="3092201018" sldId="678"/>
            <ac:picMk id="16" creationId="{B33D9A0F-31B5-54F9-EC28-21551EA9FEC6}"/>
          </ac:picMkLst>
        </pc:picChg>
        <pc:picChg chg="add mod ord">
          <ac:chgData name="Rachel Boxer" userId="6da37c9f42e40059" providerId="LiveId" clId="{0E13CC8D-59C2-4409-A640-E738E4606E44}" dt="2026-01-19T15:00:34.510" v="2328" actId="208"/>
          <ac:picMkLst>
            <pc:docMk/>
            <pc:sldMk cId="3092201018" sldId="678"/>
            <ac:picMk id="21" creationId="{8B618263-803E-E5E5-D920-504829EB0DD3}"/>
          </ac:picMkLst>
        </pc:picChg>
      </pc:sldChg>
      <pc:sldChg chg="addSp delSp modSp new mod ord delAnim modAnim modNotesTx">
        <pc:chgData name="Rachel Boxer" userId="6da37c9f42e40059" providerId="LiveId" clId="{0E13CC8D-59C2-4409-A640-E738E4606E44}" dt="2026-01-20T13:53:07.504" v="8437" actId="20577"/>
        <pc:sldMkLst>
          <pc:docMk/>
          <pc:sldMk cId="777885477" sldId="679"/>
        </pc:sldMkLst>
        <pc:picChg chg="add mod">
          <ac:chgData name="Rachel Boxer" userId="6da37c9f42e40059" providerId="LiveId" clId="{0E13CC8D-59C2-4409-A640-E738E4606E44}" dt="2026-01-20T13:18:18.642" v="6859" actId="208"/>
          <ac:picMkLst>
            <pc:docMk/>
            <pc:sldMk cId="777885477" sldId="679"/>
            <ac:picMk id="4" creationId="{DF6679F5-56EF-A197-EA1C-ADDC246B2A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05/02/2026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Slide 1: Rising hearts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hearts rising….</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hearts….</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As you breathe, think back to the acts of kindness that you may have experienced last week…..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dirty="0">
                <a:effectLst/>
                <a:latin typeface="Calibri" panose="020F0502020204030204" pitchFamily="34" charset="0"/>
                <a:ea typeface="MS Mincho" panose="02020609040205080304" pitchFamily="49" charset="-128"/>
                <a:cs typeface="Times New Roman" panose="02020603050405020304" pitchFamily="18" charset="0"/>
              </a:rPr>
              <a:t>How did it feel to receive them…..and to give them?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[PAUSE]</a:t>
            </a:r>
            <a:endParaRPr lang="en-GB" sz="1800" i="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r>
              <a:rPr lang="en-GB" b="0" dirty="0"/>
              <a:t>We come into this special / sacred space and time to be still….to think deeply…..to be together as a school community…..</a:t>
            </a:r>
          </a:p>
          <a:p>
            <a:r>
              <a:rPr lang="en-GB" b="0" dirty="0"/>
              <a:t>In our time together today, we will </a:t>
            </a:r>
            <a:r>
              <a:rPr lang="en-GB" b="1" dirty="0"/>
              <a:t>begin with a mystery, share a story and then use it to help us to think.</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10: Responding and words for worship [NB There are no words on the screen this week]</a:t>
            </a:r>
          </a:p>
          <a:p>
            <a:r>
              <a:rPr lang="en-GB" b="0" dirty="0"/>
              <a:t>As you sit now, open your hands and rest them in your lap. </a:t>
            </a:r>
            <a:r>
              <a:rPr lang="en-GB" sz="1200" kern="1200" dirty="0">
                <a:solidFill>
                  <a:schemeClr val="tx1"/>
                </a:solidFill>
                <a:effectLst/>
                <a:latin typeface="+mn-lt"/>
                <a:ea typeface="+mn-ea"/>
                <a:cs typeface="+mn-cs"/>
              </a:rPr>
              <a:t>Your hands are unique, as is the life that you live. Keep looking at your hands </a:t>
            </a:r>
            <a:r>
              <a:rPr lang="en-GB" b="0" dirty="0"/>
              <a:t>as we think…..</a:t>
            </a:r>
            <a:r>
              <a:rPr lang="en-GB" b="0" i="1" dirty="0"/>
              <a:t>[leave pauses between each phrase]</a:t>
            </a:r>
            <a:endParaRPr lang="en-GB" b="0" dirty="0"/>
          </a:p>
          <a:p>
            <a:endParaRPr lang="en-GB" b="0" dirty="0"/>
          </a:p>
          <a:p>
            <a:pPr algn="ctr"/>
            <a:r>
              <a:rPr lang="en-GB" b="0" dirty="0"/>
              <a:t>I wonder what you think of as you look at your hands?</a:t>
            </a:r>
          </a:p>
          <a:p>
            <a:pPr algn="ctr"/>
            <a:r>
              <a:rPr lang="en-GB" b="0" dirty="0"/>
              <a:t>….think about all the things that they will be doing today…...</a:t>
            </a:r>
          </a:p>
          <a:p>
            <a:pPr algn="ctr"/>
            <a:r>
              <a:rPr lang="en-GB" b="0" dirty="0"/>
              <a:t>…..working….playing…..helping…..caring…..</a:t>
            </a:r>
          </a:p>
          <a:p>
            <a:pPr algn="ctr"/>
            <a:r>
              <a:rPr lang="en-GB" b="0" dirty="0"/>
              <a:t>…..I wonder how your hands might be used to support others today?......</a:t>
            </a:r>
          </a:p>
          <a:p>
            <a:pPr algn="ctr"/>
            <a:r>
              <a:rPr lang="en-GB" b="0" dirty="0"/>
              <a:t>…..I wonder how God might dwell in </a:t>
            </a:r>
            <a:r>
              <a:rPr lang="en-GB" b="0" i="1" dirty="0"/>
              <a:t>your </a:t>
            </a:r>
            <a:r>
              <a:rPr lang="en-GB" b="0" i="0" dirty="0"/>
              <a:t>hand?...or how he might reach others through the actions of </a:t>
            </a:r>
            <a:r>
              <a:rPr lang="en-GB" b="0" i="1" dirty="0"/>
              <a:t>your </a:t>
            </a:r>
            <a:r>
              <a:rPr lang="en-GB" b="0" i="0" dirty="0"/>
              <a:t>hands?....</a:t>
            </a:r>
          </a:p>
          <a:p>
            <a:endParaRPr lang="en-GB" b="0" i="0" dirty="0"/>
          </a:p>
          <a:p>
            <a:r>
              <a:rPr lang="en-GB" b="0" i="0" dirty="0"/>
              <a:t>Now as you sit quietly, you might want to turn your thoughts into a prayer – or just carry on thinking quietly to yourself.</a:t>
            </a:r>
          </a:p>
          <a:p>
            <a:r>
              <a:rPr lang="en-GB" b="0" i="1" dirty="0"/>
              <a:t>[leave pause before continuing]</a:t>
            </a:r>
          </a:p>
          <a:p>
            <a:r>
              <a:rPr lang="en-GB" b="0" i="0" dirty="0"/>
              <a:t>Now, turn your hands over and rest them on your knees as we end this time, or as the ‘Amen’ to your prayer.</a:t>
            </a:r>
          </a:p>
          <a:p>
            <a:endParaRPr lang="en-GB" b="0" i="0" dirty="0"/>
          </a:p>
          <a:p>
            <a:r>
              <a:rPr lang="en-GB" b="0" i="0" dirty="0"/>
              <a:t>As you go about your day, and this week, maybe your hands will help to build </a:t>
            </a:r>
            <a:r>
              <a:rPr lang="en-GB" b="0" i="1" dirty="0"/>
              <a:t>our </a:t>
            </a:r>
            <a:r>
              <a:rPr lang="en-GB" b="0" i="0" dirty="0"/>
              <a:t>school community…..!</a:t>
            </a: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205606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11</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12: Reflective areas </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Put Lego® bricks, or similar construction bricks in your reflective areas this week. If you have younger children in your class, you might want to build the basis of a wall for them to add their brick to.</a:t>
            </a:r>
          </a:p>
          <a:p>
            <a:endParaRPr lang="en-GB" sz="1200" b="0" kern="1200" dirty="0">
              <a:solidFill>
                <a:schemeClr val="tx1"/>
              </a:solidFill>
              <a:effectLst/>
              <a:latin typeface="+mn-lt"/>
              <a:ea typeface="+mn-ea"/>
              <a:cs typeface="+mn-cs"/>
            </a:endParaRPr>
          </a:p>
          <a:p>
            <a:r>
              <a:rPr lang="en-GB" sz="1200" b="0" kern="1200" dirty="0" err="1">
                <a:solidFill>
                  <a:schemeClr val="tx1"/>
                </a:solidFill>
                <a:effectLst/>
                <a:latin typeface="+mn-lt"/>
                <a:ea typeface="+mn-ea"/>
                <a:cs typeface="+mn-cs"/>
              </a:rPr>
              <a:t>Toyohiko</a:t>
            </a:r>
            <a:r>
              <a:rPr lang="en-GB" sz="1200" b="0" kern="1200" dirty="0">
                <a:solidFill>
                  <a:schemeClr val="tx1"/>
                </a:solidFill>
                <a:effectLst/>
                <a:latin typeface="+mn-lt"/>
                <a:ea typeface="+mn-ea"/>
                <a:cs typeface="+mn-cs"/>
              </a:rPr>
              <a:t> Kagawa was honoured by his country as someone who tried to build up his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Think</a:t>
            </a:r>
            <a:r>
              <a:rPr lang="en-GB" sz="1200" kern="1200" dirty="0">
                <a:solidFill>
                  <a:schemeClr val="tx1"/>
                </a:solidFill>
                <a:effectLst/>
                <a:latin typeface="+mn-lt"/>
                <a:ea typeface="+mn-ea"/>
                <a:cs typeface="+mn-cs"/>
              </a:rPr>
              <a:t>: What sorts of things ‘build up’ your school community and make it strong? Think of one thing that you might do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Take a brick and add it to the wall. If you want to, ask God to help you to build your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Talk about your ideas together.</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We also encourage you to explore the full story of </a:t>
            </a:r>
            <a:r>
              <a:rPr lang="en-GB" sz="1200" b="1" kern="1200" dirty="0" err="1">
                <a:solidFill>
                  <a:schemeClr val="tx1"/>
                </a:solidFill>
                <a:effectLst/>
                <a:latin typeface="+mn-lt"/>
                <a:ea typeface="+mn-ea"/>
                <a:cs typeface="+mn-cs"/>
              </a:rPr>
              <a:t>Toyohiko</a:t>
            </a:r>
            <a:r>
              <a:rPr lang="en-GB" sz="1200" b="1" kern="1200" dirty="0">
                <a:solidFill>
                  <a:schemeClr val="tx1"/>
                </a:solidFill>
                <a:effectLst/>
                <a:latin typeface="+mn-lt"/>
                <a:ea typeface="+mn-ea"/>
                <a:cs typeface="+mn-cs"/>
              </a:rPr>
              <a:t> Kagawa from the book during the week.</a:t>
            </a:r>
            <a:endParaRPr lang="en-GB" b="0" dirty="0"/>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12</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A mystery story….in 3 panels</a:t>
            </a:r>
          </a:p>
          <a:p>
            <a:r>
              <a:rPr lang="en-GB" b="0" i="0" dirty="0"/>
              <a:t>We’re going to start with a mystery. I wonder if you can identify this story from 3 pictures and three short sentences?....</a:t>
            </a:r>
          </a:p>
          <a:p>
            <a:r>
              <a:rPr lang="en-GB" b="1" i="0" dirty="0"/>
              <a:t>A merchant travelled to a distant city.</a:t>
            </a:r>
          </a:p>
          <a:p>
            <a:r>
              <a:rPr lang="en-GB" b="1" i="0" dirty="0"/>
              <a:t>On the way he was robbed and beaten.</a:t>
            </a:r>
          </a:p>
          <a:p>
            <a:r>
              <a:rPr lang="en-GB" b="1" i="0" dirty="0"/>
              <a:t>A stranger saw him and stopped to help.</a:t>
            </a:r>
          </a:p>
          <a:p>
            <a:endParaRPr lang="en-GB" b="1" i="0" dirty="0"/>
          </a:p>
          <a:p>
            <a:r>
              <a:rPr lang="en-GB" b="0" i="0" dirty="0"/>
              <a:t>So, what’s the story – and can you help with any missing parts? </a:t>
            </a:r>
            <a:r>
              <a:rPr lang="en-GB" b="0" i="1" dirty="0"/>
              <a:t>[e.g. two other people didn’t stop, but the Samaritan bathed his wounds and took him to an inn to be cared for until he was better again.]</a:t>
            </a:r>
          </a:p>
          <a:p>
            <a:r>
              <a:rPr lang="en-GB" b="0" i="0" dirty="0"/>
              <a:t>I wonder if anyone can remember the really important question that a man asked Jesus, before he told this parable? </a:t>
            </a:r>
            <a:r>
              <a:rPr lang="en-GB" sz="1100" b="0" i="1" dirty="0"/>
              <a:t>[ask some children]</a:t>
            </a:r>
            <a:endParaRPr lang="en-GB" b="0" i="0" dirty="0"/>
          </a:p>
          <a:p>
            <a:r>
              <a:rPr lang="en-GB" b="0" i="0" dirty="0"/>
              <a:t>That’s right, the question was </a:t>
            </a:r>
            <a:r>
              <a:rPr lang="en-GB" b="1" i="0" dirty="0"/>
              <a:t>Who is my neighbour?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Jesus often used parables to help him to teach others about what’s important in the Kingdom of God and for thousands of years, these timeless stories have helped people to think about what this means for them, in their time and in their culture…..and the Parable of the Good Samaritan is no exception…..</a:t>
            </a:r>
          </a:p>
          <a:p>
            <a:endParaRPr lang="en-GB" b="1" i="0" dirty="0"/>
          </a:p>
        </p:txBody>
      </p:sp>
      <p:sp>
        <p:nvSpPr>
          <p:cNvPr id="4" name="Slide Number Placeholder 3"/>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414039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a:t>
            </a:r>
            <a:r>
              <a:rPr lang="en-GB" b="0" dirty="0"/>
              <a:t>This is just a small selection of art by artists across the world, each of them showing the kind stranger in the story, but reflecting their own culture and their own time. The oldest one </a:t>
            </a:r>
            <a:r>
              <a:rPr lang="en-GB" b="1" dirty="0"/>
              <a:t>here</a:t>
            </a:r>
            <a:r>
              <a:rPr lang="en-GB" b="0" dirty="0"/>
              <a:t>, is believed to date from just 500 years after the birth of Jesus.</a:t>
            </a:r>
          </a:p>
          <a:p>
            <a:r>
              <a:rPr lang="en-GB" b="0" dirty="0"/>
              <a:t>Millions of Christians across the world still love this parable, and recall the words of Jesus to the man who asked him ‘Who is my neighbour?’ – they come at the very end of the story: </a:t>
            </a:r>
            <a:r>
              <a:rPr lang="en-GB" b="1" dirty="0"/>
              <a:t>‘Then go and live like this.’</a:t>
            </a:r>
          </a:p>
        </p:txBody>
      </p:sp>
      <p:sp>
        <p:nvSpPr>
          <p:cNvPr id="4" name="Slide Number Placeholder 3"/>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26251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951E-BB2D-8D35-DDD1-62A4FCFE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E1226-7D0A-9F22-DF07-FBBA67C9356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072B43-F970-35DF-0DAF-E112AAD1B7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 </a:t>
            </a:r>
            <a:r>
              <a:rPr lang="en-GB" b="0" i="0" dirty="0"/>
              <a:t>This parable was a favourite story of today’s Hero of Hope – and, in a moment, after we hear a bit about his life, you might understand why. </a:t>
            </a:r>
            <a:r>
              <a:rPr lang="en-GB" b="0" dirty="0"/>
              <a:t>This is </a:t>
            </a:r>
            <a:r>
              <a:rPr lang="en-GB" b="0" dirty="0" err="1"/>
              <a:t>Toyohiko</a:t>
            </a:r>
            <a:r>
              <a:rPr lang="en-GB" b="0" dirty="0"/>
              <a:t> Kagawa, born in the city of Kobe, in Japan, which is why you can also see his name written in Japanese! Here is Japan on our map: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p:txBody>
      </p:sp>
      <p:sp>
        <p:nvSpPr>
          <p:cNvPr id="4" name="Slide Number Placeholder 3">
            <a:extLst>
              <a:ext uri="{FF2B5EF4-FFF2-40B4-BE49-F238E27FC236}">
                <a16:creationId xmlns:a16="http://schemas.microsoft.com/office/drawing/2014/main" id="{6F5EAA5A-11D0-F913-5277-75B64DBF6440}"/>
              </a:ext>
            </a:extLst>
          </p:cNvPr>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244152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World map</a:t>
            </a:r>
          </a:p>
        </p:txBody>
      </p:sp>
      <p:sp>
        <p:nvSpPr>
          <p:cNvPr id="4" name="Slide Number Placeholder 3"/>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317192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F5F03-8EC1-EFC4-4DFA-D54100EF3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0D5EA-29E7-5A2F-1451-AFE0261E15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4A68192-6915-33A5-A204-8021514072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 </a:t>
            </a:r>
            <a:r>
              <a:rPr lang="en-GB" b="0" dirty="0" err="1"/>
              <a:t>Toyohiko</a:t>
            </a:r>
            <a:r>
              <a:rPr lang="en-GB" b="0" dirty="0"/>
              <a:t> Kagawa is honoured in Japan for his faithful commitment to the poor and his work to change their world for the better, and was given the 2</a:t>
            </a:r>
            <a:r>
              <a:rPr lang="en-GB" b="0" baseline="30000" dirty="0"/>
              <a:t>nd</a:t>
            </a:r>
            <a:r>
              <a:rPr lang="en-GB" b="0" dirty="0"/>
              <a:t> highest honour, the </a:t>
            </a:r>
            <a:r>
              <a:rPr lang="en-GB" b="1" dirty="0"/>
              <a:t>Order of the Sacred Treasure</a:t>
            </a:r>
            <a:r>
              <a:rPr lang="en-GB" b="0" dirty="0"/>
              <a:t>, after his death in 1960. </a:t>
            </a:r>
            <a:r>
              <a:rPr lang="en-GB" b="0" dirty="0" err="1"/>
              <a:t>Toyohiko</a:t>
            </a:r>
            <a:r>
              <a:rPr lang="en-GB" b="0" dirty="0"/>
              <a:t> believed that, as a Christian, it was important to take action on behalf of the poor, often quoting Jesus’ parable of the Good Samaritan. He also showed this in how he lived his life and lived in one of the poorest areas of Kobe so that he could work with his neighbours to help improve their living and working conditions. </a:t>
            </a:r>
            <a:endParaRPr lang="en-GB" b="0" i="0" dirty="0"/>
          </a:p>
        </p:txBody>
      </p:sp>
      <p:sp>
        <p:nvSpPr>
          <p:cNvPr id="4" name="Slide Number Placeholder 3">
            <a:extLst>
              <a:ext uri="{FF2B5EF4-FFF2-40B4-BE49-F238E27FC236}">
                <a16:creationId xmlns:a16="http://schemas.microsoft.com/office/drawing/2014/main" id="{0E7098E5-4757-9D86-9E1D-08EE024CC634}"/>
              </a:ext>
            </a:extLst>
          </p:cNvPr>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370608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 </a:t>
            </a:r>
            <a:r>
              <a:rPr lang="en-GB" b="0" dirty="0"/>
              <a:t>One of </a:t>
            </a:r>
            <a:r>
              <a:rPr lang="en-GB" b="0" dirty="0" err="1"/>
              <a:t>Toyohiko’s</a:t>
            </a:r>
            <a:r>
              <a:rPr lang="en-GB" b="0" dirty="0"/>
              <a:t> best ideas involved planting walnut trees, not just to provide food for the people, but also to help feed the pigs and other animals that they farmed. His project changed how people thought about farming at that time. </a:t>
            </a:r>
          </a:p>
          <a:p>
            <a:r>
              <a:rPr lang="en-GB" b="0" dirty="0"/>
              <a:t>When WWII broke out, his beliefs about living peacefully with others made him very unpopular, but he did all he could to promote peace wherever he went. When the war ended, Toyohiko again got to work, helping to rebuild Japan as an adviser to the Japanese government, to ensure that everyone worked together for a more peaceful and harmonious future, founded on love and respect for all. </a:t>
            </a:r>
          </a:p>
          <a:p>
            <a:r>
              <a:rPr lang="en-GB" b="0" dirty="0"/>
              <a:t>Earlier. we heard what Jesus said at the end of the parable: </a:t>
            </a:r>
            <a:r>
              <a:rPr lang="en-GB" b="1" dirty="0"/>
              <a:t>Then go and live like this! </a:t>
            </a:r>
            <a:r>
              <a:rPr lang="en-GB" b="0" dirty="0"/>
              <a:t>Toyohiko did exactly this in his life, believing that </a:t>
            </a:r>
            <a:r>
              <a:rPr lang="en-GB" b="1" dirty="0"/>
              <a:t>‘It is not enough to have ideals. We must translate them into action.’ </a:t>
            </a:r>
            <a:r>
              <a:rPr lang="en-GB" b="0" i="1" dirty="0"/>
              <a:t>[You may need to explain this further to younger pupils] </a:t>
            </a:r>
            <a:r>
              <a:rPr lang="en-GB" b="0" i="0" dirty="0"/>
              <a:t>I wonder how we might do this this week?</a:t>
            </a:r>
          </a:p>
          <a:p>
            <a:endParaRPr lang="en-GB" b="1" dirty="0"/>
          </a:p>
          <a:p>
            <a:r>
              <a:rPr lang="en-GB" b="0" dirty="0"/>
              <a:t>Toyohiko Kagawa was also a prolific writer throughout his life, writing books and poems about his ideas, thoughts and experiences. We’re going to hear one of his poems now, called Discovery….</a:t>
            </a:r>
          </a:p>
        </p:txBody>
      </p:sp>
      <p:sp>
        <p:nvSpPr>
          <p:cNvPr id="4" name="Slide Number Placeholder 3"/>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410941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717C-4B52-4FC5-7537-450A20AA3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F7F6E-CD50-3126-7A7F-390BF6274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7C95D-39DB-028C-ACC1-000FB2191717}"/>
              </a:ext>
            </a:extLst>
          </p:cNvPr>
          <p:cNvSpPr>
            <a:spLocks noGrp="1"/>
          </p:cNvSpPr>
          <p:nvPr>
            <p:ph type="body" idx="1"/>
          </p:nvPr>
        </p:nvSpPr>
        <p:spPr/>
        <p:txBody>
          <a:bodyPr/>
          <a:lstStyle/>
          <a:p>
            <a:r>
              <a:rPr lang="en-GB" b="1" dirty="0"/>
              <a:t>Slide 9: Discovery, a poem by </a:t>
            </a:r>
            <a:r>
              <a:rPr lang="en-GB" b="1" dirty="0" err="1"/>
              <a:t>Toyohiko</a:t>
            </a:r>
            <a:r>
              <a:rPr lang="en-GB" b="1" dirty="0"/>
              <a:t> Kagawa </a:t>
            </a:r>
            <a:r>
              <a:rPr lang="en-GB" b="0" i="1" dirty="0"/>
              <a:t>[read from script on p4: you will re-read the very end section as part of the reflection]</a:t>
            </a:r>
            <a:endParaRPr lang="en-GB" b="1" dirty="0"/>
          </a:p>
          <a:p>
            <a:r>
              <a:rPr lang="en-GB" sz="1200" b="0" kern="1200" dirty="0">
                <a:solidFill>
                  <a:schemeClr val="tx1"/>
                </a:solidFill>
                <a:effectLst/>
                <a:latin typeface="+mn-lt"/>
                <a:ea typeface="+mn-ea"/>
                <a:cs typeface="+mn-cs"/>
              </a:rPr>
              <a:t>I wonder what you think these words mean? Poems aren’t always easy to understand, so don’t worry if you’re not sure! In the words of this poem, </a:t>
            </a:r>
            <a:r>
              <a:rPr lang="en-GB" sz="1200" b="0" kern="1200" dirty="0" err="1">
                <a:solidFill>
                  <a:schemeClr val="tx1"/>
                </a:solidFill>
                <a:effectLst/>
                <a:latin typeface="+mn-lt"/>
                <a:ea typeface="+mn-ea"/>
                <a:cs typeface="+mn-cs"/>
              </a:rPr>
              <a:t>Toyohiko</a:t>
            </a:r>
            <a:r>
              <a:rPr lang="en-GB" sz="1200" b="0" kern="1200" dirty="0">
                <a:solidFill>
                  <a:schemeClr val="tx1"/>
                </a:solidFill>
                <a:effectLst/>
                <a:latin typeface="+mn-lt"/>
                <a:ea typeface="+mn-ea"/>
                <a:cs typeface="+mn-cs"/>
              </a:rPr>
              <a:t> is thinking to himself and feeling a little bit disappointed that his life doesn’t involve creating great inventions or building fantastic machines, until a very special thought comes to him, like a streak of gold. The thought is that he can use his hands to help others – as a Christian, he believes that this is part of God’s ‘secret plan’ for him. Listen again to those most important words in the poem:</a:t>
            </a:r>
          </a:p>
          <a:p>
            <a:r>
              <a:rPr lang="en-GB" sz="1200" b="1" kern="1200" dirty="0">
                <a:solidFill>
                  <a:schemeClr val="tx1"/>
                </a:solidFill>
                <a:effectLst/>
                <a:latin typeface="+mn-lt"/>
                <a:ea typeface="+mn-ea"/>
                <a:cs typeface="+mn-cs"/>
              </a:rPr>
              <a:t>God, Who dwells in my hand,</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Knows this secret plan</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Of the things He will do for the world</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Using my hand!</a:t>
            </a:r>
          </a:p>
          <a:p>
            <a:endParaRPr lang="en-GB" sz="1200" b="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 wonder what you think about these words? Think quietly to yourself while I read them a second time…. </a:t>
            </a:r>
            <a:r>
              <a:rPr lang="en-GB" sz="1200" b="0" i="1" kern="1200" dirty="0">
                <a:solidFill>
                  <a:schemeClr val="tx1"/>
                </a:solidFill>
                <a:effectLst/>
                <a:latin typeface="+mn-lt"/>
                <a:ea typeface="+mn-ea"/>
                <a:cs typeface="+mn-cs"/>
              </a:rPr>
              <a:t>[read slowly, then leave a pause for children to think]</a:t>
            </a:r>
          </a:p>
        </p:txBody>
      </p:sp>
      <p:sp>
        <p:nvSpPr>
          <p:cNvPr id="4" name="Slide Number Placeholder 3">
            <a:extLst>
              <a:ext uri="{FF2B5EF4-FFF2-40B4-BE49-F238E27FC236}">
                <a16:creationId xmlns:a16="http://schemas.microsoft.com/office/drawing/2014/main" id="{B4DE0063-2B38-1C45-4705-758A9530D81A}"/>
              </a:ext>
            </a:extLst>
          </p:cNvPr>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255160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533-913022333_small">
            <a:hlinkClick r:id="" action="ppaction://media"/>
            <a:extLst>
              <a:ext uri="{FF2B5EF4-FFF2-40B4-BE49-F238E27FC236}">
                <a16:creationId xmlns:a16="http://schemas.microsoft.com/office/drawing/2014/main" id="{6C4624E3-4C05-D15B-14CD-6578D0DF7E6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125" r="12125"/>
          <a:stretch>
            <a:fillRect/>
          </a:stretch>
        </p:blipFill>
        <p:spPr>
          <a:xfrm>
            <a:off x="0" y="34009"/>
            <a:ext cx="9144000" cy="6789982"/>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9428" y="1268760"/>
            <a:ext cx="1965143" cy="1965143"/>
          </a:xfrm>
          <a:prstGeom prst="rect">
            <a:avLst/>
          </a:prstGeom>
        </p:spPr>
      </p:pic>
      <p:pic>
        <p:nvPicPr>
          <p:cNvPr id="2" name="Graphic 1" descr="Thought bubble with solid fill">
            <a:extLst>
              <a:ext uri="{FF2B5EF4-FFF2-40B4-BE49-F238E27FC236}">
                <a16:creationId xmlns:a16="http://schemas.microsoft.com/office/drawing/2014/main" id="{E8BDD7B8-9154-B6B2-C9E2-3016D4145A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3955" y="2251331"/>
            <a:ext cx="2181167" cy="2181167"/>
          </a:xfrm>
          <a:prstGeom prst="rect">
            <a:avLst/>
          </a:prstGeom>
        </p:spPr>
      </p:pic>
      <p:grpSp>
        <p:nvGrpSpPr>
          <p:cNvPr id="7" name="Group 6">
            <a:extLst>
              <a:ext uri="{FF2B5EF4-FFF2-40B4-BE49-F238E27FC236}">
                <a16:creationId xmlns:a16="http://schemas.microsoft.com/office/drawing/2014/main" id="{ACD20D6D-62F5-CF2D-32D1-D8F8BC8786DA}"/>
              </a:ext>
            </a:extLst>
          </p:cNvPr>
          <p:cNvGrpSpPr/>
          <p:nvPr/>
        </p:nvGrpSpPr>
        <p:grpSpPr>
          <a:xfrm>
            <a:off x="471350" y="1992646"/>
            <a:ext cx="2671091" cy="2671091"/>
            <a:chOff x="471350" y="1992646"/>
            <a:chExt cx="2671091" cy="2671091"/>
          </a:xfrm>
        </p:grpSpPr>
        <p:pic>
          <p:nvPicPr>
            <p:cNvPr id="4" name="Graphic 3" descr="Magnifying glass with solid fill">
              <a:extLst>
                <a:ext uri="{FF2B5EF4-FFF2-40B4-BE49-F238E27FC236}">
                  <a16:creationId xmlns:a16="http://schemas.microsoft.com/office/drawing/2014/main" id="{811799B6-8AA9-6DF3-9907-6BD834B5A62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20452523">
              <a:off x="471350" y="1992646"/>
              <a:ext cx="2671091" cy="2671091"/>
            </a:xfrm>
            <a:prstGeom prst="rect">
              <a:avLst/>
            </a:prstGeom>
          </p:spPr>
        </p:pic>
        <p:pic>
          <p:nvPicPr>
            <p:cNvPr id="6" name="Graphic 5" descr="Help with solid fill">
              <a:extLst>
                <a:ext uri="{FF2B5EF4-FFF2-40B4-BE49-F238E27FC236}">
                  <a16:creationId xmlns:a16="http://schemas.microsoft.com/office/drawing/2014/main" id="{2EF12E7C-028D-05B4-C948-B88582B3DA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1600" y="2636912"/>
              <a:ext cx="1027390" cy="1027390"/>
            </a:xfrm>
            <a:prstGeom prst="rect">
              <a:avLst/>
            </a:prstGeom>
          </p:spPr>
        </p:pic>
      </p:grpSp>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after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erson's hands&#10;&#10;AI-generated content may be incorrect.">
            <a:extLst>
              <a:ext uri="{FF2B5EF4-FFF2-40B4-BE49-F238E27FC236}">
                <a16:creationId xmlns:a16="http://schemas.microsoft.com/office/drawing/2014/main" id="{DF6679F5-56EF-A197-EA1C-ADDC246B2A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a:ln>
            <a:solidFill>
              <a:schemeClr val="bg1"/>
            </a:solidFill>
          </a:ln>
        </p:spPr>
      </p:pic>
    </p:spTree>
    <p:extLst>
      <p:ext uri="{BB962C8B-B14F-4D97-AF65-F5344CB8AC3E}">
        <p14:creationId xmlns:p14="http://schemas.microsoft.com/office/powerpoint/2010/main" val="7778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3" name="Picture 2" descr="A group of stars from a ceiling&#10;&#10;AI-generated content may be incorrect.">
            <a:extLst>
              <a:ext uri="{FF2B5EF4-FFF2-40B4-BE49-F238E27FC236}">
                <a16:creationId xmlns:a16="http://schemas.microsoft.com/office/drawing/2014/main" id="{C2198211-8244-9E06-5E31-6CBE71A001B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27384"/>
            <a:ext cx="9144000" cy="49626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7C328C-3841-4A5C-4D7F-A7236737FE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057" r="-7915"/>
          <a:stretch>
            <a:fillRect/>
          </a:stretch>
        </p:blipFill>
        <p:spPr bwMode="auto">
          <a:xfrm>
            <a:off x="251520" y="1916832"/>
            <a:ext cx="9188066" cy="35283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3" name="Picture 2" descr="A pair of hands holding a heart&#10;&#10;AI-generated content may be incorrect.">
            <a:extLst>
              <a:ext uri="{FF2B5EF4-FFF2-40B4-BE49-F238E27FC236}">
                <a16:creationId xmlns:a16="http://schemas.microsoft.com/office/drawing/2014/main" id="{12337BDB-A927-F1B9-1C97-A5B8DE8108E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96" y="260648"/>
            <a:ext cx="9144000" cy="4464496"/>
          </a:xfrm>
          <a:prstGeom prst="rect">
            <a:avLst/>
          </a:prstGeom>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58AD4D-6F39-F675-545B-004292F7D3F1}"/>
              </a:ext>
            </a:extLst>
          </p:cNvPr>
          <p:cNvSpPr txBox="1"/>
          <p:nvPr/>
        </p:nvSpPr>
        <p:spPr>
          <a:xfrm rot="10800000" flipV="1">
            <a:off x="6500869" y="4293096"/>
            <a:ext cx="2627784" cy="369332"/>
          </a:xfrm>
          <a:prstGeom prst="rect">
            <a:avLst/>
          </a:prstGeom>
          <a:solidFill>
            <a:schemeClr val="tx1">
              <a:alpha val="53000"/>
            </a:schemeClr>
          </a:solidFill>
        </p:spPr>
        <p:txBody>
          <a:bodyPr wrap="square" rtlCol="0">
            <a:spAutoFit/>
          </a:bodyPr>
          <a:ls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r>
              <a:rPr lang="en-GB" sz="1800" b="1" dirty="0">
                <a:solidFill>
                  <a:schemeClr val="bg1"/>
                </a:solidFill>
                <a:latin typeface="Century Gothic" panose="020B0502020202020204" pitchFamily="34" charset="0"/>
              </a:rPr>
              <a:t>The Good Samaritan</a:t>
            </a:r>
          </a:p>
        </p:txBody>
      </p:sp>
      <p:pic>
        <p:nvPicPr>
          <p:cNvPr id="4" name="Picture 3" descr="A painting of a person in a garden&#10;&#10;AI-generated content may be incorrect.">
            <a:extLst>
              <a:ext uri="{FF2B5EF4-FFF2-40B4-BE49-F238E27FC236}">
                <a16:creationId xmlns:a16="http://schemas.microsoft.com/office/drawing/2014/main" id="{00DD903B-8CBE-50F8-4646-4DD7D849298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1073" y="332656"/>
            <a:ext cx="3505480" cy="3672408"/>
          </a:xfrm>
          <a:prstGeom prst="rect">
            <a:avLst/>
          </a:prstGeom>
          <a:ln>
            <a:solidFill>
              <a:schemeClr val="bg1"/>
            </a:solidFill>
          </a:ln>
        </p:spPr>
      </p:pic>
      <p:pic>
        <p:nvPicPr>
          <p:cNvPr id="5" name="Picture 4" descr="A painting of a person in a garden&#10;&#10;AI-generated content may be incorrect.">
            <a:extLst>
              <a:ext uri="{FF2B5EF4-FFF2-40B4-BE49-F238E27FC236}">
                <a16:creationId xmlns:a16="http://schemas.microsoft.com/office/drawing/2014/main" id="{8543C042-D058-3679-F578-C8ED5003CC2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77528" y="2947677"/>
            <a:ext cx="3588944" cy="3672408"/>
          </a:xfrm>
          <a:prstGeom prst="rect">
            <a:avLst/>
          </a:prstGeom>
          <a:ln>
            <a:solidFill>
              <a:schemeClr val="bg1"/>
            </a:solidFill>
          </a:ln>
        </p:spPr>
      </p:pic>
      <p:pic>
        <p:nvPicPr>
          <p:cNvPr id="7" name="Picture 6" descr="A painting of a person in a garden&#10;&#10;AI-generated content may be incorrect.">
            <a:extLst>
              <a:ext uri="{FF2B5EF4-FFF2-40B4-BE49-F238E27FC236}">
                <a16:creationId xmlns:a16="http://schemas.microsoft.com/office/drawing/2014/main" id="{EDDD0ED3-FBE2-D24F-D975-73DB2945195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278374" y="248666"/>
            <a:ext cx="3693731" cy="3672408"/>
          </a:xfrm>
          <a:prstGeom prst="rect">
            <a:avLst/>
          </a:prstGeom>
          <a:ln>
            <a:solidFill>
              <a:schemeClr val="bg1"/>
            </a:solidFill>
          </a:ln>
        </p:spPr>
      </p:pic>
      <p:grpSp>
        <p:nvGrpSpPr>
          <p:cNvPr id="8" name="Group 7">
            <a:extLst>
              <a:ext uri="{FF2B5EF4-FFF2-40B4-BE49-F238E27FC236}">
                <a16:creationId xmlns:a16="http://schemas.microsoft.com/office/drawing/2014/main" id="{8C1CCBDB-6E41-0F5C-72EE-EA8BC74084DC}"/>
              </a:ext>
            </a:extLst>
          </p:cNvPr>
          <p:cNvGrpSpPr/>
          <p:nvPr/>
        </p:nvGrpSpPr>
        <p:grpSpPr>
          <a:xfrm>
            <a:off x="0" y="4314476"/>
            <a:ext cx="2671091" cy="2671091"/>
            <a:chOff x="471350" y="1992646"/>
            <a:chExt cx="2671091" cy="2671091"/>
          </a:xfrm>
        </p:grpSpPr>
        <p:pic>
          <p:nvPicPr>
            <p:cNvPr id="9" name="Graphic 8" descr="Magnifying glass with solid fill">
              <a:extLst>
                <a:ext uri="{FF2B5EF4-FFF2-40B4-BE49-F238E27FC236}">
                  <a16:creationId xmlns:a16="http://schemas.microsoft.com/office/drawing/2014/main" id="{97147900-3154-4A48-D191-06C4A601402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20452523">
              <a:off x="471350" y="1992646"/>
              <a:ext cx="2671091" cy="2671091"/>
            </a:xfrm>
            <a:prstGeom prst="rect">
              <a:avLst/>
            </a:prstGeom>
          </p:spPr>
        </p:pic>
        <p:pic>
          <p:nvPicPr>
            <p:cNvPr id="10" name="Graphic 9" descr="Help with solid fill">
              <a:extLst>
                <a:ext uri="{FF2B5EF4-FFF2-40B4-BE49-F238E27FC236}">
                  <a16:creationId xmlns:a16="http://schemas.microsoft.com/office/drawing/2014/main" id="{86E7DABE-3D69-06E2-5D40-D5CA720B2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1600" y="2636912"/>
              <a:ext cx="1027390" cy="1027390"/>
            </a:xfrm>
            <a:prstGeom prst="rect">
              <a:avLst/>
            </a:prstGeom>
          </p:spPr>
        </p:pic>
      </p:grpSp>
      <p:sp>
        <p:nvSpPr>
          <p:cNvPr id="11" name="TextBox 10">
            <a:extLst>
              <a:ext uri="{FF2B5EF4-FFF2-40B4-BE49-F238E27FC236}">
                <a16:creationId xmlns:a16="http://schemas.microsoft.com/office/drawing/2014/main" id="{9EFCAF17-5BBF-E232-6AC1-303F7DB894CC}"/>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Image by John August Swanson</a:t>
            </a:r>
          </a:p>
        </p:txBody>
      </p:sp>
      <p:sp>
        <p:nvSpPr>
          <p:cNvPr id="13" name="Speech Bubble: Oval 12">
            <a:extLst>
              <a:ext uri="{FF2B5EF4-FFF2-40B4-BE49-F238E27FC236}">
                <a16:creationId xmlns:a16="http://schemas.microsoft.com/office/drawing/2014/main" id="{04EC4682-20BF-D041-89EF-B7F48E75F717}"/>
              </a:ext>
            </a:extLst>
          </p:cNvPr>
          <p:cNvSpPr/>
          <p:nvPr/>
        </p:nvSpPr>
        <p:spPr>
          <a:xfrm>
            <a:off x="6540599" y="4783881"/>
            <a:ext cx="2455554" cy="1385734"/>
          </a:xfrm>
          <a:prstGeom prst="wedgeEllipseCallout">
            <a:avLst>
              <a:gd name="adj1" fmla="val -46992"/>
              <a:gd name="adj2" fmla="val 7114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0000"/>
                </a:solidFill>
                <a:latin typeface="Century Gothic" panose="020B0502020202020204" pitchFamily="34" charset="0"/>
              </a:rPr>
              <a:t>Who is my neighbour?</a:t>
            </a:r>
          </a:p>
        </p:txBody>
      </p:sp>
    </p:spTree>
    <p:extLst>
      <p:ext uri="{BB962C8B-B14F-4D97-AF65-F5344CB8AC3E}">
        <p14:creationId xmlns:p14="http://schemas.microsoft.com/office/powerpoint/2010/main" val="248311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8ECE0F-5F12-5950-B9C5-AEB7D5C16671}"/>
              </a:ext>
            </a:extLst>
          </p:cNvPr>
          <p:cNvGrpSpPr/>
          <p:nvPr/>
        </p:nvGrpSpPr>
        <p:grpSpPr>
          <a:xfrm>
            <a:off x="3419872" y="260648"/>
            <a:ext cx="5494312" cy="2376264"/>
            <a:chOff x="3419872" y="260648"/>
            <a:chExt cx="5494312" cy="2376264"/>
          </a:xfrm>
        </p:grpSpPr>
        <p:pic>
          <p:nvPicPr>
            <p:cNvPr id="5" name="Picture 4" descr="A close-up of a painting&#10;&#10;AI-generated content may be incorrect.">
              <a:extLst>
                <a:ext uri="{FF2B5EF4-FFF2-40B4-BE49-F238E27FC236}">
                  <a16:creationId xmlns:a16="http://schemas.microsoft.com/office/drawing/2014/main" id="{A1AE94E6-5164-1BD6-C1AB-2517F48CB24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19872" y="260648"/>
              <a:ext cx="5494312" cy="2376264"/>
            </a:xfrm>
            <a:prstGeom prst="rect">
              <a:avLst/>
            </a:prstGeom>
            <a:ln>
              <a:solidFill>
                <a:schemeClr val="bg1"/>
              </a:solidFill>
            </a:ln>
          </p:spPr>
        </p:pic>
        <p:sp>
          <p:nvSpPr>
            <p:cNvPr id="6" name="TextBox 5">
              <a:extLst>
                <a:ext uri="{FF2B5EF4-FFF2-40B4-BE49-F238E27FC236}">
                  <a16:creationId xmlns:a16="http://schemas.microsoft.com/office/drawing/2014/main" id="{D9FE6AF0-ABF1-0EE2-573B-214F0EA7183F}"/>
                </a:ext>
              </a:extLst>
            </p:cNvPr>
            <p:cNvSpPr txBox="1">
              <a:spLocks noChangeArrowheads="1"/>
            </p:cNvSpPr>
            <p:nvPr/>
          </p:nvSpPr>
          <p:spPr bwMode="auto">
            <a:xfrm>
              <a:off x="5575671" y="286742"/>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b="1" i="1" dirty="0">
                  <a:solidFill>
                    <a:srgbClr val="FFFFFF"/>
                  </a:solidFill>
                  <a:latin typeface="Century Gothic" panose="020B0502020202020204" pitchFamily="34" charset="0"/>
                </a:rPr>
                <a:t>Cathedral of </a:t>
              </a:r>
              <a:r>
                <a:rPr lang="en-GB" altLang="en-US" sz="1100" b="1" i="1" dirty="0" err="1">
                  <a:solidFill>
                    <a:srgbClr val="FFFFFF"/>
                  </a:solidFill>
                  <a:latin typeface="Century Gothic" panose="020B0502020202020204" pitchFamily="34" charset="0"/>
                </a:rPr>
                <a:t>Rosanno</a:t>
              </a:r>
              <a:r>
                <a:rPr lang="en-GB" altLang="en-US" sz="1100" b="1" i="1" dirty="0">
                  <a:solidFill>
                    <a:srgbClr val="FFFFFF"/>
                  </a:solidFill>
                  <a:latin typeface="Century Gothic" panose="020B0502020202020204" pitchFamily="34" charset="0"/>
                </a:rPr>
                <a:t>, Italy, 6</a:t>
              </a:r>
              <a:r>
                <a:rPr lang="en-GB" altLang="en-US" sz="1100" b="1" i="1" baseline="30000" dirty="0">
                  <a:solidFill>
                    <a:srgbClr val="FFFFFF"/>
                  </a:solidFill>
                  <a:latin typeface="Century Gothic" panose="020B0502020202020204" pitchFamily="34" charset="0"/>
                </a:rPr>
                <a:t>th</a:t>
              </a:r>
              <a:r>
                <a:rPr lang="en-GB" altLang="en-US" sz="1100" b="1" i="1" dirty="0">
                  <a:solidFill>
                    <a:srgbClr val="FFFFFF"/>
                  </a:solidFill>
                  <a:latin typeface="Century Gothic" panose="020B0502020202020204" pitchFamily="34" charset="0"/>
                </a:rPr>
                <a:t> C CE</a:t>
              </a:r>
            </a:p>
          </p:txBody>
        </p:sp>
      </p:grpSp>
      <p:pic>
        <p:nvPicPr>
          <p:cNvPr id="10" name="Picture 9" descr="A painting of a person carrying a person on a horse&#10;&#10;AI-generated content may be incorrect.">
            <a:extLst>
              <a:ext uri="{FF2B5EF4-FFF2-40B4-BE49-F238E27FC236}">
                <a16:creationId xmlns:a16="http://schemas.microsoft.com/office/drawing/2014/main" id="{4D4C6900-DC58-AFBB-6DAE-BE0963C1C4B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844899" y="2809147"/>
            <a:ext cx="3069285" cy="3794538"/>
          </a:xfrm>
          <a:prstGeom prst="rect">
            <a:avLst/>
          </a:prstGeom>
          <a:ln>
            <a:solidFill>
              <a:schemeClr val="bg1"/>
            </a:solidFill>
          </a:ln>
        </p:spPr>
      </p:pic>
      <p:sp>
        <p:nvSpPr>
          <p:cNvPr id="11" name="TextBox 10">
            <a:extLst>
              <a:ext uri="{FF2B5EF4-FFF2-40B4-BE49-F238E27FC236}">
                <a16:creationId xmlns:a16="http://schemas.microsoft.com/office/drawing/2014/main" id="{1D395BB7-0E7B-D700-336D-ECBB5F49F477}"/>
              </a:ext>
            </a:extLst>
          </p:cNvPr>
          <p:cNvSpPr txBox="1">
            <a:spLocks noChangeArrowheads="1"/>
          </p:cNvSpPr>
          <p:nvPr/>
        </p:nvSpPr>
        <p:spPr bwMode="auto">
          <a:xfrm>
            <a:off x="5584597" y="6335414"/>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b="1" i="1" dirty="0">
                <a:solidFill>
                  <a:srgbClr val="FFFFFF"/>
                </a:solidFill>
                <a:latin typeface="Century Gothic" panose="020B0502020202020204" pitchFamily="34" charset="0"/>
              </a:rPr>
              <a:t>Vincent van Gogh, 1890</a:t>
            </a:r>
          </a:p>
        </p:txBody>
      </p:sp>
      <p:pic>
        <p:nvPicPr>
          <p:cNvPr id="13" name="Picture 12" descr="A statue of a person and person sitting on a goat&#10;&#10;AI-generated content may be incorrect.">
            <a:extLst>
              <a:ext uri="{FF2B5EF4-FFF2-40B4-BE49-F238E27FC236}">
                <a16:creationId xmlns:a16="http://schemas.microsoft.com/office/drawing/2014/main" id="{3B51D80E-BD7E-CFAF-081F-6100EB6AF72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471502" y="2825800"/>
            <a:ext cx="2173626" cy="3797401"/>
          </a:xfrm>
          <a:prstGeom prst="rect">
            <a:avLst/>
          </a:prstGeom>
          <a:solidFill>
            <a:schemeClr val="bg1"/>
          </a:solidFill>
          <a:ln>
            <a:solidFill>
              <a:schemeClr val="bg1"/>
            </a:solidFill>
          </a:ln>
        </p:spPr>
      </p:pic>
      <p:sp>
        <p:nvSpPr>
          <p:cNvPr id="14" name="TextBox 13">
            <a:extLst>
              <a:ext uri="{FF2B5EF4-FFF2-40B4-BE49-F238E27FC236}">
                <a16:creationId xmlns:a16="http://schemas.microsoft.com/office/drawing/2014/main" id="{70083684-33A9-3EB2-B291-4EA00EEEE118}"/>
              </a:ext>
            </a:extLst>
          </p:cNvPr>
          <p:cNvSpPr txBox="1">
            <a:spLocks noChangeArrowheads="1"/>
          </p:cNvSpPr>
          <p:nvPr/>
        </p:nvSpPr>
        <p:spPr bwMode="auto">
          <a:xfrm>
            <a:off x="2310740" y="6329081"/>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b="1" i="1" dirty="0">
                <a:solidFill>
                  <a:srgbClr val="FFFFFF"/>
                </a:solidFill>
                <a:latin typeface="Century Gothic" panose="020B0502020202020204" pitchFamily="34" charset="0"/>
              </a:rPr>
              <a:t>Sculpture by Gerard Bruning</a:t>
            </a:r>
          </a:p>
        </p:txBody>
      </p:sp>
      <p:pic>
        <p:nvPicPr>
          <p:cNvPr id="16" name="Picture 15" descr="A painting of a person walking on a rocky mountain&#10;&#10;AI-generated content may be incorrect.">
            <a:extLst>
              <a:ext uri="{FF2B5EF4-FFF2-40B4-BE49-F238E27FC236}">
                <a16:creationId xmlns:a16="http://schemas.microsoft.com/office/drawing/2014/main" id="{B33D9A0F-31B5-54F9-EC28-21551EA9FEC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24150" y="2825800"/>
            <a:ext cx="3051706" cy="2852936"/>
          </a:xfrm>
          <a:prstGeom prst="rect">
            <a:avLst/>
          </a:prstGeom>
          <a:ln>
            <a:solidFill>
              <a:schemeClr val="bg1"/>
            </a:solidFill>
          </a:ln>
        </p:spPr>
      </p:pic>
      <p:sp>
        <p:nvSpPr>
          <p:cNvPr id="17" name="TextBox 16">
            <a:extLst>
              <a:ext uri="{FF2B5EF4-FFF2-40B4-BE49-F238E27FC236}">
                <a16:creationId xmlns:a16="http://schemas.microsoft.com/office/drawing/2014/main" id="{D0A7BB14-6550-1AAC-454A-CFB3E724CB68}"/>
              </a:ext>
            </a:extLst>
          </p:cNvPr>
          <p:cNvSpPr txBox="1">
            <a:spLocks noChangeArrowheads="1"/>
          </p:cNvSpPr>
          <p:nvPr/>
        </p:nvSpPr>
        <p:spPr bwMode="auto">
          <a:xfrm>
            <a:off x="-56991" y="2859269"/>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b="1" i="1" dirty="0">
                <a:solidFill>
                  <a:srgbClr val="FFFFFF"/>
                </a:solidFill>
                <a:latin typeface="Century Gothic" panose="020B0502020202020204" pitchFamily="34" charset="0"/>
              </a:rPr>
              <a:t>Good Samaritan in Tibet, Frank Wesley</a:t>
            </a:r>
          </a:p>
        </p:txBody>
      </p:sp>
      <p:pic>
        <p:nvPicPr>
          <p:cNvPr id="21" name="Picture 20" descr="A person lying on the ground&#10;&#10;AI-generated content may be incorrect.">
            <a:extLst>
              <a:ext uri="{FF2B5EF4-FFF2-40B4-BE49-F238E27FC236}">
                <a16:creationId xmlns:a16="http://schemas.microsoft.com/office/drawing/2014/main" id="{8B618263-803E-E5E5-D920-504829EB0DD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04832" y="234798"/>
            <a:ext cx="3046542" cy="2370935"/>
          </a:xfrm>
          <a:prstGeom prst="rect">
            <a:avLst/>
          </a:prstGeom>
          <a:ln>
            <a:solidFill>
              <a:schemeClr val="bg1"/>
            </a:solidFill>
          </a:ln>
        </p:spPr>
      </p:pic>
      <p:sp>
        <p:nvSpPr>
          <p:cNvPr id="22" name="Speech Bubble: Oval 21">
            <a:extLst>
              <a:ext uri="{FF2B5EF4-FFF2-40B4-BE49-F238E27FC236}">
                <a16:creationId xmlns:a16="http://schemas.microsoft.com/office/drawing/2014/main" id="{58EA1754-3186-1502-C2DF-25234687F8A2}"/>
              </a:ext>
            </a:extLst>
          </p:cNvPr>
          <p:cNvSpPr/>
          <p:nvPr/>
        </p:nvSpPr>
        <p:spPr>
          <a:xfrm>
            <a:off x="611560" y="5479702"/>
            <a:ext cx="2455554" cy="1176627"/>
          </a:xfrm>
          <a:prstGeom prst="wedgeEllipseCallout">
            <a:avLst>
              <a:gd name="adj1" fmla="val -60291"/>
              <a:gd name="adj2" fmla="val 4708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0000"/>
                </a:solidFill>
                <a:latin typeface="Century Gothic" panose="020B0502020202020204" pitchFamily="34" charset="0"/>
              </a:rPr>
              <a:t>Who is my neighbour?</a:t>
            </a:r>
          </a:p>
        </p:txBody>
      </p:sp>
      <p:sp>
        <p:nvSpPr>
          <p:cNvPr id="23" name="TextBox 22">
            <a:extLst>
              <a:ext uri="{FF2B5EF4-FFF2-40B4-BE49-F238E27FC236}">
                <a16:creationId xmlns:a16="http://schemas.microsoft.com/office/drawing/2014/main" id="{156AF562-0A86-7849-81E0-6D90E3D54F53}"/>
              </a:ext>
            </a:extLst>
          </p:cNvPr>
          <p:cNvSpPr txBox="1">
            <a:spLocks noChangeArrowheads="1"/>
          </p:cNvSpPr>
          <p:nvPr/>
        </p:nvSpPr>
        <p:spPr bwMode="auto">
          <a:xfrm>
            <a:off x="-93103" y="231940"/>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b="1" i="1" dirty="0">
                <a:solidFill>
                  <a:srgbClr val="FFFFFF"/>
                </a:solidFill>
                <a:latin typeface="Century Gothic" panose="020B0502020202020204" pitchFamily="34" charset="0"/>
              </a:rPr>
              <a:t>Good Samaritan in Cameroon, MAFA</a:t>
            </a:r>
          </a:p>
        </p:txBody>
      </p:sp>
      <p:grpSp>
        <p:nvGrpSpPr>
          <p:cNvPr id="4" name="Group 3">
            <a:extLst>
              <a:ext uri="{FF2B5EF4-FFF2-40B4-BE49-F238E27FC236}">
                <a16:creationId xmlns:a16="http://schemas.microsoft.com/office/drawing/2014/main" id="{F4583B52-3745-58AC-2DBD-1F4FF5911E97}"/>
              </a:ext>
            </a:extLst>
          </p:cNvPr>
          <p:cNvGrpSpPr/>
          <p:nvPr/>
        </p:nvGrpSpPr>
        <p:grpSpPr>
          <a:xfrm>
            <a:off x="3419872" y="260648"/>
            <a:ext cx="5494312" cy="2376264"/>
            <a:chOff x="3419872" y="260648"/>
            <a:chExt cx="5494312" cy="2376264"/>
          </a:xfrm>
        </p:grpSpPr>
        <p:pic>
          <p:nvPicPr>
            <p:cNvPr id="7" name="Picture 6" descr="A close-up of a painting&#10;&#10;AI-generated content may be incorrect.">
              <a:extLst>
                <a:ext uri="{FF2B5EF4-FFF2-40B4-BE49-F238E27FC236}">
                  <a16:creationId xmlns:a16="http://schemas.microsoft.com/office/drawing/2014/main" id="{80CE2E8D-B50E-620D-0FE1-49B20240679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19872" y="260648"/>
              <a:ext cx="5494312" cy="2376264"/>
            </a:xfrm>
            <a:prstGeom prst="rect">
              <a:avLst/>
            </a:prstGeom>
            <a:ln w="38100">
              <a:solidFill>
                <a:srgbClr val="FFFF00"/>
              </a:solidFill>
            </a:ln>
          </p:spPr>
        </p:pic>
        <p:sp>
          <p:nvSpPr>
            <p:cNvPr id="8" name="TextBox 7">
              <a:extLst>
                <a:ext uri="{FF2B5EF4-FFF2-40B4-BE49-F238E27FC236}">
                  <a16:creationId xmlns:a16="http://schemas.microsoft.com/office/drawing/2014/main" id="{B4D77E07-FA70-8A10-D79F-0CD80DA4E9A6}"/>
                </a:ext>
              </a:extLst>
            </p:cNvPr>
            <p:cNvSpPr txBox="1">
              <a:spLocks noChangeArrowheads="1"/>
            </p:cNvSpPr>
            <p:nvPr/>
          </p:nvSpPr>
          <p:spPr bwMode="auto">
            <a:xfrm>
              <a:off x="5575671" y="286742"/>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b="1" i="1" dirty="0">
                  <a:solidFill>
                    <a:srgbClr val="FFFFFF"/>
                  </a:solidFill>
                  <a:latin typeface="Century Gothic" panose="020B0502020202020204" pitchFamily="34" charset="0"/>
                </a:rPr>
                <a:t>Cathedral of </a:t>
              </a:r>
              <a:r>
                <a:rPr lang="en-GB" altLang="en-US" sz="1100" b="1" i="1" dirty="0" err="1">
                  <a:solidFill>
                    <a:srgbClr val="FFFFFF"/>
                  </a:solidFill>
                  <a:latin typeface="Century Gothic" panose="020B0502020202020204" pitchFamily="34" charset="0"/>
                </a:rPr>
                <a:t>Rosanno</a:t>
              </a:r>
              <a:r>
                <a:rPr lang="en-GB" altLang="en-US" sz="1100" b="1" i="1" dirty="0">
                  <a:solidFill>
                    <a:srgbClr val="FFFFFF"/>
                  </a:solidFill>
                  <a:latin typeface="Century Gothic" panose="020B0502020202020204" pitchFamily="34" charset="0"/>
                </a:rPr>
                <a:t>, Italy, 6</a:t>
              </a:r>
              <a:r>
                <a:rPr lang="en-GB" altLang="en-US" sz="1100" b="1" i="1" baseline="30000" dirty="0">
                  <a:solidFill>
                    <a:srgbClr val="FFFFFF"/>
                  </a:solidFill>
                  <a:latin typeface="Century Gothic" panose="020B0502020202020204" pitchFamily="34" charset="0"/>
                </a:rPr>
                <a:t>th</a:t>
              </a:r>
              <a:r>
                <a:rPr lang="en-GB" altLang="en-US" sz="1100" b="1" i="1" dirty="0">
                  <a:solidFill>
                    <a:srgbClr val="FFFFFF"/>
                  </a:solidFill>
                  <a:latin typeface="Century Gothic" panose="020B0502020202020204" pitchFamily="34" charset="0"/>
                </a:rPr>
                <a:t> C CE</a:t>
              </a:r>
            </a:p>
          </p:txBody>
        </p:sp>
      </p:grpSp>
      <p:sp>
        <p:nvSpPr>
          <p:cNvPr id="2" name="Speech Bubble: Oval 1">
            <a:extLst>
              <a:ext uri="{FF2B5EF4-FFF2-40B4-BE49-F238E27FC236}">
                <a16:creationId xmlns:a16="http://schemas.microsoft.com/office/drawing/2014/main" id="{ACAE4E92-8122-B23E-9D43-17E027F3D06A}"/>
              </a:ext>
            </a:extLst>
          </p:cNvPr>
          <p:cNvSpPr/>
          <p:nvPr/>
        </p:nvSpPr>
        <p:spPr>
          <a:xfrm>
            <a:off x="543705" y="5373217"/>
            <a:ext cx="2677782" cy="1283112"/>
          </a:xfrm>
          <a:prstGeom prst="wedgeEllipseCallout">
            <a:avLst>
              <a:gd name="adj1" fmla="val -60291"/>
              <a:gd name="adj2" fmla="val 4708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0000"/>
                </a:solidFill>
                <a:latin typeface="Century Gothic" panose="020B0502020202020204" pitchFamily="34" charset="0"/>
              </a:rPr>
              <a:t>Then go and live like this!</a:t>
            </a:r>
          </a:p>
        </p:txBody>
      </p:sp>
    </p:spTree>
    <p:extLst>
      <p:ext uri="{BB962C8B-B14F-4D97-AF65-F5344CB8AC3E}">
        <p14:creationId xmlns:p14="http://schemas.microsoft.com/office/powerpoint/2010/main" val="309220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6215-66FD-EDFA-1E1F-7D53A9A8F3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386746F-63B4-9FFA-612C-478A27D1DE60}"/>
              </a:ext>
            </a:extLst>
          </p:cNvPr>
          <p:cNvSpPr txBox="1"/>
          <p:nvPr/>
        </p:nvSpPr>
        <p:spPr>
          <a:xfrm>
            <a:off x="0" y="5633372"/>
            <a:ext cx="9144000" cy="1107996"/>
          </a:xfrm>
          <a:prstGeom prst="rect">
            <a:avLst/>
          </a:prstGeom>
          <a:solidFill>
            <a:schemeClr val="tx1">
              <a:alpha val="53000"/>
            </a:schemeClr>
          </a:solidFill>
        </p:spPr>
        <p:txBody>
          <a:bodyPr wrap="square" rtlCol="0">
            <a:spAutoFit/>
          </a:bodyPr>
          <a:lstStyle/>
          <a:p>
            <a:pPr algn="ctr"/>
            <a:r>
              <a:rPr lang="en-GB" sz="6600" b="1" dirty="0">
                <a:solidFill>
                  <a:schemeClr val="bg1"/>
                </a:solidFill>
                <a:latin typeface="Century Gothic" panose="020B0502020202020204" pitchFamily="34" charset="0"/>
              </a:rPr>
              <a:t>Shine like stars!</a:t>
            </a:r>
          </a:p>
        </p:txBody>
      </p:sp>
      <p:sp>
        <p:nvSpPr>
          <p:cNvPr id="2" name="TextBox 1">
            <a:extLst>
              <a:ext uri="{FF2B5EF4-FFF2-40B4-BE49-F238E27FC236}">
                <a16:creationId xmlns:a16="http://schemas.microsoft.com/office/drawing/2014/main" id="{ABB88AA9-3195-D0F5-C7E4-DC9268F35F80}"/>
              </a:ext>
            </a:extLst>
          </p:cNvPr>
          <p:cNvSpPr txBox="1"/>
          <p:nvPr/>
        </p:nvSpPr>
        <p:spPr>
          <a:xfrm>
            <a:off x="4543644" y="116632"/>
            <a:ext cx="2836668" cy="830997"/>
          </a:xfrm>
          <a:prstGeom prst="rect">
            <a:avLst/>
          </a:prstGeom>
          <a:noFill/>
        </p:spPr>
        <p:txBody>
          <a:bodyPr wrap="square" rtlCol="0">
            <a:spAutoFit/>
          </a:bodyPr>
          <a:lstStyle/>
          <a:p>
            <a:pPr algn="ctr"/>
            <a:r>
              <a:rPr lang="en-GB" b="1" dirty="0" err="1">
                <a:solidFill>
                  <a:schemeClr val="bg1"/>
                </a:solidFill>
                <a:latin typeface="Century Gothic" panose="020B0502020202020204" pitchFamily="34" charset="0"/>
              </a:rPr>
              <a:t>Toyohiko</a:t>
            </a:r>
            <a:r>
              <a:rPr lang="en-GB" b="1" dirty="0">
                <a:solidFill>
                  <a:schemeClr val="bg1"/>
                </a:solidFill>
                <a:latin typeface="Century Gothic" panose="020B0502020202020204" pitchFamily="34" charset="0"/>
              </a:rPr>
              <a:t> Kagawa </a:t>
            </a:r>
          </a:p>
          <a:p>
            <a:pPr algn="ctr"/>
            <a:r>
              <a:rPr lang="en-GB" b="1" dirty="0">
                <a:solidFill>
                  <a:schemeClr val="bg1"/>
                </a:solidFill>
                <a:latin typeface="Century Gothic" panose="020B0502020202020204" pitchFamily="34" charset="0"/>
              </a:rPr>
              <a:t>(1888-1960CE) </a:t>
            </a:r>
          </a:p>
        </p:txBody>
      </p:sp>
      <p:sp>
        <p:nvSpPr>
          <p:cNvPr id="3" name="TextBox 2">
            <a:extLst>
              <a:ext uri="{FF2B5EF4-FFF2-40B4-BE49-F238E27FC236}">
                <a16:creationId xmlns:a16="http://schemas.microsoft.com/office/drawing/2014/main" id="{07B13CAE-CC13-0A89-D99E-00AAE6BBA2C2}"/>
              </a:ext>
            </a:extLst>
          </p:cNvPr>
          <p:cNvSpPr txBox="1">
            <a:spLocks noChangeArrowheads="1"/>
          </p:cNvSpPr>
          <p:nvPr/>
        </p:nvSpPr>
        <p:spPr bwMode="auto">
          <a:xfrm>
            <a:off x="1547664" y="6551438"/>
            <a:ext cx="75149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are © Anastasia Magloire Williams &amp; SPCK and must not be used outside of this context</a:t>
            </a:r>
          </a:p>
        </p:txBody>
      </p:sp>
      <p:sp>
        <p:nvSpPr>
          <p:cNvPr id="7" name="TextBox 6">
            <a:extLst>
              <a:ext uri="{FF2B5EF4-FFF2-40B4-BE49-F238E27FC236}">
                <a16:creationId xmlns:a16="http://schemas.microsoft.com/office/drawing/2014/main" id="{B4F5D10D-6C31-75C3-A35D-8E0D92E1AAAD}"/>
              </a:ext>
            </a:extLst>
          </p:cNvPr>
          <p:cNvSpPr txBox="1"/>
          <p:nvPr/>
        </p:nvSpPr>
        <p:spPr>
          <a:xfrm>
            <a:off x="7462436" y="124339"/>
            <a:ext cx="1493912" cy="461665"/>
          </a:xfrm>
          <a:prstGeom prst="rect">
            <a:avLst/>
          </a:prstGeom>
          <a:solidFill>
            <a:schemeClr val="bg1"/>
          </a:solidFill>
        </p:spPr>
        <p:txBody>
          <a:bodyPr wrap="square">
            <a:spAutoFit/>
          </a:bodyPr>
          <a:lstStyle/>
          <a:p>
            <a:r>
              <a:rPr lang="ja-JP" altLang="en-US" b="0" i="0" dirty="0">
                <a:solidFill>
                  <a:srgbClr val="202122"/>
                </a:solidFill>
                <a:effectLst/>
                <a:latin typeface="Arial" panose="020B0604020202020204" pitchFamily="34" charset="0"/>
              </a:rPr>
              <a:t>賀川 豊彦</a:t>
            </a:r>
            <a:endParaRPr lang="en-GB" dirty="0"/>
          </a:p>
        </p:txBody>
      </p:sp>
      <p:pic>
        <p:nvPicPr>
          <p:cNvPr id="8" name="Picture 7" descr="A person wearing a suit and tie&#10;&#10;AI-generated content may be incorrect.">
            <a:extLst>
              <a:ext uri="{FF2B5EF4-FFF2-40B4-BE49-F238E27FC236}">
                <a16:creationId xmlns:a16="http://schemas.microsoft.com/office/drawing/2014/main" id="{627934E9-B9CB-1EC3-AD97-277A67D0078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60032" y="991104"/>
            <a:ext cx="3880994" cy="4765120"/>
          </a:xfrm>
          <a:prstGeom prst="rect">
            <a:avLst/>
          </a:prstGeom>
          <a:ln>
            <a:solidFill>
              <a:schemeClr val="bg1"/>
            </a:solidFill>
          </a:ln>
        </p:spPr>
      </p:pic>
      <p:pic>
        <p:nvPicPr>
          <p:cNvPr id="6" name="Picture 5" descr="A red cover with images of people&#10;&#10;AI-generated content may be incorrect.">
            <a:extLst>
              <a:ext uri="{FF2B5EF4-FFF2-40B4-BE49-F238E27FC236}">
                <a16:creationId xmlns:a16="http://schemas.microsoft.com/office/drawing/2014/main" id="{0ABCF60C-26E2-8202-FB64-A7C015CB4F61}"/>
              </a:ext>
            </a:extLst>
          </p:cNvPr>
          <p:cNvPicPr>
            <a:picLocks noChangeAspect="1"/>
          </p:cNvPicPr>
          <p:nvPr/>
        </p:nvPicPr>
        <p:blipFill>
          <a:blip r:embed="rId4">
            <a:extLst>
              <a:ext uri="{28A0092B-C50C-407E-A947-70E740481C1C}">
                <a14:useLocalDpi xmlns:a14="http://schemas.microsoft.com/office/drawing/2010/main" val="0"/>
              </a:ext>
            </a:extLst>
          </a:blip>
          <a:srcRect l="53150" t="7195" r="2981" b="7195"/>
          <a:stretch>
            <a:fillRect/>
          </a:stretch>
        </p:blipFill>
        <p:spPr>
          <a:xfrm>
            <a:off x="187652" y="188640"/>
            <a:ext cx="4188795" cy="5025745"/>
          </a:xfrm>
          <a:prstGeom prst="rect">
            <a:avLst/>
          </a:prstGeom>
          <a:ln>
            <a:solidFill>
              <a:schemeClr val="bg1"/>
            </a:solidFill>
          </a:ln>
        </p:spPr>
      </p:pic>
    </p:spTree>
    <p:extLst>
      <p:ext uri="{BB962C8B-B14F-4D97-AF65-F5344CB8AC3E}">
        <p14:creationId xmlns:p14="http://schemas.microsoft.com/office/powerpoint/2010/main" val="19164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map of the world&#10;&#10;AI-generated content may be incorrect.">
            <a:extLst>
              <a:ext uri="{FF2B5EF4-FFF2-40B4-BE49-F238E27FC236}">
                <a16:creationId xmlns:a16="http://schemas.microsoft.com/office/drawing/2014/main" id="{202D78B8-C184-C6D6-4E46-868C438A23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2190"/>
            <a:ext cx="9144000" cy="6093619"/>
          </a:xfrm>
          <a:prstGeom prst="rect">
            <a:avLst/>
          </a:prstGeom>
        </p:spPr>
      </p:pic>
      <p:sp>
        <p:nvSpPr>
          <p:cNvPr id="4" name="Arrow: Down 3">
            <a:extLst>
              <a:ext uri="{FF2B5EF4-FFF2-40B4-BE49-F238E27FC236}">
                <a16:creationId xmlns:a16="http://schemas.microsoft.com/office/drawing/2014/main" id="{AD91B57D-314D-884A-A726-68B4EFF205B8}"/>
              </a:ext>
            </a:extLst>
          </p:cNvPr>
          <p:cNvSpPr/>
          <p:nvPr/>
        </p:nvSpPr>
        <p:spPr>
          <a:xfrm>
            <a:off x="7740352" y="2924944"/>
            <a:ext cx="360040" cy="648072"/>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13380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9FA7-97AD-396A-82CC-7D5C4F31DA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46B1A6-362B-E98A-DC58-1A0E51CA29B0}"/>
              </a:ext>
            </a:extLst>
          </p:cNvPr>
          <p:cNvSpPr txBox="1"/>
          <p:nvPr/>
        </p:nvSpPr>
        <p:spPr>
          <a:xfrm>
            <a:off x="-180528" y="87015"/>
            <a:ext cx="5950226" cy="461665"/>
          </a:xfrm>
          <a:prstGeom prst="rect">
            <a:avLst/>
          </a:prstGeom>
          <a:noFill/>
        </p:spPr>
        <p:txBody>
          <a:bodyPr wrap="square" rtlCol="0">
            <a:spAutoFit/>
          </a:bodyPr>
          <a:lstStyle/>
          <a:p>
            <a:pPr algn="ctr"/>
            <a:r>
              <a:rPr lang="en-GB" b="1" dirty="0">
                <a:solidFill>
                  <a:schemeClr val="bg1"/>
                </a:solidFill>
                <a:latin typeface="Century Gothic" panose="020B0502020202020204" pitchFamily="34" charset="0"/>
              </a:rPr>
              <a:t>Toyohiko Kagawa (1888-1960CE) </a:t>
            </a:r>
          </a:p>
        </p:txBody>
      </p:sp>
      <p:pic>
        <p:nvPicPr>
          <p:cNvPr id="8" name="Picture 7" descr="A blue and yellow ribbon with a white star&#10;&#10;AI-generated content may be incorrect.">
            <a:extLst>
              <a:ext uri="{FF2B5EF4-FFF2-40B4-BE49-F238E27FC236}">
                <a16:creationId xmlns:a16="http://schemas.microsoft.com/office/drawing/2014/main" id="{E60BB952-134D-12F2-0D25-B77A94CF97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1442" y="320824"/>
            <a:ext cx="3205378" cy="6132512"/>
          </a:xfrm>
          <a:prstGeom prst="rect">
            <a:avLst/>
          </a:prstGeom>
          <a:ln>
            <a:solidFill>
              <a:schemeClr val="bg1"/>
            </a:solidFill>
          </a:ln>
        </p:spPr>
      </p:pic>
      <p:sp>
        <p:nvSpPr>
          <p:cNvPr id="5" name="TextBox 4">
            <a:extLst>
              <a:ext uri="{FF2B5EF4-FFF2-40B4-BE49-F238E27FC236}">
                <a16:creationId xmlns:a16="http://schemas.microsoft.com/office/drawing/2014/main" id="{070A0208-501B-9564-3F92-84621A1AFD4B}"/>
              </a:ext>
            </a:extLst>
          </p:cNvPr>
          <p:cNvSpPr txBox="1">
            <a:spLocks noChangeArrowheads="1"/>
          </p:cNvSpPr>
          <p:nvPr/>
        </p:nvSpPr>
        <p:spPr bwMode="auto">
          <a:xfrm>
            <a:off x="1547664" y="6551438"/>
            <a:ext cx="75149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are © Anastasia Magloire Williams &amp; SPCK and must not be used outside of this context</a:t>
            </a:r>
          </a:p>
        </p:txBody>
      </p:sp>
      <p:pic>
        <p:nvPicPr>
          <p:cNvPr id="9" name="Picture 8" descr="A person wearing a suit and tie&#10;&#10;AI-generated content may be incorrect.">
            <a:extLst>
              <a:ext uri="{FF2B5EF4-FFF2-40B4-BE49-F238E27FC236}">
                <a16:creationId xmlns:a16="http://schemas.microsoft.com/office/drawing/2014/main" id="{BFB0865F-BC1D-AFB1-AAB4-CE28CC690E6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5374" y="588587"/>
            <a:ext cx="4060804" cy="5916793"/>
          </a:xfrm>
          <a:prstGeom prst="rect">
            <a:avLst/>
          </a:prstGeom>
        </p:spPr>
      </p:pic>
    </p:spTree>
    <p:extLst>
      <p:ext uri="{BB962C8B-B14F-4D97-AF65-F5344CB8AC3E}">
        <p14:creationId xmlns:p14="http://schemas.microsoft.com/office/powerpoint/2010/main" val="33705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 holding a tree&#10;&#10;AI-generated content may be incorrect.">
            <a:extLst>
              <a:ext uri="{FF2B5EF4-FFF2-40B4-BE49-F238E27FC236}">
                <a16:creationId xmlns:a16="http://schemas.microsoft.com/office/drawing/2014/main" id="{EC4AF7DD-F40E-66DF-7BB9-C62E06D74D7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73155" y="260648"/>
            <a:ext cx="4797691" cy="6192688"/>
          </a:xfrm>
          <a:prstGeom prst="rect">
            <a:avLst/>
          </a:prstGeom>
        </p:spPr>
      </p:pic>
      <p:sp>
        <p:nvSpPr>
          <p:cNvPr id="2" name="Speech Bubble: Oval 1">
            <a:extLst>
              <a:ext uri="{FF2B5EF4-FFF2-40B4-BE49-F238E27FC236}">
                <a16:creationId xmlns:a16="http://schemas.microsoft.com/office/drawing/2014/main" id="{359A28E1-C079-9E36-1184-68136C69B246}"/>
              </a:ext>
            </a:extLst>
          </p:cNvPr>
          <p:cNvSpPr/>
          <p:nvPr/>
        </p:nvSpPr>
        <p:spPr>
          <a:xfrm>
            <a:off x="323528" y="2787444"/>
            <a:ext cx="2677782" cy="1283112"/>
          </a:xfrm>
          <a:prstGeom prst="wedgeEllipseCallout">
            <a:avLst>
              <a:gd name="adj1" fmla="val -60291"/>
              <a:gd name="adj2" fmla="val 4708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0000"/>
                </a:solidFill>
                <a:latin typeface="Century Gothic" panose="020B0502020202020204" pitchFamily="34" charset="0"/>
              </a:rPr>
              <a:t>Then go and live like this!</a:t>
            </a:r>
          </a:p>
        </p:txBody>
      </p:sp>
      <p:sp>
        <p:nvSpPr>
          <p:cNvPr id="4" name="Speech Bubble: Oval 3">
            <a:extLst>
              <a:ext uri="{FF2B5EF4-FFF2-40B4-BE49-F238E27FC236}">
                <a16:creationId xmlns:a16="http://schemas.microsoft.com/office/drawing/2014/main" id="{69C62EF1-6B4F-0B2E-1FD9-5C7D3031DFAD}"/>
              </a:ext>
            </a:extLst>
          </p:cNvPr>
          <p:cNvSpPr/>
          <p:nvPr/>
        </p:nvSpPr>
        <p:spPr>
          <a:xfrm>
            <a:off x="5292080" y="179448"/>
            <a:ext cx="3767180" cy="2025415"/>
          </a:xfrm>
          <a:prstGeom prst="wedgeEllipseCallout">
            <a:avLst>
              <a:gd name="adj1" fmla="val -54223"/>
              <a:gd name="adj2" fmla="val 36875"/>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0000"/>
                </a:solidFill>
                <a:latin typeface="Century Gothic" panose="020B0502020202020204" pitchFamily="34" charset="0"/>
              </a:rPr>
              <a:t>It is not enough to have ideals. We must translate them into action.</a:t>
            </a:r>
          </a:p>
        </p:txBody>
      </p:sp>
      <p:sp>
        <p:nvSpPr>
          <p:cNvPr id="5" name="TextBox 4">
            <a:extLst>
              <a:ext uri="{FF2B5EF4-FFF2-40B4-BE49-F238E27FC236}">
                <a16:creationId xmlns:a16="http://schemas.microsoft.com/office/drawing/2014/main" id="{D39634E8-5EBF-A323-060C-E65C2A5EE61B}"/>
              </a:ext>
            </a:extLst>
          </p:cNvPr>
          <p:cNvSpPr txBox="1">
            <a:spLocks noChangeArrowheads="1"/>
          </p:cNvSpPr>
          <p:nvPr/>
        </p:nvSpPr>
        <p:spPr bwMode="auto">
          <a:xfrm>
            <a:off x="1547664" y="6551438"/>
            <a:ext cx="75149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These images are © Anastasia Magloire Williams &amp; SPCK and must not be used outside of this context</a:t>
            </a:r>
          </a:p>
        </p:txBody>
      </p:sp>
    </p:spTree>
    <p:extLst>
      <p:ext uri="{BB962C8B-B14F-4D97-AF65-F5344CB8AC3E}">
        <p14:creationId xmlns:p14="http://schemas.microsoft.com/office/powerpoint/2010/main" val="31825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81817-6DB3-9BAB-E0CB-1585318B3722}"/>
            </a:ext>
          </a:extLst>
        </p:cNvPr>
        <p:cNvGrpSpPr/>
        <p:nvPr/>
      </p:nvGrpSpPr>
      <p:grpSpPr>
        <a:xfrm>
          <a:off x="0" y="0"/>
          <a:ext cx="0" cy="0"/>
          <a:chOff x="0" y="0"/>
          <a:chExt cx="0" cy="0"/>
        </a:xfrm>
      </p:grpSpPr>
      <p:pic>
        <p:nvPicPr>
          <p:cNvPr id="2" name="Picture 1" descr="A blue sky with clouds&#10;&#10;AI-generated content may be incorrect.">
            <a:extLst>
              <a:ext uri="{FF2B5EF4-FFF2-40B4-BE49-F238E27FC236}">
                <a16:creationId xmlns:a16="http://schemas.microsoft.com/office/drawing/2014/main" id="{DEA06E68-3DF3-F18F-1443-B9CD8222DE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9334"/>
            <a:ext cx="9144000" cy="6079331"/>
          </a:xfrm>
          <a:prstGeom prst="rect">
            <a:avLst/>
          </a:prstGeom>
        </p:spPr>
      </p:pic>
      <p:sp>
        <p:nvSpPr>
          <p:cNvPr id="5" name="TextBox 4">
            <a:extLst>
              <a:ext uri="{FF2B5EF4-FFF2-40B4-BE49-F238E27FC236}">
                <a16:creationId xmlns:a16="http://schemas.microsoft.com/office/drawing/2014/main" id="{722AC1C2-11C7-79C2-A5C3-8FDDAA032DDD}"/>
              </a:ext>
            </a:extLst>
          </p:cNvPr>
          <p:cNvSpPr txBox="1"/>
          <p:nvPr/>
        </p:nvSpPr>
        <p:spPr>
          <a:xfrm>
            <a:off x="0" y="389334"/>
            <a:ext cx="9144000" cy="1138773"/>
          </a:xfrm>
          <a:prstGeom prst="rect">
            <a:avLst/>
          </a:prstGeom>
          <a:solidFill>
            <a:schemeClr val="tx1">
              <a:alpha val="24000"/>
            </a:schemeClr>
          </a:solidFill>
        </p:spPr>
        <p:txBody>
          <a:bodyPr wrap="square">
            <a:spAutoFit/>
          </a:bodyPr>
          <a:lstStyle/>
          <a:p>
            <a:pPr algn="ctr"/>
            <a:r>
              <a:rPr lang="en-GB" sz="4000" b="1" dirty="0">
                <a:solidFill>
                  <a:schemeClr val="bg1"/>
                </a:solidFill>
                <a:latin typeface="Century Gothic" panose="020B0502020202020204" pitchFamily="34" charset="0"/>
              </a:rPr>
              <a:t>Discovery</a:t>
            </a:r>
          </a:p>
          <a:p>
            <a:pPr algn="ctr"/>
            <a:r>
              <a:rPr lang="en-GB" sz="2800" b="1" i="1" dirty="0">
                <a:solidFill>
                  <a:schemeClr val="bg1"/>
                </a:solidFill>
                <a:latin typeface="Century Gothic" panose="020B0502020202020204" pitchFamily="34" charset="0"/>
              </a:rPr>
              <a:t>a poem by </a:t>
            </a:r>
            <a:r>
              <a:rPr lang="en-GB" sz="2800" b="1" i="1" dirty="0" err="1">
                <a:solidFill>
                  <a:schemeClr val="bg1"/>
                </a:solidFill>
                <a:latin typeface="Century Gothic" panose="020B0502020202020204" pitchFamily="34" charset="0"/>
              </a:rPr>
              <a:t>Toyohiko</a:t>
            </a:r>
            <a:r>
              <a:rPr lang="en-GB" sz="2800" b="1" i="1" dirty="0">
                <a:solidFill>
                  <a:schemeClr val="bg1"/>
                </a:solidFill>
                <a:latin typeface="Century Gothic" panose="020B0502020202020204" pitchFamily="34" charset="0"/>
              </a:rPr>
              <a:t> Kagawa</a:t>
            </a:r>
          </a:p>
        </p:txBody>
      </p:sp>
      <p:sp>
        <p:nvSpPr>
          <p:cNvPr id="6" name="TextBox 5">
            <a:extLst>
              <a:ext uri="{FF2B5EF4-FFF2-40B4-BE49-F238E27FC236}">
                <a16:creationId xmlns:a16="http://schemas.microsoft.com/office/drawing/2014/main" id="{76077C78-EEB4-1DA1-EE15-CA4C206B2FC4}"/>
              </a:ext>
            </a:extLst>
          </p:cNvPr>
          <p:cNvSpPr txBox="1"/>
          <p:nvPr/>
        </p:nvSpPr>
        <p:spPr>
          <a:xfrm>
            <a:off x="0" y="3789040"/>
            <a:ext cx="9144000" cy="2554545"/>
          </a:xfrm>
          <a:prstGeom prst="rect">
            <a:avLst/>
          </a:prstGeom>
          <a:solidFill>
            <a:schemeClr val="tx1">
              <a:alpha val="24000"/>
            </a:schemeClr>
          </a:solidFill>
        </p:spPr>
        <p:txBody>
          <a:bodyPr wrap="square">
            <a:spAutoFit/>
          </a:bodyPr>
          <a:lstStyle/>
          <a:p>
            <a:pPr algn="ctr"/>
            <a:r>
              <a:rPr lang="en-GB" sz="4000" b="1" dirty="0">
                <a:solidFill>
                  <a:schemeClr val="bg1"/>
                </a:solidFill>
                <a:latin typeface="Century Gothic" panose="020B0502020202020204" pitchFamily="34" charset="0"/>
              </a:rPr>
              <a:t>….God, Who dwells in my hand,</a:t>
            </a:r>
            <a:br>
              <a:rPr lang="en-GB" sz="4000" b="1" dirty="0">
                <a:solidFill>
                  <a:schemeClr val="bg1"/>
                </a:solidFill>
                <a:latin typeface="Century Gothic" panose="020B0502020202020204" pitchFamily="34" charset="0"/>
              </a:rPr>
            </a:br>
            <a:r>
              <a:rPr lang="en-GB" sz="4000" b="1" dirty="0">
                <a:solidFill>
                  <a:schemeClr val="bg1"/>
                </a:solidFill>
                <a:latin typeface="Century Gothic" panose="020B0502020202020204" pitchFamily="34" charset="0"/>
              </a:rPr>
              <a:t>Knows this secret plan</a:t>
            </a:r>
            <a:br>
              <a:rPr lang="en-GB" sz="4000" b="1" dirty="0">
                <a:solidFill>
                  <a:schemeClr val="bg1"/>
                </a:solidFill>
                <a:latin typeface="Century Gothic" panose="020B0502020202020204" pitchFamily="34" charset="0"/>
              </a:rPr>
            </a:br>
            <a:r>
              <a:rPr lang="en-GB" sz="4000" b="1" dirty="0">
                <a:solidFill>
                  <a:schemeClr val="bg1"/>
                </a:solidFill>
                <a:latin typeface="Century Gothic" panose="020B0502020202020204" pitchFamily="34" charset="0"/>
              </a:rPr>
              <a:t>Of the things He will do for the world</a:t>
            </a:r>
            <a:br>
              <a:rPr lang="en-GB" sz="4000" b="1" dirty="0">
                <a:solidFill>
                  <a:schemeClr val="bg1"/>
                </a:solidFill>
                <a:latin typeface="Century Gothic" panose="020B0502020202020204" pitchFamily="34" charset="0"/>
              </a:rPr>
            </a:br>
            <a:r>
              <a:rPr lang="en-GB" sz="4000" b="1" dirty="0">
                <a:solidFill>
                  <a:schemeClr val="bg1"/>
                </a:solidFill>
                <a:latin typeface="Century Gothic" panose="020B0502020202020204" pitchFamily="34" charset="0"/>
              </a:rPr>
              <a:t>Using my hand!</a:t>
            </a:r>
            <a:endParaRPr lang="en-GB" sz="2800" b="1"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8591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19288</TotalTime>
  <Words>1886</Words>
  <Application>Microsoft Office PowerPoint</Application>
  <PresentationFormat>On-screen Show (4:3)</PresentationFormat>
  <Paragraphs>116</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Century Gothic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107</cp:revision>
  <dcterms:created xsi:type="dcterms:W3CDTF">2008-03-03T20:29:43Z</dcterms:created>
  <dcterms:modified xsi:type="dcterms:W3CDTF">2026-02-05T20:58:23Z</dcterms:modified>
</cp:coreProperties>
</file>