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svg" ContentType="image/svg"/>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22.2-->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05" r:id="rId2"/>
    <p:sldMasterId id="2147483717" r:id="rId3"/>
  </p:sldMasterIdLst>
  <p:notesMasterIdLst>
    <p:notesMasterId r:id="rId4"/>
  </p:notesMasterIdLst>
  <p:sldIdLst>
    <p:sldId id="313" r:id="rId5"/>
    <p:sldId id="314" r:id="rId6"/>
    <p:sldId id="425" r:id="rId7"/>
    <p:sldId id="441" r:id="rId8"/>
    <p:sldId id="257" r:id="rId9"/>
    <p:sldId id="260" r:id="rId10"/>
    <p:sldId id="266" r:id="rId11"/>
    <p:sldId id="262" r:id="rId12"/>
    <p:sldId id="263" r:id="rId13"/>
    <p:sldId id="264" r:id="rId14"/>
    <p:sldId id="265" r:id="rId15"/>
    <p:sldId id="267" r:id="rId16"/>
    <p:sldId id="261" r:id="rId17"/>
    <p:sldId id="271" r:id="rId18"/>
    <p:sldId id="259" r:id="rId19"/>
    <p:sldId id="315" r:id="rId20"/>
    <p:sldId id="440" r:id="rId21"/>
    <p:sldId id="439" r:id="rId22"/>
    <p:sldId id="431" r:id="rId23"/>
    <p:sldId id="340" r:id="rId24"/>
  </p:sldIdLst>
  <p:sldSz cx="9144000" cy="6858000" type="screen4x3"/>
  <p:notesSz cx="6858000" cy="9144000"/>
  <p:custDataLst>
    <p:tags r:id="rId26"/>
  </p:custDataLst>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109" autoAdjust="0"/>
  </p:normalViewPr>
  <p:slideViewPr>
    <p:cSldViewPr snapToGrid="0" snapToObjects="1">
      <p:cViewPr varScale="1">
        <p:scale>
          <a:sx n="69" d="100"/>
          <a:sy n="69" d="100"/>
        </p:scale>
        <p:origin x="-2464" y="-104"/>
      </p:cViewPr>
      <p:guideLst>
        <p:guide orient="horz" pos="2160"/>
        <p:guide pos="2880"/>
      </p:guideLst>
    </p:cSldViewPr>
  </p:slideViewPr>
  <p:notesTextViewPr>
    <p:cViewPr>
      <p:scale>
        <a:sx n="100" d="100"/>
        <a:sy n="100" d="100"/>
      </p:scale>
      <p:origin x="0" y="0"/>
    </p:cViewPr>
  </p:notesTextViewPr>
  <p:notesViewPr>
    <p:cSldViewPr>
      <p:cViewPr>
        <p:scale>
          <a:sx n="1" d="100"/>
          <a:sy n="1" d="100"/>
        </p:scale>
        <p:origin x="0" y="0"/>
      </p:cViewPr>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gs" Target="tags/tag1.xml"/><Relationship Id="rId21" Type="http://schemas.openxmlformats.org/officeDocument/2006/relationships/slide" Target="slides/slide1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interSettings" Target="printerSettings/printerSettings1.bin"/><Relationship Id="rId7" Type="http://schemas.openxmlformats.org/officeDocument/2006/relationships/slide" Target="slides/slide3.xml"/><Relationship Id="rId33" Type="http://schemas.openxmlformats.org/officeDocument/2006/relationships/customXml" Target="../customXml/item3.xml"/><Relationship Id="rId16" Type="http://schemas.openxmlformats.org/officeDocument/2006/relationships/slide" Target="slides/slide12.xml"/><Relationship Id="rId2" Type="http://schemas.openxmlformats.org/officeDocument/2006/relationships/slideMaster" Target="slideMasters/slideMaster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slideMaster" Target="slideMasters/slideMaster1.xml"/><Relationship Id="rId11" Type="http://schemas.openxmlformats.org/officeDocument/2006/relationships/slide" Target="slides/slide7.xml"/><Relationship Id="rId24" Type="http://schemas.openxmlformats.org/officeDocument/2006/relationships/slide" Target="slides/slide20.xml"/><Relationship Id="rId6" Type="http://schemas.openxmlformats.org/officeDocument/2006/relationships/slide" Target="slides/slide2.xml"/><Relationship Id="rId32" Type="http://schemas.openxmlformats.org/officeDocument/2006/relationships/customXml" Target="../customXml/item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ustomXml" Target="../customXml/item1.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slide" Target="slides/slide5.xml"/><Relationship Id="rId8" Type="http://schemas.openxmlformats.org/officeDocument/2006/relationships/slide" Target="slides/slide4.xml"/></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7F1D0B-F993-4B29-9B15-F9BF2E3EFE78}" type="datetimeFigureOut">
              <a:rPr lang="en-GB" smtClean="0"/>
              <a:t>22/02/22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548C8E-7A2F-4448-BC7A-64B77931D211}" type="slidenum">
              <a:rPr lang="en-GB" smtClean="0"/>
              <a:t>‹#›</a:t>
            </a:fld>
            <a:endParaRPr lang="en-GB"/>
          </a:p>
        </p:txBody>
      </p:sp>
    </p:spTree>
    <p:extLst>
      <p:ext uri="{BB962C8B-B14F-4D97-AF65-F5344CB8AC3E}">
        <p14:creationId xmlns:p14="http://schemas.microsoft.com/office/powerpoint/2010/main" val="2950577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4098" name="Slide Image Placeholder 1">
            <a:extLst>
              <a:ext uri="{FF2B5EF4-FFF2-40B4-BE49-F238E27FC236}">
                <a16:creationId xmlns:a16="http://schemas.microsoft.com/office/drawing/2014/main" xmlns="" id="{C2EFC4E6-A417-42D4-BA26-728B750D690B}"/>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xmlns="" id="{FD23D902-4CE7-4125-B26B-6B83EE0726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a:latin typeface="Avenir Next LT Pro" panose="020b0504020202020204" pitchFamily="34" charset="0"/>
                <a:ea typeface="MS Mincho" panose="02020609040205080304" pitchFamily="49" charset="-128"/>
                <a:cs typeface="Times New Roman" panose="02020603050405020304" pitchFamily="18" charset="0"/>
              </a:rPr>
              <a:t>Slide 1:</a:t>
            </a:r>
            <a:r>
              <a:rPr lang="en-GB" altLang="en-US" sz="1800">
                <a:latin typeface="Avenir Next LT Pro" panose="020b0504020202020204" pitchFamily="34" charset="0"/>
                <a:ea typeface="MS Mincho" panose="02020609040205080304" pitchFamily="49" charset="-128"/>
                <a:cs typeface="Times New Roman" panose="02020603050405020304" pitchFamily="18" charset="0"/>
              </a:rPr>
              <a:t> Use these new gathering words for this term, or your usual greeting if you prefer.</a:t>
            </a:r>
            <a:endParaRPr lang="en-GB" altLang="en-US">
              <a:ea typeface="MS Mincho" panose="02020609040205080304" pitchFamily="49" charset="-128"/>
              <a:cs typeface="Times New Roman" panose="02020603050405020304" pitchFamily="18" charset="0"/>
            </a:endParaRPr>
          </a:p>
        </p:txBody>
      </p:sp>
      <p:sp>
        <p:nvSpPr>
          <p:cNvPr id="4100" name="Slide Number Placeholder 3">
            <a:extLst>
              <a:ext uri="{FF2B5EF4-FFF2-40B4-BE49-F238E27FC236}">
                <a16:creationId xmlns:a16="http://schemas.microsoft.com/office/drawing/2014/main" xmlns="" id="{83DDCB47-AC0F-4AD7-A354-B5BAFDB2347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defRPr/>
            </a:pPr>
            <a:fld id="{D2051F6E-0EAF-460D-A6DD-E04F1A2590E3}"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defRPr/>
              </a:pPr>
              <a:t>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2: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“We’ve been thinking this term about the prayer that Jesus taught to his disciples to help them to pray – and been learning what this means to Christians, as well as thinking about how the ideas might help us to live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our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lives.</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defRPr/>
            </a:pPr>
            <a:fld id="{6EB64D98-F5AF-4871-B5B9-5356A03C6081}"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defRPr/>
              </a:pPr>
              <a:t>2</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841459595"/>
      </p:ext>
    </p:extLst>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200" b="1">
                <a:effectLst/>
                <a:latin typeface="Avenir Next LT Pro" panose="020b0504020202020204" pitchFamily="34" charset="0"/>
                <a:ea typeface="MS Mincho" panose="02020609040205080304" pitchFamily="49" charset="-128"/>
                <a:cs typeface="Times New Roman" panose="02020603050405020304" pitchFamily="18" charset="0"/>
              </a:rPr>
              <a:t>Slide 3:</a:t>
            </a:r>
            <a:r>
              <a:rPr lang="en-GB" sz="1200">
                <a:effectLst/>
                <a:latin typeface="Avenir Next LT Pro" panose="020b0504020202020204" pitchFamily="34" charset="0"/>
                <a:ea typeface="MS Mincho" panose="02020609040205080304" pitchFamily="49" charset="-128"/>
                <a:cs typeface="Times New Roman" panose="02020603050405020304" pitchFamily="18" charset="0"/>
              </a:rPr>
              <a:t> Last week, we thought about forgiveness – and acting in a way that helps us to mend damaged relationships. The next line that Christians pray says ‘Lead us not into temptation’. </a:t>
            </a:r>
            <a:endParaRPr lang="en-GB" sz="12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3</a:t>
            </a:fld>
            <a:endParaRPr lang="en-US" altLang="en-US"/>
          </a:p>
        </p:txBody>
      </p:sp>
    </p:spTree>
    <p:extLst>
      <p:ext uri="{BB962C8B-B14F-4D97-AF65-F5344CB8AC3E}">
        <p14:creationId xmlns:p14="http://schemas.microsoft.com/office/powerpoint/2010/main" val="3940791365"/>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4: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We do things every day that are good and right things to do, but we can also do silly or wrong things, things that hurt others, things that we might need to be forgiven for, in fact! These things can sometimes even hurt us as well. We can often be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tempted </a:t>
            </a:r>
            <a:r>
              <a:rPr lang="en-GB" sz="1800" i="0">
                <a:effectLst/>
                <a:latin typeface="Avenir Next LT Pro" panose="020b0504020202020204" pitchFamily="34" charset="0"/>
                <a:ea typeface="MS Mincho" panose="02020609040205080304" pitchFamily="49" charset="-128"/>
                <a:cs typeface="Times New Roman" panose="02020603050405020304" pitchFamily="18" charset="0"/>
              </a:rPr>
              <a:t>to do wrong things rather than right ones.</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marL="0" lvl="0" indent="0">
              <a:buFont typeface="Symbol" panose="05050102010706020507" pitchFamily="18" charset="2"/>
              <a:buNone/>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As teachers here in school, we often talk together with all of you about ‘doing the right thing’. Most of you will know when you do something whether it’s right to do it or not – we sometimes say it’s like having a little voice inside you, a voice that tells you if you’re doing something wrong. Grown-ups sometimes call this little voice their ‘conscience’. I have a game here that will show us just what I mean. In this bag are lots of different cards – some have ‘right things’ written on them, others have wrong things written on them – and you’re going to decide which is which.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[set up your game show here]</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4</a:t>
            </a:fld>
            <a:endParaRPr lang="en-GB"/>
          </a:p>
        </p:txBody>
      </p:sp>
    </p:spTree>
    <p:extLst>
      <p:ext uri="{BB962C8B-B14F-4D97-AF65-F5344CB8AC3E}">
        <p14:creationId xmlns:p14="http://schemas.microsoft.com/office/powerpoint/2010/main" val="4265262287"/>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800" b="1">
                <a:effectLst/>
                <a:latin typeface="Avenir Next LT Pro" panose="020b0504020202020204" pitchFamily="34" charset="0"/>
                <a:ea typeface="Calibri" panose="020f0502020204030204" pitchFamily="34" charset="0"/>
                <a:cs typeface="Times New Roman" panose="02020603050405020304" pitchFamily="18" charset="0"/>
              </a:rPr>
              <a:t>Slide 13: </a:t>
            </a:r>
            <a:r>
              <a:rPr lang="en-GB" sz="1800">
                <a:effectLst/>
                <a:latin typeface="Avenir Next LT Pro" panose="020b0504020202020204" pitchFamily="34" charset="0"/>
                <a:ea typeface="Calibri" panose="020f0502020204030204" pitchFamily="34" charset="0"/>
                <a:cs typeface="Times New Roman" panose="02020603050405020304" pitchFamily="18" charset="0"/>
              </a:rPr>
              <a:t>In the Lord’s Prayer, when Christians pray </a:t>
            </a:r>
            <a:r>
              <a:rPr lang="en-GB" sz="1800" b="1" smtClean="0">
                <a:effectLst/>
                <a:latin typeface="Avenir Next LT Pro" panose="020b0504020202020204" pitchFamily="34" charset="0"/>
                <a:ea typeface="Calibri" panose="020f0502020204030204" pitchFamily="34" charset="0"/>
                <a:cs typeface="Times New Roman" panose="02020603050405020304" pitchFamily="18" charset="0"/>
              </a:rPr>
              <a:t>‘Lead</a:t>
            </a:r>
            <a:r>
              <a:rPr lang="en-GB" sz="1800" b="1" baseline="0" smtClean="0">
                <a:effectLst/>
                <a:latin typeface="Avenir Next LT Pro" panose="020b0504020202020204" pitchFamily="34" charset="0"/>
                <a:ea typeface="Calibri" panose="020f0502020204030204" pitchFamily="34" charset="0"/>
                <a:cs typeface="Times New Roman" panose="02020603050405020304" pitchFamily="18" charset="0"/>
              </a:rPr>
              <a:t> us not into </a:t>
            </a:r>
            <a:r>
              <a:rPr lang="en-GB" sz="1800" b="1" smtClean="0">
                <a:effectLst/>
                <a:latin typeface="Avenir Next LT Pro" panose="020b0504020202020204" pitchFamily="34" charset="0"/>
                <a:ea typeface="Calibri" panose="020f0502020204030204" pitchFamily="34" charset="0"/>
                <a:cs typeface="Times New Roman" panose="02020603050405020304" pitchFamily="18" charset="0"/>
              </a:rPr>
              <a:t>temptation</a:t>
            </a:r>
            <a:r>
              <a:rPr lang="en-GB" sz="1800" b="1">
                <a:effectLst/>
                <a:latin typeface="Avenir Next LT Pro" panose="020b0504020202020204" pitchFamily="34" charset="0"/>
                <a:ea typeface="Calibri" panose="020f0502020204030204" pitchFamily="34" charset="0"/>
                <a:cs typeface="Times New Roman" panose="02020603050405020304" pitchFamily="18" charset="0"/>
              </a:rPr>
              <a:t>’</a:t>
            </a:r>
            <a:r>
              <a:rPr lang="en-GB" sz="1800">
                <a:effectLst/>
                <a:latin typeface="Avenir Next LT Pro" panose="020b0504020202020204" pitchFamily="34" charset="0"/>
                <a:ea typeface="Calibri" panose="020f0502020204030204" pitchFamily="34" charset="0"/>
                <a:cs typeface="Times New Roman" panose="02020603050405020304" pitchFamily="18" charset="0"/>
              </a:rPr>
              <a:t> they are asking God to help them to always do the right thing, to keep them from being tempted to do the wrong thing – and that’s not always easy, which is why they need his help. They are saying to God:</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13</a:t>
            </a:fld>
            <a:endParaRPr lang="en-GB"/>
          </a:p>
        </p:txBody>
      </p:sp>
    </p:spTree>
    <p:extLst>
      <p:ext uri="{BB962C8B-B14F-4D97-AF65-F5344CB8AC3E}">
        <p14:creationId xmlns:p14="http://schemas.microsoft.com/office/powerpoint/2010/main" val="1510767540"/>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14: ‘Help us to do the right thing’ </a:t>
            </a:r>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14</a:t>
            </a:fld>
            <a:endParaRPr lang="en-GB"/>
          </a:p>
        </p:txBody>
      </p:sp>
    </p:spTree>
    <p:extLst>
      <p:ext uri="{BB962C8B-B14F-4D97-AF65-F5344CB8AC3E}">
        <p14:creationId xmlns:p14="http://schemas.microsoft.com/office/powerpoint/2010/main" val="1890379225"/>
      </p:ext>
    </p:extLst>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Calibri" panose="020f0502020204030204" pitchFamily="34" charset="0"/>
                <a:cs typeface="Times New Roman" panose="02020603050405020304" pitchFamily="18" charset="0"/>
              </a:rPr>
              <a:t>Slide 15: Let’s wonder together about this now… </a:t>
            </a:r>
            <a:r>
              <a:rPr lang="en-GB" sz="1800" i="1">
                <a:effectLst/>
                <a:latin typeface="Avenir Next LT Pro" panose="020b0504020202020204" pitchFamily="34" charset="0"/>
                <a:ea typeface="Calibri" panose="020f0502020204030204" pitchFamily="34" charset="0"/>
                <a:cs typeface="Times New Roman" panose="02020603050405020304" pitchFamily="18" charset="0"/>
              </a:rPr>
              <a:t>[you may wish to pause and talk together]</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b="1">
                <a:effectLst/>
                <a:latin typeface="Avenir Next LT Pro" panose="020b0504020202020204" pitchFamily="34" charset="0"/>
                <a:ea typeface="Calibri" panose="020f0502020204030204" pitchFamily="34" charset="0"/>
                <a:cs typeface="Times New Roman" panose="02020603050405020304" pitchFamily="18" charset="0"/>
              </a:rPr>
              <a:t>…. I wonder what the ‘right thing’ might mean for us today?....</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b="1">
                <a:effectLst/>
                <a:latin typeface="Avenir Next LT Pro" panose="020b0504020202020204" pitchFamily="34" charset="0"/>
                <a:ea typeface="Calibri" panose="020f0502020204030204" pitchFamily="34" charset="0"/>
                <a:cs typeface="Times New Roman" panose="02020603050405020304" pitchFamily="18" charset="0"/>
              </a:rPr>
              <a:t>…I wonder why it’s so hard to do the right things sometimes?....</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b="1">
                <a:effectLst/>
                <a:latin typeface="Avenir Next LT Pro" panose="020b0504020202020204" pitchFamily="34" charset="0"/>
                <a:ea typeface="Calibri" panose="020f0502020204030204" pitchFamily="34" charset="0"/>
                <a:cs typeface="Times New Roman" panose="02020603050405020304" pitchFamily="18" charset="0"/>
              </a:rPr>
              <a:t>….I wonder what might help us to keep doing the ‘right thing’?....</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marL="0" lvl="0" indent="0">
              <a:buFont typeface="Symbol" panose="05050102010706020507" pitchFamily="18" charset="2"/>
              <a:buNone/>
            </a:pPr>
            <a:r>
              <a:rPr lang="en-GB" sz="1800">
                <a:effectLst/>
                <a:latin typeface="Avenir Next LT Pro" panose="020b0504020202020204" pitchFamily="34" charset="0"/>
                <a:ea typeface="Calibri" panose="020f0502020204030204" pitchFamily="34" charset="0"/>
                <a:cs typeface="Times New Roman" panose="02020603050405020304" pitchFamily="18" charset="0"/>
              </a:rPr>
              <a:t>We all have choices to make every day, choices about doing good, or not. Christians believe that God will help them to make good ones, and that God can use their ‘conscience’ to help them too.</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15</a:t>
            </a:fld>
            <a:endParaRPr lang="en-GB"/>
          </a:p>
        </p:txBody>
      </p:sp>
    </p:spTree>
    <p:extLst>
      <p:ext uri="{BB962C8B-B14F-4D97-AF65-F5344CB8AC3E}">
        <p14:creationId xmlns:p14="http://schemas.microsoft.com/office/powerpoint/2010/main" val="3711558417"/>
      </p:ext>
    </p:extLst>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smtClean="0">
                <a:solidFill>
                  <a:schemeClr val="tx1"/>
                </a:solidFill>
                <a:effectLst/>
                <a:latin typeface="+mn-lt"/>
                <a:ea typeface="+mn-ea"/>
                <a:cs typeface="+mn-cs"/>
              </a:rPr>
              <a:t>Slide 16:</a:t>
            </a:r>
            <a:r>
              <a:rPr lang="en-GB" sz="1200" kern="1200" smtClean="0">
                <a:solidFill>
                  <a:schemeClr val="tx1"/>
                </a:solidFill>
                <a:effectLst/>
                <a:latin typeface="+mn-lt"/>
                <a:ea typeface="+mn-ea"/>
                <a:cs typeface="+mn-cs"/>
              </a:rPr>
              <a:t> So let’s use the image of a traffic light to help </a:t>
            </a:r>
            <a:r>
              <a:rPr lang="en-GB" sz="1200" i="1" kern="1200" smtClean="0">
                <a:solidFill>
                  <a:schemeClr val="tx1"/>
                </a:solidFill>
                <a:effectLst/>
                <a:latin typeface="+mn-lt"/>
                <a:ea typeface="+mn-ea"/>
                <a:cs typeface="+mn-cs"/>
              </a:rPr>
              <a:t>us </a:t>
            </a:r>
            <a:r>
              <a:rPr lang="en-GB" sz="1200" kern="1200" smtClean="0">
                <a:solidFill>
                  <a:schemeClr val="tx1"/>
                </a:solidFill>
                <a:effectLst/>
                <a:latin typeface="+mn-lt"/>
                <a:ea typeface="+mn-ea"/>
                <a:cs typeface="+mn-cs"/>
              </a:rPr>
              <a:t>this week as we continue to think about doing the ‘right things’. We see traffic lights around us all the time: they help drivers to keep safe on the roads. </a:t>
            </a:r>
            <a:r>
              <a:rPr lang="en-GB" sz="1200" i="1" kern="1200" smtClean="0">
                <a:solidFill>
                  <a:schemeClr val="tx1"/>
                </a:solidFill>
                <a:effectLst/>
                <a:latin typeface="+mn-lt"/>
                <a:ea typeface="+mn-ea"/>
                <a:cs typeface="+mn-cs"/>
              </a:rPr>
              <a:t>[with younger children, you might like to ask them what the different lights mean] </a:t>
            </a:r>
            <a:r>
              <a:rPr lang="en-GB" sz="1200" kern="1200" smtClean="0">
                <a:solidFill>
                  <a:schemeClr val="tx1"/>
                </a:solidFill>
                <a:effectLst/>
                <a:latin typeface="+mn-lt"/>
                <a:ea typeface="+mn-ea"/>
                <a:cs typeface="+mn-cs"/>
              </a:rPr>
              <a:t>This traffic light is going to help us this week when you’re faced with a choice, or are maybe tempted to do the wrong thing.</a:t>
            </a:r>
          </a:p>
          <a:p>
            <a:pPr lvl="0"/>
            <a:r>
              <a:rPr lang="en-GB" sz="1200" kern="1200" smtClean="0">
                <a:solidFill>
                  <a:schemeClr val="tx1"/>
                </a:solidFill>
                <a:effectLst/>
                <a:latin typeface="+mn-lt"/>
                <a:ea typeface="+mn-ea"/>
                <a:cs typeface="+mn-cs"/>
              </a:rPr>
              <a:t>‘The red light means </a:t>
            </a:r>
            <a:r>
              <a:rPr lang="en-GB" sz="1200" b="1" kern="1200" smtClean="0">
                <a:solidFill>
                  <a:schemeClr val="tx1"/>
                </a:solidFill>
                <a:effectLst/>
                <a:latin typeface="+mn-lt"/>
                <a:ea typeface="+mn-ea"/>
                <a:cs typeface="+mn-cs"/>
              </a:rPr>
              <a:t>‘STOP!’</a:t>
            </a:r>
            <a:r>
              <a:rPr lang="en-GB" sz="1200" kern="1200" smtClean="0">
                <a:solidFill>
                  <a:schemeClr val="tx1"/>
                </a:solidFill>
                <a:effectLst/>
                <a:latin typeface="+mn-lt"/>
                <a:ea typeface="+mn-ea"/>
                <a:cs typeface="+mn-cs"/>
              </a:rPr>
              <a:t> – before you do anything.</a:t>
            </a:r>
          </a:p>
          <a:p>
            <a:pPr lvl="0"/>
            <a:r>
              <a:rPr lang="en-GB" sz="1200" kern="1200" smtClean="0">
                <a:solidFill>
                  <a:schemeClr val="tx1"/>
                </a:solidFill>
                <a:effectLst/>
                <a:latin typeface="+mn-lt"/>
                <a:ea typeface="+mn-ea"/>
                <a:cs typeface="+mn-cs"/>
              </a:rPr>
              <a:t>The amber light means </a:t>
            </a:r>
            <a:r>
              <a:rPr lang="en-GB" sz="1200" b="1" kern="1200" smtClean="0">
                <a:solidFill>
                  <a:schemeClr val="tx1"/>
                </a:solidFill>
                <a:effectLst/>
                <a:latin typeface="+mn-lt"/>
                <a:ea typeface="+mn-ea"/>
                <a:cs typeface="+mn-cs"/>
              </a:rPr>
              <a:t>‘THINK!</a:t>
            </a:r>
            <a:r>
              <a:rPr lang="en-GB" sz="1200" kern="1200" smtClean="0">
                <a:solidFill>
                  <a:schemeClr val="tx1"/>
                </a:solidFill>
                <a:effectLst/>
                <a:latin typeface="+mn-lt"/>
                <a:ea typeface="+mn-ea"/>
                <a:cs typeface="+mn-cs"/>
              </a:rPr>
              <a:t> – is it the right thing to do?’ You could also use this moment to ask God to help you decide. </a:t>
            </a:r>
          </a:p>
          <a:p>
            <a:r>
              <a:rPr lang="en-GB" sz="1200" kern="1200" smtClean="0">
                <a:solidFill>
                  <a:schemeClr val="tx1"/>
                </a:solidFill>
                <a:effectLst/>
                <a:latin typeface="+mn-lt"/>
                <a:ea typeface="+mn-ea"/>
                <a:cs typeface="+mn-cs"/>
              </a:rPr>
              <a:t>If your conscience says that it is, then </a:t>
            </a:r>
            <a:r>
              <a:rPr lang="en-GB" sz="1200" b="1" kern="1200" smtClean="0">
                <a:solidFill>
                  <a:schemeClr val="tx1"/>
                </a:solidFill>
                <a:effectLst/>
                <a:latin typeface="+mn-lt"/>
                <a:ea typeface="+mn-ea"/>
                <a:cs typeface="+mn-cs"/>
              </a:rPr>
              <a:t>GO! </a:t>
            </a:r>
            <a:r>
              <a:rPr lang="en-GB" sz="1200" kern="1200" smtClean="0">
                <a:solidFill>
                  <a:schemeClr val="tx1"/>
                </a:solidFill>
                <a:effectLst/>
                <a:latin typeface="+mn-lt"/>
                <a:ea typeface="+mn-ea"/>
                <a:cs typeface="+mn-cs"/>
              </a:rPr>
              <a:t>– carry on and do it. All of this will only take a few moments to do…..So, next time we’re not sure what the right thing to do is, we can remember the traffic light. All of us can choose to ‘do the right thing’ today – and as we found in the game, very often, we know what that ‘right thing’ is….</a:t>
            </a:r>
            <a:r>
              <a:rPr lang="en-GB" sz="1800" smtClean="0">
                <a:effectLst/>
              </a:rPr>
              <a:t> </a:t>
            </a:r>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16</a:t>
            </a:fld>
            <a:endParaRPr lang="en-GB"/>
          </a:p>
        </p:txBody>
      </p:sp>
    </p:spTree>
    <p:extLst>
      <p:ext uri="{BB962C8B-B14F-4D97-AF65-F5344CB8AC3E}">
        <p14:creationId xmlns:p14="http://schemas.microsoft.com/office/powerpoint/2010/main" val="28971827"/>
      </p:ext>
    </p:extLst>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17: Responding (words for worship):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…we’ve been thinking about doing the right thing today…</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….and how praying the Lord’s Prayer helps Christians to do this….</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….think now for a few moments of a choice that you might have to make today….</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….a choice between doing the wrong thing or the right thing….</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….what might help you to choose well?....</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…maybe you might want to turn your thoughts into a prayer now….</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r>
              <a:rPr lang="en-GB" sz="1800">
                <a:effectLst/>
                <a:latin typeface="Avenir Next LT Pro" panose="020b0504020202020204" pitchFamily="34" charset="0"/>
                <a:ea typeface="Calibri" panose="020f0502020204030204" pitchFamily="34" charset="0"/>
                <a:cs typeface="Times New Roman" panose="02020603050405020304" pitchFamily="18" charset="0"/>
              </a:rPr>
              <a:t> </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r>
              <a:rPr lang="en-GB" sz="1800">
                <a:effectLst/>
                <a:latin typeface="Avenir Next LT Pro" panose="020b0504020202020204" pitchFamily="34" charset="0"/>
                <a:ea typeface="MS Mincho" panose="02020609040205080304" pitchFamily="49" charset="-128"/>
                <a:cs typeface="Times New Roman" panose="02020603050405020304" pitchFamily="18" charset="0"/>
              </a:rPr>
              <a:t>I’ve got some words to help us here: you</a:t>
            </a:r>
            <a:r>
              <a:rPr lang="en-GB" sz="1800">
                <a:effectLst/>
                <a:latin typeface="Avenir Next LT Pro" panose="020b0504020202020204" pitchFamily="34" charset="0"/>
                <a:ea typeface="Calibri" panose="020f0502020204030204" pitchFamily="34" charset="0"/>
                <a:cs typeface="Times New Roman" panose="02020603050405020304" pitchFamily="18" charset="0"/>
              </a:rPr>
              <a:t> can make the prayer your own in some way, if you’d like to, or if you’d prefer not to pray, then just sit quietly with your own thoughts.</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17</a:t>
            </a:fld>
            <a:endParaRPr lang="en-GB"/>
          </a:p>
        </p:txBody>
      </p:sp>
    </p:spTree>
    <p:extLst>
      <p:ext uri="{BB962C8B-B14F-4D97-AF65-F5344CB8AC3E}">
        <p14:creationId xmlns:p14="http://schemas.microsoft.com/office/powerpoint/2010/main" val="3526428853"/>
      </p:ext>
    </p:extLst>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9938" name="Slide Image Placeholder 1">
            <a:extLst>
              <a:ext uri="{FF2B5EF4-FFF2-40B4-BE49-F238E27FC236}">
                <a16:creationId xmlns:a16="http://schemas.microsoft.com/office/drawing/2014/main" xmlns="" id="{47525487-6748-46B3-B383-EFEEDBDFAE57}"/>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D4829C1B-4B2E-4A32-AA1C-4357E2A4F1A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ea typeface="Calibri" panose="020f0502020204030204" pitchFamily="34" charset="0"/>
              <a:cs typeface="Times New Roman" panose="02020603050405020304" pitchFamily="18" charset="0"/>
            </a:endParaRPr>
          </a:p>
        </p:txBody>
      </p:sp>
      <p:sp>
        <p:nvSpPr>
          <p:cNvPr id="39940" name="Slide Number Placeholder 3">
            <a:extLst>
              <a:ext uri="{FF2B5EF4-FFF2-40B4-BE49-F238E27FC236}">
                <a16:creationId xmlns:a16="http://schemas.microsoft.com/office/drawing/2014/main" xmlns="" id="{C6BE6C52-3502-4F89-818B-B05A4075E79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defRPr/>
            </a:pPr>
            <a:fld id="{0AA98549-A5F1-449E-81FD-A654F5C5613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defRPr/>
              </a:pPr>
              <a:t>19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9938" name="Slide Image Placeholder 1">
            <a:extLst>
              <a:ext uri="{FF2B5EF4-FFF2-40B4-BE49-F238E27FC236}">
                <a16:creationId xmlns:a16="http://schemas.microsoft.com/office/drawing/2014/main" xmlns="" id="{50E262D3-91D1-4F84-A121-1AF73579FF54}"/>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11A2FCA2-8F81-4FA9-BB3E-40118CA8DBE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a:cs typeface="Times New Roman" panose="02020603050405020304" pitchFamily="18" charset="0"/>
            </a:endParaRPr>
          </a:p>
        </p:txBody>
      </p:sp>
      <p:sp>
        <p:nvSpPr>
          <p:cNvPr id="39940" name="Slide Number Placeholder 3">
            <a:extLst>
              <a:ext uri="{FF2B5EF4-FFF2-40B4-BE49-F238E27FC236}">
                <a16:creationId xmlns:a16="http://schemas.microsoft.com/office/drawing/2014/main" xmlns="" id="{77A34AF5-DCFC-4C65-8867-A8690F31D81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defRPr/>
            </a:pPr>
            <a:fld id="{DA8D49C7-DD50-4A40-84A6-0E7B11DF781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defRPr/>
              </a:pPr>
              <a:t>20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xmlns="" id="{13DBD84A-1A65-402F-A36D-23EE79872A1D}"/>
              </a:ext>
            </a:extLst>
          </p:cNvPr>
          <p:cNvSpPr>
            <a:spLocks noGrp="1"/>
          </p:cNvSpPr>
          <p:nvPr>
            <p:ph type="dt" sz="half" idx="10"/>
          </p:nvPr>
        </p:nvSpPr>
        <p:spPr/>
        <p:txBody>
          <a:bodyPr/>
          <a:lstStyle>
            <a:lvl1pPr>
              <a:defRPr/>
            </a:lvl1pPr>
          </a:lstStyle>
          <a:p>
            <a:fld id="{8FB62EC0-D441-4381-A075-6179639A3D86}" type="datetimeFigureOut">
              <a:rPr lang="en-US" altLang="en-US"/>
              <a:t>22/02/22</a:t>
            </a:fld>
            <a:endParaRPr lang="en-US" altLang="en-US"/>
          </a:p>
        </p:txBody>
      </p:sp>
      <p:sp>
        <p:nvSpPr>
          <p:cNvPr id="5" name="Footer Placeholder 4">
            <a:extLst>
              <a:ext uri="{FF2B5EF4-FFF2-40B4-BE49-F238E27FC236}">
                <a16:creationId xmlns:a16="http://schemas.microsoft.com/office/drawing/2014/main" xmlns="" id="{23B62DD3-ABCA-4BD6-B996-0FB4837CC8B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6C2CBD11-3901-499D-9ACF-72CDB94B3484}"/>
              </a:ext>
            </a:extLst>
          </p:cNvPr>
          <p:cNvSpPr>
            <a:spLocks noGrp="1"/>
          </p:cNvSpPr>
          <p:nvPr>
            <p:ph type="sldNum" sz="quarter" idx="12"/>
          </p:nvPr>
        </p:nvSpPr>
        <p:spPr/>
        <p:txBody>
          <a:bodyPr/>
          <a:lstStyle>
            <a:lvl1pPr>
              <a:defRPr/>
            </a:lvl1pPr>
          </a:lstStyle>
          <a:p>
            <a:fld id="{02756AA7-5446-47C9-8425-CAB3FD49BC75}" type="slidenum">
              <a:rPr lang="en-US" altLang="en-US"/>
              <a:t>‹#›</a:t>
            </a:fld>
            <a:endParaRPr lang="en-US" altLang="en-US"/>
          </a:p>
        </p:txBody>
      </p:sp>
    </p:spTree>
    <p:extLst>
      <p:ext uri="{BB962C8B-B14F-4D97-AF65-F5344CB8AC3E}">
        <p14:creationId xmlns:p14="http://schemas.microsoft.com/office/powerpoint/2010/main" val="1096148398"/>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xmlns="" id="{09BCD3CE-F3B2-4C71-A06C-413FD94893F1}"/>
              </a:ext>
            </a:extLst>
          </p:cNvPr>
          <p:cNvSpPr>
            <a:spLocks noGrp="1"/>
          </p:cNvSpPr>
          <p:nvPr>
            <p:ph type="dt" sz="half" idx="10"/>
          </p:nvPr>
        </p:nvSpPr>
        <p:spPr/>
        <p:txBody>
          <a:bodyPr/>
          <a:lstStyle>
            <a:lvl1pPr>
              <a:defRPr/>
            </a:lvl1pPr>
          </a:lstStyle>
          <a:p>
            <a:fld id="{612E935F-1E7A-4DDA-8BAC-999590B6E17E}" type="datetimeFigureOut">
              <a:rPr lang="en-US" altLang="en-US"/>
              <a:t>22/02/22</a:t>
            </a:fld>
            <a:endParaRPr lang="en-US" altLang="en-US"/>
          </a:p>
        </p:txBody>
      </p:sp>
      <p:sp>
        <p:nvSpPr>
          <p:cNvPr id="5" name="Footer Placeholder 4">
            <a:extLst>
              <a:ext uri="{FF2B5EF4-FFF2-40B4-BE49-F238E27FC236}">
                <a16:creationId xmlns:a16="http://schemas.microsoft.com/office/drawing/2014/main" xmlns="" id="{7307AB45-575A-4BFC-91CD-72673299313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6781E507-BAB8-428C-9165-F2670D2E4C45}"/>
              </a:ext>
            </a:extLst>
          </p:cNvPr>
          <p:cNvSpPr>
            <a:spLocks noGrp="1"/>
          </p:cNvSpPr>
          <p:nvPr>
            <p:ph type="sldNum" sz="quarter" idx="12"/>
          </p:nvPr>
        </p:nvSpPr>
        <p:spPr/>
        <p:txBody>
          <a:bodyPr/>
          <a:lstStyle>
            <a:lvl1pPr>
              <a:defRPr/>
            </a:lvl1pPr>
          </a:lstStyle>
          <a:p>
            <a:fld id="{1F9471C9-41DE-4B40-8C64-7920AFCA0644}" type="slidenum">
              <a:rPr lang="en-US" altLang="en-US"/>
              <a:t>‹#›</a:t>
            </a:fld>
            <a:endParaRPr lang="en-US" altLang="en-US"/>
          </a:p>
        </p:txBody>
      </p:sp>
    </p:spTree>
    <p:extLst>
      <p:ext uri="{BB962C8B-B14F-4D97-AF65-F5344CB8AC3E}">
        <p14:creationId xmlns:p14="http://schemas.microsoft.com/office/powerpoint/2010/main" val="1514155598"/>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xmlns="" id="{F63F7D50-5C1F-44B5-BBF1-0C673E774C83}"/>
              </a:ext>
            </a:extLst>
          </p:cNvPr>
          <p:cNvSpPr>
            <a:spLocks noGrp="1"/>
          </p:cNvSpPr>
          <p:nvPr>
            <p:ph type="dt" sz="half" idx="10"/>
          </p:nvPr>
        </p:nvSpPr>
        <p:spPr/>
        <p:txBody>
          <a:bodyPr/>
          <a:lstStyle>
            <a:lvl1pPr>
              <a:defRPr/>
            </a:lvl1pPr>
          </a:lstStyle>
          <a:p>
            <a:fld id="{527FB76D-E682-422A-801A-161090328908}" type="datetimeFigureOut">
              <a:rPr lang="en-US" altLang="en-US"/>
              <a:t>22/02/22</a:t>
            </a:fld>
            <a:endParaRPr lang="en-US" altLang="en-US"/>
          </a:p>
        </p:txBody>
      </p:sp>
      <p:sp>
        <p:nvSpPr>
          <p:cNvPr id="5" name="Footer Placeholder 4">
            <a:extLst>
              <a:ext uri="{FF2B5EF4-FFF2-40B4-BE49-F238E27FC236}">
                <a16:creationId xmlns:a16="http://schemas.microsoft.com/office/drawing/2014/main" xmlns="" id="{FE9B8ECB-C7BC-46C1-A3EE-0D55712D18C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DCBA6C24-31E9-426C-AC2F-C9FE7581026E}"/>
              </a:ext>
            </a:extLst>
          </p:cNvPr>
          <p:cNvSpPr>
            <a:spLocks noGrp="1"/>
          </p:cNvSpPr>
          <p:nvPr>
            <p:ph type="sldNum" sz="quarter" idx="12"/>
          </p:nvPr>
        </p:nvSpPr>
        <p:spPr/>
        <p:txBody>
          <a:bodyPr/>
          <a:lstStyle>
            <a:lvl1pPr>
              <a:defRPr/>
            </a:lvl1pPr>
          </a:lstStyle>
          <a:p>
            <a:fld id="{6CD96E5C-8B15-4901-8EEA-7B9F1EC9A4A2}" type="slidenum">
              <a:rPr lang="en-US" altLang="en-US"/>
              <a:t>‹#›</a:t>
            </a:fld>
            <a:endParaRPr lang="en-US" altLang="en-US"/>
          </a:p>
        </p:txBody>
      </p:sp>
    </p:spTree>
    <p:extLst>
      <p:ext uri="{BB962C8B-B14F-4D97-AF65-F5344CB8AC3E}">
        <p14:creationId xmlns:p14="http://schemas.microsoft.com/office/powerpoint/2010/main" val="2526537216"/>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xmlns="" id="{12FE95BE-FF56-46FF-8F9F-3C30C030E835}"/>
              </a:ext>
            </a:extLst>
          </p:cNvPr>
          <p:cNvSpPr>
            <a:spLocks noGrp="1"/>
          </p:cNvSpPr>
          <p:nvPr>
            <p:ph type="dt" sz="half" idx="10"/>
          </p:nvPr>
        </p:nvSpPr>
        <p:spPr/>
        <p:txBody>
          <a:bodyPr/>
          <a:lstStyle>
            <a:lvl1pPr>
              <a:defRPr/>
            </a:lvl1pPr>
          </a:lstStyle>
          <a:p>
            <a:fld id="{7EE94634-4228-43C8-89A0-4572F63803FC}" type="datetimeFigureOut">
              <a:rPr lang="en-US" altLang="en-US"/>
              <a:t>22/02/22</a:t>
            </a:fld>
            <a:endParaRPr lang="en-US" altLang="en-US"/>
          </a:p>
        </p:txBody>
      </p:sp>
      <p:sp>
        <p:nvSpPr>
          <p:cNvPr id="6" name="Footer Placeholder 4">
            <a:extLst>
              <a:ext uri="{FF2B5EF4-FFF2-40B4-BE49-F238E27FC236}">
                <a16:creationId xmlns:a16="http://schemas.microsoft.com/office/drawing/2014/main" xmlns="" id="{CD78685A-5903-448F-8B84-6317FC29CFA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xmlns="" id="{3F354F28-16EE-4863-97F3-8240FD2DAD77}"/>
              </a:ext>
            </a:extLst>
          </p:cNvPr>
          <p:cNvSpPr>
            <a:spLocks noGrp="1"/>
          </p:cNvSpPr>
          <p:nvPr>
            <p:ph type="sldNum" sz="quarter" idx="12"/>
          </p:nvPr>
        </p:nvSpPr>
        <p:spPr/>
        <p:txBody>
          <a:bodyPr/>
          <a:lstStyle>
            <a:lvl1pPr>
              <a:defRPr/>
            </a:lvl1pPr>
          </a:lstStyle>
          <a:p>
            <a:fld id="{9D333862-57F7-4537-BAFD-366B3ACFDAFF}" type="slidenum">
              <a:rPr lang="en-US" altLang="en-US"/>
              <a:t>‹#›</a:t>
            </a:fld>
            <a:endParaRPr lang="en-US" altLang="en-US"/>
          </a:p>
        </p:txBody>
      </p:sp>
    </p:spTree>
    <p:extLst>
      <p:ext uri="{BB962C8B-B14F-4D97-AF65-F5344CB8AC3E}">
        <p14:creationId xmlns:p14="http://schemas.microsoft.com/office/powerpoint/2010/main" val="3737076867"/>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xmlns="" id="{8CD2A7CD-855E-4A7D-89FC-A4C64C52615A}"/>
              </a:ext>
            </a:extLst>
          </p:cNvPr>
          <p:cNvSpPr>
            <a:spLocks noGrp="1"/>
          </p:cNvSpPr>
          <p:nvPr>
            <p:ph type="dt" sz="half" idx="10"/>
          </p:nvPr>
        </p:nvSpPr>
        <p:spPr/>
        <p:txBody>
          <a:bodyPr/>
          <a:lstStyle>
            <a:lvl1pPr>
              <a:defRPr/>
            </a:lvl1pPr>
          </a:lstStyle>
          <a:p>
            <a:fld id="{9A7A72FB-597F-4900-96D1-4447CECC5FA0}" type="datetimeFigureOut">
              <a:rPr lang="en-US" altLang="en-US"/>
              <a:t>22/02/22</a:t>
            </a:fld>
            <a:endParaRPr lang="en-US" altLang="en-US"/>
          </a:p>
        </p:txBody>
      </p:sp>
      <p:sp>
        <p:nvSpPr>
          <p:cNvPr id="8" name="Footer Placeholder 4">
            <a:extLst>
              <a:ext uri="{FF2B5EF4-FFF2-40B4-BE49-F238E27FC236}">
                <a16:creationId xmlns:a16="http://schemas.microsoft.com/office/drawing/2014/main" xmlns="" id="{B175DADB-DD33-4C14-ACB6-64585DBA446F}"/>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xmlns="" id="{C0E620C4-07E7-48F1-B350-EFFD7ED27BD4}"/>
              </a:ext>
            </a:extLst>
          </p:cNvPr>
          <p:cNvSpPr>
            <a:spLocks noGrp="1"/>
          </p:cNvSpPr>
          <p:nvPr>
            <p:ph type="sldNum" sz="quarter" idx="12"/>
          </p:nvPr>
        </p:nvSpPr>
        <p:spPr/>
        <p:txBody>
          <a:bodyPr/>
          <a:lstStyle>
            <a:lvl1pPr>
              <a:defRPr/>
            </a:lvl1pPr>
          </a:lstStyle>
          <a:p>
            <a:fld id="{643C7DAD-A169-4F88-A946-23493B14EADC}" type="slidenum">
              <a:rPr lang="en-US" altLang="en-US"/>
              <a:t>‹#›</a:t>
            </a:fld>
            <a:endParaRPr lang="en-US" altLang="en-US"/>
          </a:p>
        </p:txBody>
      </p:sp>
    </p:spTree>
    <p:extLst>
      <p:ext uri="{BB962C8B-B14F-4D97-AF65-F5344CB8AC3E}">
        <p14:creationId xmlns:p14="http://schemas.microsoft.com/office/powerpoint/2010/main" val="1800450321"/>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xmlns="" id="{5160AD95-3DFA-4F8E-8367-EF00A6FE1673}"/>
              </a:ext>
            </a:extLst>
          </p:cNvPr>
          <p:cNvSpPr>
            <a:spLocks noGrp="1"/>
          </p:cNvSpPr>
          <p:nvPr>
            <p:ph type="dt" sz="half" idx="10"/>
          </p:nvPr>
        </p:nvSpPr>
        <p:spPr/>
        <p:txBody>
          <a:bodyPr/>
          <a:lstStyle>
            <a:lvl1pPr>
              <a:defRPr/>
            </a:lvl1pPr>
          </a:lstStyle>
          <a:p>
            <a:fld id="{E76C737B-8F8E-4D13-BB72-208ADBEFBB81}" type="datetimeFigureOut">
              <a:rPr lang="en-US" altLang="en-US"/>
              <a:t>22/02/22</a:t>
            </a:fld>
            <a:endParaRPr lang="en-US" altLang="en-US"/>
          </a:p>
        </p:txBody>
      </p:sp>
      <p:sp>
        <p:nvSpPr>
          <p:cNvPr id="4" name="Footer Placeholder 4">
            <a:extLst>
              <a:ext uri="{FF2B5EF4-FFF2-40B4-BE49-F238E27FC236}">
                <a16:creationId xmlns:a16="http://schemas.microsoft.com/office/drawing/2014/main" xmlns="" id="{495F00CA-36A3-4886-9948-0A84FA117C4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xmlns="" id="{FA6DCA14-82F1-4183-8B91-A09444958E51}"/>
              </a:ext>
            </a:extLst>
          </p:cNvPr>
          <p:cNvSpPr>
            <a:spLocks noGrp="1"/>
          </p:cNvSpPr>
          <p:nvPr>
            <p:ph type="sldNum" sz="quarter" idx="12"/>
          </p:nvPr>
        </p:nvSpPr>
        <p:spPr/>
        <p:txBody>
          <a:bodyPr/>
          <a:lstStyle>
            <a:lvl1pPr>
              <a:defRPr/>
            </a:lvl1pPr>
          </a:lstStyle>
          <a:p>
            <a:fld id="{E93F4C5F-C51D-4673-BE2A-3600133BBFA0}" type="slidenum">
              <a:rPr lang="en-US" altLang="en-US"/>
              <a:t>‹#›</a:t>
            </a:fld>
            <a:endParaRPr lang="en-US" altLang="en-US"/>
          </a:p>
        </p:txBody>
      </p:sp>
    </p:spTree>
    <p:extLst>
      <p:ext uri="{BB962C8B-B14F-4D97-AF65-F5344CB8AC3E}">
        <p14:creationId xmlns:p14="http://schemas.microsoft.com/office/powerpoint/2010/main" val="3115089515"/>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xmlns="" id="{DD566A41-E6F1-4E3C-B04D-AEA6E6F995F9}"/>
              </a:ext>
            </a:extLst>
          </p:cNvPr>
          <p:cNvSpPr>
            <a:spLocks noGrp="1"/>
          </p:cNvSpPr>
          <p:nvPr>
            <p:ph type="dt" sz="half" idx="10"/>
          </p:nvPr>
        </p:nvSpPr>
        <p:spPr/>
        <p:txBody>
          <a:bodyPr/>
          <a:lstStyle>
            <a:lvl1pPr>
              <a:defRPr/>
            </a:lvl1pPr>
          </a:lstStyle>
          <a:p>
            <a:fld id="{9F4A0477-27C7-42A6-B27F-B05D22DFE965}" type="datetimeFigureOut">
              <a:rPr lang="en-US" altLang="en-US"/>
              <a:t>22/02/22</a:t>
            </a:fld>
            <a:endParaRPr lang="en-US" altLang="en-US"/>
          </a:p>
        </p:txBody>
      </p:sp>
      <p:sp>
        <p:nvSpPr>
          <p:cNvPr id="3" name="Footer Placeholder 4">
            <a:extLst>
              <a:ext uri="{FF2B5EF4-FFF2-40B4-BE49-F238E27FC236}">
                <a16:creationId xmlns:a16="http://schemas.microsoft.com/office/drawing/2014/main" xmlns="" id="{FF9141AD-DA51-4909-B29C-DC7237E2972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xmlns="" id="{BBEAF48C-53D6-4DC8-8388-DC3C9B2DD82A}"/>
              </a:ext>
            </a:extLst>
          </p:cNvPr>
          <p:cNvSpPr>
            <a:spLocks noGrp="1"/>
          </p:cNvSpPr>
          <p:nvPr>
            <p:ph type="sldNum" sz="quarter" idx="12"/>
          </p:nvPr>
        </p:nvSpPr>
        <p:spPr/>
        <p:txBody>
          <a:bodyPr/>
          <a:lstStyle>
            <a:lvl1pPr>
              <a:defRPr/>
            </a:lvl1pPr>
          </a:lstStyle>
          <a:p>
            <a:fld id="{6549C2C7-86AD-46C2-B4FE-98057677E2D7}" type="slidenum">
              <a:rPr lang="en-US" altLang="en-US"/>
              <a:t>‹#›</a:t>
            </a:fld>
            <a:endParaRPr lang="en-US" altLang="en-US"/>
          </a:p>
        </p:txBody>
      </p:sp>
    </p:spTree>
    <p:extLst>
      <p:ext uri="{BB962C8B-B14F-4D97-AF65-F5344CB8AC3E}">
        <p14:creationId xmlns:p14="http://schemas.microsoft.com/office/powerpoint/2010/main" val="437378525"/>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xmlns="" id="{62BC5145-9E27-4C16-8DC8-EC9FCCDA0E39}"/>
              </a:ext>
            </a:extLst>
          </p:cNvPr>
          <p:cNvSpPr>
            <a:spLocks noGrp="1"/>
          </p:cNvSpPr>
          <p:nvPr>
            <p:ph type="dt" sz="half" idx="10"/>
          </p:nvPr>
        </p:nvSpPr>
        <p:spPr/>
        <p:txBody>
          <a:bodyPr/>
          <a:lstStyle>
            <a:lvl1pPr>
              <a:defRPr/>
            </a:lvl1pPr>
          </a:lstStyle>
          <a:p>
            <a:fld id="{9CFFEC23-3620-4602-83F1-75E9F64CC8A1}" type="datetimeFigureOut">
              <a:rPr lang="en-US" altLang="en-US"/>
              <a:t>22/02/22</a:t>
            </a:fld>
            <a:endParaRPr lang="en-US" altLang="en-US"/>
          </a:p>
        </p:txBody>
      </p:sp>
      <p:sp>
        <p:nvSpPr>
          <p:cNvPr id="6" name="Footer Placeholder 4">
            <a:extLst>
              <a:ext uri="{FF2B5EF4-FFF2-40B4-BE49-F238E27FC236}">
                <a16:creationId xmlns:a16="http://schemas.microsoft.com/office/drawing/2014/main" xmlns="" id="{D1540AFF-C354-435F-9426-20E6D98F9C2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xmlns="" id="{69C8D00D-ACA6-439D-89D9-5AC24F84720A}"/>
              </a:ext>
            </a:extLst>
          </p:cNvPr>
          <p:cNvSpPr>
            <a:spLocks noGrp="1"/>
          </p:cNvSpPr>
          <p:nvPr>
            <p:ph type="sldNum" sz="quarter" idx="12"/>
          </p:nvPr>
        </p:nvSpPr>
        <p:spPr/>
        <p:txBody>
          <a:bodyPr/>
          <a:lstStyle>
            <a:lvl1pPr>
              <a:defRPr/>
            </a:lvl1pPr>
          </a:lstStyle>
          <a:p>
            <a:fld id="{7006FFC7-76ED-426F-9678-24EC0D7C9EFF}" type="slidenum">
              <a:rPr lang="en-US" altLang="en-US"/>
              <a:t>‹#›</a:t>
            </a:fld>
            <a:endParaRPr lang="en-US" altLang="en-US"/>
          </a:p>
        </p:txBody>
      </p:sp>
    </p:spTree>
    <p:extLst>
      <p:ext uri="{BB962C8B-B14F-4D97-AF65-F5344CB8AC3E}">
        <p14:creationId xmlns:p14="http://schemas.microsoft.com/office/powerpoint/2010/main" val="35217560"/>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xmlns="" id="{089ACFD8-3DA6-4616-B3C4-8A09ED1212D8}"/>
              </a:ext>
            </a:extLst>
          </p:cNvPr>
          <p:cNvSpPr>
            <a:spLocks noGrp="1"/>
          </p:cNvSpPr>
          <p:nvPr>
            <p:ph type="dt" sz="half" idx="10"/>
          </p:nvPr>
        </p:nvSpPr>
        <p:spPr/>
        <p:txBody>
          <a:bodyPr/>
          <a:lstStyle>
            <a:lvl1pPr>
              <a:defRPr/>
            </a:lvl1pPr>
          </a:lstStyle>
          <a:p>
            <a:fld id="{B33CD66B-ED00-4F87-8D58-196DB95B4B4E}" type="datetimeFigureOut">
              <a:rPr lang="en-US" altLang="en-US"/>
              <a:t>22/02/22</a:t>
            </a:fld>
            <a:endParaRPr lang="en-US" altLang="en-US"/>
          </a:p>
        </p:txBody>
      </p:sp>
      <p:sp>
        <p:nvSpPr>
          <p:cNvPr id="6" name="Footer Placeholder 4">
            <a:extLst>
              <a:ext uri="{FF2B5EF4-FFF2-40B4-BE49-F238E27FC236}">
                <a16:creationId xmlns:a16="http://schemas.microsoft.com/office/drawing/2014/main" xmlns="" id="{DAF8A259-4E09-4DC6-8FA1-5BB9D3E9948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xmlns="" id="{4266C2A9-4C3C-4763-9408-9F0F62C25DAE}"/>
              </a:ext>
            </a:extLst>
          </p:cNvPr>
          <p:cNvSpPr>
            <a:spLocks noGrp="1"/>
          </p:cNvSpPr>
          <p:nvPr>
            <p:ph type="sldNum" sz="quarter" idx="12"/>
          </p:nvPr>
        </p:nvSpPr>
        <p:spPr/>
        <p:txBody>
          <a:bodyPr/>
          <a:lstStyle>
            <a:lvl1pPr>
              <a:defRPr/>
            </a:lvl1pPr>
          </a:lstStyle>
          <a:p>
            <a:fld id="{66B0A406-EDBC-4506-8255-953C2217E805}" type="slidenum">
              <a:rPr lang="en-US" altLang="en-US"/>
              <a:t>‹#›</a:t>
            </a:fld>
            <a:endParaRPr lang="en-US" altLang="en-US"/>
          </a:p>
        </p:txBody>
      </p:sp>
    </p:spTree>
    <p:extLst>
      <p:ext uri="{BB962C8B-B14F-4D97-AF65-F5344CB8AC3E}">
        <p14:creationId xmlns:p14="http://schemas.microsoft.com/office/powerpoint/2010/main" val="3746521252"/>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xmlns="" id="{BA529929-0A1E-4F5C-BC7C-185BF40798DB}"/>
              </a:ext>
            </a:extLst>
          </p:cNvPr>
          <p:cNvSpPr>
            <a:spLocks noGrp="1"/>
          </p:cNvSpPr>
          <p:nvPr>
            <p:ph type="dt" sz="half" idx="10"/>
          </p:nvPr>
        </p:nvSpPr>
        <p:spPr/>
        <p:txBody>
          <a:bodyPr/>
          <a:lstStyle>
            <a:lvl1pPr>
              <a:defRPr/>
            </a:lvl1pPr>
          </a:lstStyle>
          <a:p>
            <a:fld id="{39FCF6F7-B7D5-47F2-AD27-0C29479CD1AC}" type="datetimeFigureOut">
              <a:rPr lang="en-US" altLang="en-US"/>
              <a:t>22/02/22</a:t>
            </a:fld>
            <a:endParaRPr lang="en-US" altLang="en-US"/>
          </a:p>
        </p:txBody>
      </p:sp>
      <p:sp>
        <p:nvSpPr>
          <p:cNvPr id="5" name="Footer Placeholder 4">
            <a:extLst>
              <a:ext uri="{FF2B5EF4-FFF2-40B4-BE49-F238E27FC236}">
                <a16:creationId xmlns:a16="http://schemas.microsoft.com/office/drawing/2014/main" xmlns="" id="{D0A51A71-ACFC-44C6-B7B3-4D6E6A56C64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7DAF73B5-CCB9-4BCB-9799-A285A7D068D8}"/>
              </a:ext>
            </a:extLst>
          </p:cNvPr>
          <p:cNvSpPr>
            <a:spLocks noGrp="1"/>
          </p:cNvSpPr>
          <p:nvPr>
            <p:ph type="sldNum" sz="quarter" idx="12"/>
          </p:nvPr>
        </p:nvSpPr>
        <p:spPr/>
        <p:txBody>
          <a:bodyPr/>
          <a:lstStyle>
            <a:lvl1pPr>
              <a:defRPr/>
            </a:lvl1pPr>
          </a:lstStyle>
          <a:p>
            <a:fld id="{767DEAF7-76F0-42BD-9B34-9B18065BCF7D}" type="slidenum">
              <a:rPr lang="en-US" altLang="en-US"/>
              <a:t>‹#›</a:t>
            </a:fld>
            <a:endParaRPr lang="en-US" altLang="en-US"/>
          </a:p>
        </p:txBody>
      </p:sp>
    </p:spTree>
    <p:extLst>
      <p:ext uri="{BB962C8B-B14F-4D97-AF65-F5344CB8AC3E}">
        <p14:creationId xmlns:p14="http://schemas.microsoft.com/office/powerpoint/2010/main" val="2708363109"/>
      </p:ext>
    </p:extLst>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xmlns="" id="{B16E72D7-6989-4824-BE7D-C62B87479CD3}"/>
              </a:ext>
            </a:extLst>
          </p:cNvPr>
          <p:cNvSpPr>
            <a:spLocks noGrp="1"/>
          </p:cNvSpPr>
          <p:nvPr>
            <p:ph type="dt" sz="half" idx="10"/>
          </p:nvPr>
        </p:nvSpPr>
        <p:spPr/>
        <p:txBody>
          <a:bodyPr/>
          <a:lstStyle>
            <a:lvl1pPr>
              <a:defRPr/>
            </a:lvl1pPr>
          </a:lstStyle>
          <a:p>
            <a:fld id="{666933BC-E4B9-4208-8412-B97A75E15981}" type="datetimeFigureOut">
              <a:rPr lang="en-US" altLang="en-US"/>
              <a:t>22/02/22</a:t>
            </a:fld>
            <a:endParaRPr lang="en-US" altLang="en-US"/>
          </a:p>
        </p:txBody>
      </p:sp>
      <p:sp>
        <p:nvSpPr>
          <p:cNvPr id="5" name="Footer Placeholder 4">
            <a:extLst>
              <a:ext uri="{FF2B5EF4-FFF2-40B4-BE49-F238E27FC236}">
                <a16:creationId xmlns:a16="http://schemas.microsoft.com/office/drawing/2014/main" xmlns="" id="{FA5CF0E9-6DD9-48A2-BA77-9E5F45AA50B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xmlns="" id="{85AA6EE7-2D7F-4A9A-9546-DC24085A2DDB}"/>
              </a:ext>
            </a:extLst>
          </p:cNvPr>
          <p:cNvSpPr>
            <a:spLocks noGrp="1"/>
          </p:cNvSpPr>
          <p:nvPr>
            <p:ph type="sldNum" sz="quarter" idx="12"/>
          </p:nvPr>
        </p:nvSpPr>
        <p:spPr/>
        <p:txBody>
          <a:bodyPr/>
          <a:lstStyle>
            <a:lvl1pPr>
              <a:defRPr/>
            </a:lvl1pPr>
          </a:lstStyle>
          <a:p>
            <a:fld id="{D58A7652-42C4-4C03-A2E2-3706F70CEFD5}" type="slidenum">
              <a:rPr lang="en-US" altLang="en-US"/>
              <a:t>‹#›</a:t>
            </a:fld>
            <a:endParaRPr lang="en-US" altLang="en-US"/>
          </a:p>
        </p:txBody>
      </p:sp>
    </p:spTree>
    <p:extLst>
      <p:ext uri="{BB962C8B-B14F-4D97-AF65-F5344CB8AC3E}">
        <p14:creationId xmlns:p14="http://schemas.microsoft.com/office/powerpoint/2010/main" val="1550749099"/>
      </p:ext>
    </p:extLst>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324E5D54-6D91-4674-9F26-AC3375532BC0}"/>
              </a:ext>
            </a:extLst>
          </p:cNvPr>
          <p:cNvSpPr>
            <a:spLocks noGrp="1"/>
          </p:cNvSpPr>
          <p:nvPr>
            <p:ph type="dt" sz="half" idx="10"/>
          </p:nvPr>
        </p:nvSpPr>
        <p:spPr/>
        <p:txBody>
          <a:bodyPr/>
          <a:lstStyle>
            <a:lvl1pPr>
              <a:defRPr/>
            </a:lvl1pPr>
          </a:lstStyle>
          <a:p>
            <a:pPr>
              <a:defRPr/>
            </a:pPr>
            <a:fld id="{6DDE1BD3-B6E6-4D87-A6CD-A7D1AB210656}" type="datetimeFigureOut">
              <a:rPr lang="en-US" altLang="en-US"/>
              <a:pPr>
                <a:defRPr/>
              </a:pPr>
              <a:t>22/02/22</a:t>
            </a:fld>
            <a:endParaRPr lang="en-GB" altLang="en-US"/>
          </a:p>
        </p:txBody>
      </p:sp>
      <p:sp>
        <p:nvSpPr>
          <p:cNvPr id="5" name="Footer Placeholder 4">
            <a:extLst>
              <a:ext uri="{FF2B5EF4-FFF2-40B4-BE49-F238E27FC236}">
                <a16:creationId xmlns:a16="http://schemas.microsoft.com/office/drawing/2014/main" xmlns="" id="{2A0D0A7B-B51A-4358-B206-EC4A8EC6812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xmlns="" id="{B414816B-CBCF-45C8-B9C0-A52084C2AF39}"/>
              </a:ext>
            </a:extLst>
          </p:cNvPr>
          <p:cNvSpPr>
            <a:spLocks noGrp="1"/>
          </p:cNvSpPr>
          <p:nvPr>
            <p:ph type="sldNum" sz="quarter" idx="12"/>
          </p:nvPr>
        </p:nvSpPr>
        <p:spPr/>
        <p:txBody>
          <a:bodyPr/>
          <a:lstStyle>
            <a:lvl1pPr>
              <a:defRPr/>
            </a:lvl1pPr>
          </a:lstStyle>
          <a:p>
            <a:pPr>
              <a:defRPr/>
            </a:pPr>
            <a:fld id="{270B299D-1A2F-411D-B208-3AB80D266990}" type="slidenum">
              <a:rPr lang="en-GB" altLang="en-US"/>
              <a:pPr>
                <a:defRPr/>
              </a:pPr>
              <a:t>‹#›</a:t>
            </a:fld>
            <a:endParaRPr lang="en-GB" altLang="en-US"/>
          </a:p>
        </p:txBody>
      </p:sp>
    </p:spTree>
    <p:extLst>
      <p:ext uri="{BB962C8B-B14F-4D97-AF65-F5344CB8AC3E}">
        <p14:creationId xmlns:p14="http://schemas.microsoft.com/office/powerpoint/2010/main" val="105068696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FF810AB4-EB4A-47E9-854F-E3937D6151B4}"/>
              </a:ext>
            </a:extLst>
          </p:cNvPr>
          <p:cNvSpPr>
            <a:spLocks noGrp="1"/>
          </p:cNvSpPr>
          <p:nvPr>
            <p:ph type="dt" sz="half" idx="10"/>
          </p:nvPr>
        </p:nvSpPr>
        <p:spPr/>
        <p:txBody>
          <a:bodyPr/>
          <a:lstStyle>
            <a:lvl1pPr>
              <a:defRPr/>
            </a:lvl1pPr>
          </a:lstStyle>
          <a:p>
            <a:pPr>
              <a:defRPr/>
            </a:pPr>
            <a:fld id="{C74F4EE6-B356-4A07-A8D6-E13C8F3D27A9}" type="datetimeFigureOut">
              <a:rPr lang="en-US" altLang="en-US"/>
              <a:pPr>
                <a:defRPr/>
              </a:pPr>
              <a:t>22/02/22</a:t>
            </a:fld>
            <a:endParaRPr lang="en-GB" altLang="en-US"/>
          </a:p>
        </p:txBody>
      </p:sp>
      <p:sp>
        <p:nvSpPr>
          <p:cNvPr id="5" name="Footer Placeholder 4">
            <a:extLst>
              <a:ext uri="{FF2B5EF4-FFF2-40B4-BE49-F238E27FC236}">
                <a16:creationId xmlns:a16="http://schemas.microsoft.com/office/drawing/2014/main" xmlns="" id="{3E7538D5-822C-41E5-83C0-042FFAF7355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xmlns="" id="{26DE7A7A-ECE0-484D-B510-B4253E87EB6B}"/>
              </a:ext>
            </a:extLst>
          </p:cNvPr>
          <p:cNvSpPr>
            <a:spLocks noGrp="1"/>
          </p:cNvSpPr>
          <p:nvPr>
            <p:ph type="sldNum" sz="quarter" idx="12"/>
          </p:nvPr>
        </p:nvSpPr>
        <p:spPr/>
        <p:txBody>
          <a:bodyPr/>
          <a:lstStyle>
            <a:lvl1pPr>
              <a:defRPr/>
            </a:lvl1pPr>
          </a:lstStyle>
          <a:p>
            <a:pPr>
              <a:defRPr/>
            </a:pPr>
            <a:fld id="{B75BC714-FB1F-4999-BD7A-8C93192A62D5}" type="slidenum">
              <a:rPr lang="en-GB" altLang="en-US"/>
              <a:pPr>
                <a:defRPr/>
              </a:pPr>
              <a:t>‹#›</a:t>
            </a:fld>
            <a:endParaRPr lang="en-GB" altLang="en-US"/>
          </a:p>
        </p:txBody>
      </p:sp>
    </p:spTree>
    <p:extLst>
      <p:ext uri="{BB962C8B-B14F-4D97-AF65-F5344CB8AC3E}">
        <p14:creationId xmlns:p14="http://schemas.microsoft.com/office/powerpoint/2010/main" val="405400131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D77E9043-5A4A-474B-A588-9ED7E9A2DBA4}"/>
              </a:ext>
            </a:extLst>
          </p:cNvPr>
          <p:cNvSpPr>
            <a:spLocks noGrp="1"/>
          </p:cNvSpPr>
          <p:nvPr>
            <p:ph type="dt" sz="half" idx="10"/>
          </p:nvPr>
        </p:nvSpPr>
        <p:spPr/>
        <p:txBody>
          <a:bodyPr/>
          <a:lstStyle>
            <a:lvl1pPr>
              <a:defRPr/>
            </a:lvl1pPr>
          </a:lstStyle>
          <a:p>
            <a:pPr>
              <a:defRPr/>
            </a:pPr>
            <a:fld id="{F0365B99-5FCF-4E72-B5CA-EBA4FC88F489}" type="datetimeFigureOut">
              <a:rPr lang="en-US" altLang="en-US"/>
              <a:pPr>
                <a:defRPr/>
              </a:pPr>
              <a:t>22/02/22</a:t>
            </a:fld>
            <a:endParaRPr lang="en-GB" altLang="en-US"/>
          </a:p>
        </p:txBody>
      </p:sp>
      <p:sp>
        <p:nvSpPr>
          <p:cNvPr id="5" name="Footer Placeholder 4">
            <a:extLst>
              <a:ext uri="{FF2B5EF4-FFF2-40B4-BE49-F238E27FC236}">
                <a16:creationId xmlns:a16="http://schemas.microsoft.com/office/drawing/2014/main" xmlns="" id="{A71FB2C0-22E3-41B6-9C2A-5B97A11A6B0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xmlns="" id="{6F856611-31AA-49EA-B35F-A4FCB946FAC1}"/>
              </a:ext>
            </a:extLst>
          </p:cNvPr>
          <p:cNvSpPr>
            <a:spLocks noGrp="1"/>
          </p:cNvSpPr>
          <p:nvPr>
            <p:ph type="sldNum" sz="quarter" idx="12"/>
          </p:nvPr>
        </p:nvSpPr>
        <p:spPr/>
        <p:txBody>
          <a:bodyPr/>
          <a:lstStyle>
            <a:lvl1pPr>
              <a:defRPr/>
            </a:lvl1pPr>
          </a:lstStyle>
          <a:p>
            <a:pPr>
              <a:defRPr/>
            </a:pPr>
            <a:fld id="{DAE5B694-FB4B-4B9F-A05A-D00FB84E50CE}" type="slidenum">
              <a:rPr lang="en-GB" altLang="en-US"/>
              <a:pPr>
                <a:defRPr/>
              </a:pPr>
              <a:t>‹#›</a:t>
            </a:fld>
            <a:endParaRPr lang="en-GB" altLang="en-US"/>
          </a:p>
        </p:txBody>
      </p:sp>
    </p:spTree>
    <p:extLst>
      <p:ext uri="{BB962C8B-B14F-4D97-AF65-F5344CB8AC3E}">
        <p14:creationId xmlns:p14="http://schemas.microsoft.com/office/powerpoint/2010/main" val="89564288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xmlns="" id="{8463A6BB-C7E1-4448-AEEA-7DC25A0565C6}"/>
              </a:ext>
            </a:extLst>
          </p:cNvPr>
          <p:cNvSpPr>
            <a:spLocks noGrp="1"/>
          </p:cNvSpPr>
          <p:nvPr>
            <p:ph type="dt" sz="half" idx="10"/>
          </p:nvPr>
        </p:nvSpPr>
        <p:spPr/>
        <p:txBody>
          <a:bodyPr/>
          <a:lstStyle>
            <a:lvl1pPr>
              <a:defRPr/>
            </a:lvl1pPr>
          </a:lstStyle>
          <a:p>
            <a:pPr>
              <a:defRPr/>
            </a:pPr>
            <a:fld id="{D1C6927F-35EB-4719-B83F-555F7CB0A76D}" type="datetimeFigureOut">
              <a:rPr lang="en-US" altLang="en-US"/>
              <a:pPr>
                <a:defRPr/>
              </a:pPr>
              <a:t>22/02/22</a:t>
            </a:fld>
            <a:endParaRPr lang="en-GB" altLang="en-US"/>
          </a:p>
        </p:txBody>
      </p:sp>
      <p:sp>
        <p:nvSpPr>
          <p:cNvPr id="6" name="Footer Placeholder 4">
            <a:extLst>
              <a:ext uri="{FF2B5EF4-FFF2-40B4-BE49-F238E27FC236}">
                <a16:creationId xmlns:a16="http://schemas.microsoft.com/office/drawing/2014/main" xmlns="" id="{82499FB8-EFEE-4C6F-AB9F-12F332A0F2A8}"/>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xmlns="" id="{103E0ECA-91FB-48E2-99DE-0F8C524540D2}"/>
              </a:ext>
            </a:extLst>
          </p:cNvPr>
          <p:cNvSpPr>
            <a:spLocks noGrp="1"/>
          </p:cNvSpPr>
          <p:nvPr>
            <p:ph type="sldNum" sz="quarter" idx="12"/>
          </p:nvPr>
        </p:nvSpPr>
        <p:spPr/>
        <p:txBody>
          <a:bodyPr/>
          <a:lstStyle>
            <a:lvl1pPr>
              <a:defRPr/>
            </a:lvl1pPr>
          </a:lstStyle>
          <a:p>
            <a:pPr>
              <a:defRPr/>
            </a:pPr>
            <a:fld id="{2EF62975-EBE2-4729-A0EB-C15144A7A6F0}" type="slidenum">
              <a:rPr lang="en-GB" altLang="en-US"/>
              <a:pPr>
                <a:defRPr/>
              </a:pPr>
              <a:t>‹#›</a:t>
            </a:fld>
            <a:endParaRPr lang="en-GB" altLang="en-US"/>
          </a:p>
        </p:txBody>
      </p:sp>
    </p:spTree>
    <p:extLst>
      <p:ext uri="{BB962C8B-B14F-4D97-AF65-F5344CB8AC3E}">
        <p14:creationId xmlns:p14="http://schemas.microsoft.com/office/powerpoint/2010/main" val="122559836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xmlns="" id="{4FAEF685-823B-4AA4-85FB-3B81AAD81F21}"/>
              </a:ext>
            </a:extLst>
          </p:cNvPr>
          <p:cNvSpPr>
            <a:spLocks noGrp="1"/>
          </p:cNvSpPr>
          <p:nvPr>
            <p:ph type="dt" sz="half" idx="10"/>
          </p:nvPr>
        </p:nvSpPr>
        <p:spPr/>
        <p:txBody>
          <a:bodyPr/>
          <a:lstStyle>
            <a:lvl1pPr>
              <a:defRPr/>
            </a:lvl1pPr>
          </a:lstStyle>
          <a:p>
            <a:pPr>
              <a:defRPr/>
            </a:pPr>
            <a:fld id="{A6F96D73-7762-4BAD-BF51-52EEBF6BE1D3}" type="datetimeFigureOut">
              <a:rPr lang="en-US" altLang="en-US"/>
              <a:pPr>
                <a:defRPr/>
              </a:pPr>
              <a:t>22/02/22</a:t>
            </a:fld>
            <a:endParaRPr lang="en-GB" altLang="en-US"/>
          </a:p>
        </p:txBody>
      </p:sp>
      <p:sp>
        <p:nvSpPr>
          <p:cNvPr id="8" name="Footer Placeholder 4">
            <a:extLst>
              <a:ext uri="{FF2B5EF4-FFF2-40B4-BE49-F238E27FC236}">
                <a16:creationId xmlns:a16="http://schemas.microsoft.com/office/drawing/2014/main" xmlns="" id="{B6924D4B-C2C9-4A6A-875A-6FAF9E5A3D5F}"/>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xmlns="" id="{0AFDFAC2-F751-448F-8804-4D9D150719C0}"/>
              </a:ext>
            </a:extLst>
          </p:cNvPr>
          <p:cNvSpPr>
            <a:spLocks noGrp="1"/>
          </p:cNvSpPr>
          <p:nvPr>
            <p:ph type="sldNum" sz="quarter" idx="12"/>
          </p:nvPr>
        </p:nvSpPr>
        <p:spPr/>
        <p:txBody>
          <a:bodyPr/>
          <a:lstStyle>
            <a:lvl1pPr>
              <a:defRPr/>
            </a:lvl1pPr>
          </a:lstStyle>
          <a:p>
            <a:pPr>
              <a:defRPr/>
            </a:pPr>
            <a:fld id="{63721329-87AD-4213-A67D-24646E493B4C}" type="slidenum">
              <a:rPr lang="en-GB" altLang="en-US"/>
              <a:pPr>
                <a:defRPr/>
              </a:pPr>
              <a:t>‹#›</a:t>
            </a:fld>
            <a:endParaRPr lang="en-GB" altLang="en-US"/>
          </a:p>
        </p:txBody>
      </p:sp>
    </p:spTree>
    <p:extLst>
      <p:ext uri="{BB962C8B-B14F-4D97-AF65-F5344CB8AC3E}">
        <p14:creationId xmlns:p14="http://schemas.microsoft.com/office/powerpoint/2010/main" val="69436019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xmlns="" id="{7080E785-4D04-4BFC-BA2E-14D7395F50BC}"/>
              </a:ext>
            </a:extLst>
          </p:cNvPr>
          <p:cNvSpPr>
            <a:spLocks noGrp="1"/>
          </p:cNvSpPr>
          <p:nvPr>
            <p:ph type="dt" sz="half" idx="10"/>
          </p:nvPr>
        </p:nvSpPr>
        <p:spPr/>
        <p:txBody>
          <a:bodyPr/>
          <a:lstStyle>
            <a:lvl1pPr>
              <a:defRPr/>
            </a:lvl1pPr>
          </a:lstStyle>
          <a:p>
            <a:pPr>
              <a:defRPr/>
            </a:pPr>
            <a:fld id="{5931A3D9-DC27-4483-AA59-ADA63ECCE19C}" type="datetimeFigureOut">
              <a:rPr lang="en-US" altLang="en-US"/>
              <a:pPr>
                <a:defRPr/>
              </a:pPr>
              <a:t>22/02/22</a:t>
            </a:fld>
            <a:endParaRPr lang="en-GB" altLang="en-US"/>
          </a:p>
        </p:txBody>
      </p:sp>
      <p:sp>
        <p:nvSpPr>
          <p:cNvPr id="4" name="Footer Placeholder 4">
            <a:extLst>
              <a:ext uri="{FF2B5EF4-FFF2-40B4-BE49-F238E27FC236}">
                <a16:creationId xmlns:a16="http://schemas.microsoft.com/office/drawing/2014/main" xmlns="" id="{0DAF2140-62AE-435B-8986-76E888A41970}"/>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xmlns="" id="{77552D18-AE57-46C3-B9D9-650DD7EC9E27}"/>
              </a:ext>
            </a:extLst>
          </p:cNvPr>
          <p:cNvSpPr>
            <a:spLocks noGrp="1"/>
          </p:cNvSpPr>
          <p:nvPr>
            <p:ph type="sldNum" sz="quarter" idx="12"/>
          </p:nvPr>
        </p:nvSpPr>
        <p:spPr/>
        <p:txBody>
          <a:bodyPr/>
          <a:lstStyle>
            <a:lvl1pPr>
              <a:defRPr/>
            </a:lvl1pPr>
          </a:lstStyle>
          <a:p>
            <a:pPr>
              <a:defRPr/>
            </a:pPr>
            <a:fld id="{87E41AA2-1C80-4F32-A15D-9D0162126E62}" type="slidenum">
              <a:rPr lang="en-GB" altLang="en-US"/>
              <a:pPr>
                <a:defRPr/>
              </a:pPr>
              <a:t>‹#›</a:t>
            </a:fld>
            <a:endParaRPr lang="en-GB" altLang="en-US"/>
          </a:p>
        </p:txBody>
      </p:sp>
    </p:spTree>
    <p:extLst>
      <p:ext uri="{BB962C8B-B14F-4D97-AF65-F5344CB8AC3E}">
        <p14:creationId xmlns:p14="http://schemas.microsoft.com/office/powerpoint/2010/main" val="405008988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xmlns="" id="{617DB1CE-D672-4EBA-988F-3580012F02AF}"/>
              </a:ext>
            </a:extLst>
          </p:cNvPr>
          <p:cNvSpPr>
            <a:spLocks noGrp="1"/>
          </p:cNvSpPr>
          <p:nvPr>
            <p:ph type="dt" sz="half" idx="10"/>
          </p:nvPr>
        </p:nvSpPr>
        <p:spPr/>
        <p:txBody>
          <a:bodyPr/>
          <a:lstStyle>
            <a:lvl1pPr>
              <a:defRPr/>
            </a:lvl1pPr>
          </a:lstStyle>
          <a:p>
            <a:pPr>
              <a:defRPr/>
            </a:pPr>
            <a:fld id="{32625F81-41F1-40E5-801B-9EB8BCE85C7D}" type="datetimeFigureOut">
              <a:rPr lang="en-US" altLang="en-US"/>
              <a:pPr>
                <a:defRPr/>
              </a:pPr>
              <a:t>22/02/22</a:t>
            </a:fld>
            <a:endParaRPr lang="en-GB" altLang="en-US"/>
          </a:p>
        </p:txBody>
      </p:sp>
      <p:sp>
        <p:nvSpPr>
          <p:cNvPr id="3" name="Footer Placeholder 4">
            <a:extLst>
              <a:ext uri="{FF2B5EF4-FFF2-40B4-BE49-F238E27FC236}">
                <a16:creationId xmlns:a16="http://schemas.microsoft.com/office/drawing/2014/main" xmlns="" id="{94FF0183-C89B-4A7C-8720-A4D605E1E4FC}"/>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xmlns="" id="{ABAABD1D-F35D-48E3-A604-1B742CEBC800}"/>
              </a:ext>
            </a:extLst>
          </p:cNvPr>
          <p:cNvSpPr>
            <a:spLocks noGrp="1"/>
          </p:cNvSpPr>
          <p:nvPr>
            <p:ph type="sldNum" sz="quarter" idx="12"/>
          </p:nvPr>
        </p:nvSpPr>
        <p:spPr/>
        <p:txBody>
          <a:bodyPr/>
          <a:lstStyle>
            <a:lvl1pPr>
              <a:defRPr/>
            </a:lvl1pPr>
          </a:lstStyle>
          <a:p>
            <a:pPr>
              <a:defRPr/>
            </a:pPr>
            <a:fld id="{331C5371-CC34-4635-AAAB-21D34B2E498B}" type="slidenum">
              <a:rPr lang="en-GB" altLang="en-US"/>
              <a:pPr>
                <a:defRPr/>
              </a:pPr>
              <a:t>‹#›</a:t>
            </a:fld>
            <a:endParaRPr lang="en-GB" altLang="en-US"/>
          </a:p>
        </p:txBody>
      </p:sp>
    </p:spTree>
    <p:extLst>
      <p:ext uri="{BB962C8B-B14F-4D97-AF65-F5344CB8AC3E}">
        <p14:creationId xmlns:p14="http://schemas.microsoft.com/office/powerpoint/2010/main" val="410480141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xmlns="" id="{05F0A8AF-5F31-4BCE-8C6C-66437C0C409D}"/>
              </a:ext>
            </a:extLst>
          </p:cNvPr>
          <p:cNvSpPr>
            <a:spLocks noGrp="1"/>
          </p:cNvSpPr>
          <p:nvPr>
            <p:ph type="dt" sz="half" idx="10"/>
          </p:nvPr>
        </p:nvSpPr>
        <p:spPr/>
        <p:txBody>
          <a:bodyPr/>
          <a:lstStyle>
            <a:lvl1pPr>
              <a:defRPr/>
            </a:lvl1pPr>
          </a:lstStyle>
          <a:p>
            <a:pPr>
              <a:defRPr/>
            </a:pPr>
            <a:fld id="{3A0400A8-2246-4BD4-B4FD-69977190C38C}" type="datetimeFigureOut">
              <a:rPr lang="en-US" altLang="en-US"/>
              <a:pPr>
                <a:defRPr/>
              </a:pPr>
              <a:t>22/02/22</a:t>
            </a:fld>
            <a:endParaRPr lang="en-GB" altLang="en-US"/>
          </a:p>
        </p:txBody>
      </p:sp>
      <p:sp>
        <p:nvSpPr>
          <p:cNvPr id="6" name="Footer Placeholder 4">
            <a:extLst>
              <a:ext uri="{FF2B5EF4-FFF2-40B4-BE49-F238E27FC236}">
                <a16:creationId xmlns:a16="http://schemas.microsoft.com/office/drawing/2014/main" xmlns="" id="{F3844CAB-9758-4785-9209-F84F8C4003AD}"/>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xmlns="" id="{DE08BC92-D59F-4C08-BFCF-678DA9F1A76E}"/>
              </a:ext>
            </a:extLst>
          </p:cNvPr>
          <p:cNvSpPr>
            <a:spLocks noGrp="1"/>
          </p:cNvSpPr>
          <p:nvPr>
            <p:ph type="sldNum" sz="quarter" idx="12"/>
          </p:nvPr>
        </p:nvSpPr>
        <p:spPr/>
        <p:txBody>
          <a:bodyPr/>
          <a:lstStyle>
            <a:lvl1pPr>
              <a:defRPr/>
            </a:lvl1pPr>
          </a:lstStyle>
          <a:p>
            <a:pPr>
              <a:defRPr/>
            </a:pPr>
            <a:fld id="{E070C7D4-F399-45A9-A383-609701B04820}" type="slidenum">
              <a:rPr lang="en-GB" altLang="en-US"/>
              <a:pPr>
                <a:defRPr/>
              </a:pPr>
              <a:t>‹#›</a:t>
            </a:fld>
            <a:endParaRPr lang="en-GB" altLang="en-US"/>
          </a:p>
        </p:txBody>
      </p:sp>
    </p:spTree>
    <p:extLst>
      <p:ext uri="{BB962C8B-B14F-4D97-AF65-F5344CB8AC3E}">
        <p14:creationId xmlns:p14="http://schemas.microsoft.com/office/powerpoint/2010/main" val="65517134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xmlns="" id="{C8F351A7-6CFD-43C5-8563-54A01A539F60}"/>
              </a:ext>
            </a:extLst>
          </p:cNvPr>
          <p:cNvSpPr>
            <a:spLocks noGrp="1"/>
          </p:cNvSpPr>
          <p:nvPr>
            <p:ph type="dt" sz="half" idx="10"/>
          </p:nvPr>
        </p:nvSpPr>
        <p:spPr/>
        <p:txBody>
          <a:bodyPr/>
          <a:lstStyle>
            <a:lvl1pPr>
              <a:defRPr/>
            </a:lvl1pPr>
          </a:lstStyle>
          <a:p>
            <a:pPr>
              <a:defRPr/>
            </a:pPr>
            <a:fld id="{7A513A9C-9C54-46DF-B0D7-3C5607E6DCC4}" type="datetimeFigureOut">
              <a:rPr lang="en-US" altLang="en-US"/>
              <a:pPr>
                <a:defRPr/>
              </a:pPr>
              <a:t>22/02/22</a:t>
            </a:fld>
            <a:endParaRPr lang="en-GB" altLang="en-US"/>
          </a:p>
        </p:txBody>
      </p:sp>
      <p:sp>
        <p:nvSpPr>
          <p:cNvPr id="6" name="Footer Placeholder 4">
            <a:extLst>
              <a:ext uri="{FF2B5EF4-FFF2-40B4-BE49-F238E27FC236}">
                <a16:creationId xmlns:a16="http://schemas.microsoft.com/office/drawing/2014/main" xmlns="" id="{E6B63352-C257-4816-88C5-5B0956E459D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xmlns="" id="{A5B1989C-62E4-4FD6-91E0-E02F0AA4ACBE}"/>
              </a:ext>
            </a:extLst>
          </p:cNvPr>
          <p:cNvSpPr>
            <a:spLocks noGrp="1"/>
          </p:cNvSpPr>
          <p:nvPr>
            <p:ph type="sldNum" sz="quarter" idx="12"/>
          </p:nvPr>
        </p:nvSpPr>
        <p:spPr/>
        <p:txBody>
          <a:bodyPr/>
          <a:lstStyle>
            <a:lvl1pPr>
              <a:defRPr/>
            </a:lvl1pPr>
          </a:lstStyle>
          <a:p>
            <a:pPr>
              <a:defRPr/>
            </a:pPr>
            <a:fld id="{FCDE37D4-FCD5-480D-A0C5-947E01007A12}" type="slidenum">
              <a:rPr lang="en-GB" altLang="en-US"/>
              <a:pPr>
                <a:defRPr/>
              </a:pPr>
              <a:t>‹#›</a:t>
            </a:fld>
            <a:endParaRPr lang="en-GB" altLang="en-US"/>
          </a:p>
        </p:txBody>
      </p:sp>
    </p:spTree>
    <p:extLst>
      <p:ext uri="{BB962C8B-B14F-4D97-AF65-F5344CB8AC3E}">
        <p14:creationId xmlns:p14="http://schemas.microsoft.com/office/powerpoint/2010/main" val="80817554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EFDA5830-345C-427B-9EEB-0EA2002C3477}"/>
              </a:ext>
            </a:extLst>
          </p:cNvPr>
          <p:cNvSpPr>
            <a:spLocks noGrp="1"/>
          </p:cNvSpPr>
          <p:nvPr>
            <p:ph type="dt" sz="half" idx="10"/>
          </p:nvPr>
        </p:nvSpPr>
        <p:spPr/>
        <p:txBody>
          <a:bodyPr/>
          <a:lstStyle>
            <a:lvl1pPr>
              <a:defRPr/>
            </a:lvl1pPr>
          </a:lstStyle>
          <a:p>
            <a:pPr>
              <a:defRPr/>
            </a:pPr>
            <a:fld id="{A74187EE-27E3-47C7-93BA-FE5071BF7FCF}" type="datetimeFigureOut">
              <a:rPr lang="en-US" altLang="en-US"/>
              <a:pPr>
                <a:defRPr/>
              </a:pPr>
              <a:t>22/02/22</a:t>
            </a:fld>
            <a:endParaRPr lang="en-GB" altLang="en-US"/>
          </a:p>
        </p:txBody>
      </p:sp>
      <p:sp>
        <p:nvSpPr>
          <p:cNvPr id="5" name="Footer Placeholder 4">
            <a:extLst>
              <a:ext uri="{FF2B5EF4-FFF2-40B4-BE49-F238E27FC236}">
                <a16:creationId xmlns:a16="http://schemas.microsoft.com/office/drawing/2014/main" xmlns="" id="{95D0CE75-0BC2-48EE-B797-5F2DEAF4007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xmlns="" id="{09C5CA4D-7010-4078-ACED-772EF61EE66E}"/>
              </a:ext>
            </a:extLst>
          </p:cNvPr>
          <p:cNvSpPr>
            <a:spLocks noGrp="1"/>
          </p:cNvSpPr>
          <p:nvPr>
            <p:ph type="sldNum" sz="quarter" idx="12"/>
          </p:nvPr>
        </p:nvSpPr>
        <p:spPr/>
        <p:txBody>
          <a:bodyPr/>
          <a:lstStyle>
            <a:lvl1pPr>
              <a:defRPr/>
            </a:lvl1pPr>
          </a:lstStyle>
          <a:p>
            <a:pPr>
              <a:defRPr/>
            </a:pPr>
            <a:fld id="{CE72668A-A1B0-42E4-A639-C2A0A73568D1}" type="slidenum">
              <a:rPr lang="en-GB" altLang="en-US"/>
              <a:pPr>
                <a:defRPr/>
              </a:pPr>
              <a:t>‹#›</a:t>
            </a:fld>
            <a:endParaRPr lang="en-GB" altLang="en-US"/>
          </a:p>
        </p:txBody>
      </p:sp>
    </p:spTree>
    <p:extLst>
      <p:ext uri="{BB962C8B-B14F-4D97-AF65-F5344CB8AC3E}">
        <p14:creationId xmlns:p14="http://schemas.microsoft.com/office/powerpoint/2010/main" val="128945940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E3E9B8D1-D17D-44CB-AF52-335DA4C79D3A}"/>
              </a:ext>
            </a:extLst>
          </p:cNvPr>
          <p:cNvSpPr>
            <a:spLocks noGrp="1"/>
          </p:cNvSpPr>
          <p:nvPr>
            <p:ph type="dt" sz="half" idx="10"/>
          </p:nvPr>
        </p:nvSpPr>
        <p:spPr/>
        <p:txBody>
          <a:bodyPr/>
          <a:lstStyle>
            <a:lvl1pPr>
              <a:defRPr/>
            </a:lvl1pPr>
          </a:lstStyle>
          <a:p>
            <a:pPr>
              <a:defRPr/>
            </a:pPr>
            <a:fld id="{CB5F3249-98D8-40FD-A2D1-02FB8E72ABAE}" type="datetimeFigureOut">
              <a:rPr lang="en-US" altLang="en-US"/>
              <a:pPr>
                <a:defRPr/>
              </a:pPr>
              <a:t>22/02/22</a:t>
            </a:fld>
            <a:endParaRPr lang="en-GB" altLang="en-US"/>
          </a:p>
        </p:txBody>
      </p:sp>
      <p:sp>
        <p:nvSpPr>
          <p:cNvPr id="5" name="Footer Placeholder 4">
            <a:extLst>
              <a:ext uri="{FF2B5EF4-FFF2-40B4-BE49-F238E27FC236}">
                <a16:creationId xmlns:a16="http://schemas.microsoft.com/office/drawing/2014/main" xmlns="" id="{BE1DB95F-3EB6-4432-944F-D60A8DE805E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xmlns="" id="{A949A292-865A-48BA-94D2-EEC6F0ACA150}"/>
              </a:ext>
            </a:extLst>
          </p:cNvPr>
          <p:cNvSpPr>
            <a:spLocks noGrp="1"/>
          </p:cNvSpPr>
          <p:nvPr>
            <p:ph type="sldNum" sz="quarter" idx="12"/>
          </p:nvPr>
        </p:nvSpPr>
        <p:spPr/>
        <p:txBody>
          <a:bodyPr/>
          <a:lstStyle>
            <a:lvl1pPr>
              <a:defRPr/>
            </a:lvl1pPr>
          </a:lstStyle>
          <a:p>
            <a:pPr>
              <a:defRPr/>
            </a:pPr>
            <a:fld id="{8B2C467D-5ECC-4C89-81F6-92DA50E9D605}" type="slidenum">
              <a:rPr lang="en-GB" altLang="en-US"/>
              <a:pPr>
                <a:defRPr/>
              </a:pPr>
              <a:t>‹#›</a:t>
            </a:fld>
            <a:endParaRPr lang="en-GB" altLang="en-US"/>
          </a:p>
        </p:txBody>
      </p:sp>
    </p:spTree>
    <p:extLst>
      <p:ext uri="{BB962C8B-B14F-4D97-AF65-F5344CB8AC3E}">
        <p14:creationId xmlns:p14="http://schemas.microsoft.com/office/powerpoint/2010/main" val="35727110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20C09FE3-E57B-464A-A187-E004076A7012}"/>
              </a:ext>
            </a:extLst>
          </p:cNvPr>
          <p:cNvSpPr>
            <a:spLocks noGrp="1"/>
          </p:cNvSpPr>
          <p:nvPr>
            <p:ph type="dt" sz="half" idx="10"/>
          </p:nvPr>
        </p:nvSpPr>
        <p:spPr/>
        <p:txBody>
          <a:bodyPr/>
          <a:lstStyle>
            <a:lvl1pPr algn="ctr" eaLnBrk="0" hangingPunct="0">
              <a:defRPr/>
            </a:lvl1pPr>
          </a:lstStyle>
          <a:p>
            <a:fld id="{45E80797-C2DD-4990-8480-C30DB30881C1}" type="datetimeFigureOut">
              <a:rPr lang="en-US" altLang="en-US"/>
              <a:t>22/02/22</a:t>
            </a:fld>
            <a:endParaRPr lang="en-GB" altLang="en-US"/>
          </a:p>
        </p:txBody>
      </p:sp>
      <p:sp>
        <p:nvSpPr>
          <p:cNvPr id="5" name="Footer Placeholder 4">
            <a:extLst>
              <a:ext uri="{FF2B5EF4-FFF2-40B4-BE49-F238E27FC236}">
                <a16:creationId xmlns:a16="http://schemas.microsoft.com/office/drawing/2014/main" xmlns="" id="{CBDF7D08-A8ED-42F2-B686-E888C7E6A682}"/>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xmlns="" id="{8F7E025B-F432-43C8-AF71-A13B1B0A2CC4}"/>
              </a:ext>
            </a:extLst>
          </p:cNvPr>
          <p:cNvSpPr>
            <a:spLocks noGrp="1"/>
          </p:cNvSpPr>
          <p:nvPr>
            <p:ph type="sldNum" sz="quarter" idx="12"/>
          </p:nvPr>
        </p:nvSpPr>
        <p:spPr/>
        <p:txBody>
          <a:bodyPr/>
          <a:lstStyle>
            <a:lvl1pPr eaLnBrk="0" hangingPunct="0">
              <a:defRPr/>
            </a:lvl1pPr>
          </a:lstStyle>
          <a:p>
            <a:fld id="{C2B3E164-777C-4320-92D1-467F2E8EC507}" type="slidenum">
              <a:rPr lang="en-GB" altLang="en-US"/>
              <a:t>‹#›</a:t>
            </a:fld>
            <a:endParaRPr lang="en-GB" altLang="en-US"/>
          </a:p>
        </p:txBody>
      </p:sp>
    </p:spTree>
    <p:extLst>
      <p:ext uri="{BB962C8B-B14F-4D97-AF65-F5344CB8AC3E}">
        <p14:creationId xmlns:p14="http://schemas.microsoft.com/office/powerpoint/2010/main" val="345023399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9A70D767-2287-41BA-ABCE-13DDD1D12413}"/>
              </a:ext>
            </a:extLst>
          </p:cNvPr>
          <p:cNvSpPr>
            <a:spLocks noGrp="1"/>
          </p:cNvSpPr>
          <p:nvPr>
            <p:ph type="dt" sz="half" idx="10"/>
          </p:nvPr>
        </p:nvSpPr>
        <p:spPr/>
        <p:txBody>
          <a:bodyPr/>
          <a:lstStyle>
            <a:lvl1pPr algn="ctr" eaLnBrk="0" hangingPunct="0">
              <a:defRPr/>
            </a:lvl1pPr>
          </a:lstStyle>
          <a:p>
            <a:fld id="{DBB3F1B1-B832-4BB2-ACEF-291D7B7D476F}" type="datetimeFigureOut">
              <a:rPr lang="en-US" altLang="en-US"/>
              <a:t>22/02/22</a:t>
            </a:fld>
            <a:endParaRPr lang="en-GB" altLang="en-US"/>
          </a:p>
        </p:txBody>
      </p:sp>
      <p:sp>
        <p:nvSpPr>
          <p:cNvPr id="5" name="Footer Placeholder 4">
            <a:extLst>
              <a:ext uri="{FF2B5EF4-FFF2-40B4-BE49-F238E27FC236}">
                <a16:creationId xmlns:a16="http://schemas.microsoft.com/office/drawing/2014/main" xmlns="" id="{11781D4D-85E4-4F22-AB86-A87085A4C7DA}"/>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xmlns="" id="{7D54F8DC-2BCB-4C9D-97C0-76CD7BF720C5}"/>
              </a:ext>
            </a:extLst>
          </p:cNvPr>
          <p:cNvSpPr>
            <a:spLocks noGrp="1"/>
          </p:cNvSpPr>
          <p:nvPr>
            <p:ph type="sldNum" sz="quarter" idx="12"/>
          </p:nvPr>
        </p:nvSpPr>
        <p:spPr/>
        <p:txBody>
          <a:bodyPr/>
          <a:lstStyle>
            <a:lvl1pPr eaLnBrk="0" hangingPunct="0">
              <a:defRPr/>
            </a:lvl1pPr>
          </a:lstStyle>
          <a:p>
            <a:fld id="{02A0D5EF-9896-4735-9B92-19CE99372C46}" type="slidenum">
              <a:rPr lang="en-GB" altLang="en-US"/>
              <a:t>‹#›</a:t>
            </a:fld>
            <a:endParaRPr lang="en-GB" altLang="en-US"/>
          </a:p>
        </p:txBody>
      </p:sp>
    </p:spTree>
    <p:extLst>
      <p:ext uri="{BB962C8B-B14F-4D97-AF65-F5344CB8AC3E}">
        <p14:creationId xmlns:p14="http://schemas.microsoft.com/office/powerpoint/2010/main" val="198507413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9C9540BF-5C6F-48B2-A9F8-A510D7AB4D6E}"/>
              </a:ext>
            </a:extLst>
          </p:cNvPr>
          <p:cNvSpPr>
            <a:spLocks noGrp="1"/>
          </p:cNvSpPr>
          <p:nvPr>
            <p:ph type="dt" sz="half" idx="10"/>
          </p:nvPr>
        </p:nvSpPr>
        <p:spPr/>
        <p:txBody>
          <a:bodyPr/>
          <a:lstStyle>
            <a:lvl1pPr algn="ctr" eaLnBrk="0" hangingPunct="0">
              <a:defRPr/>
            </a:lvl1pPr>
          </a:lstStyle>
          <a:p>
            <a:fld id="{A9A5C8B4-D905-4070-BDCD-51AC5D719158}" type="datetimeFigureOut">
              <a:rPr lang="en-US" altLang="en-US"/>
              <a:t>22/02/22</a:t>
            </a:fld>
            <a:endParaRPr lang="en-GB" altLang="en-US"/>
          </a:p>
        </p:txBody>
      </p:sp>
      <p:sp>
        <p:nvSpPr>
          <p:cNvPr id="5" name="Footer Placeholder 4">
            <a:extLst>
              <a:ext uri="{FF2B5EF4-FFF2-40B4-BE49-F238E27FC236}">
                <a16:creationId xmlns:a16="http://schemas.microsoft.com/office/drawing/2014/main" xmlns="" id="{63F7E02F-79E5-4168-AB4B-2F82F5AF581F}"/>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xmlns="" id="{B6FBB91B-81C8-4167-BCB8-1425C58FECFE}"/>
              </a:ext>
            </a:extLst>
          </p:cNvPr>
          <p:cNvSpPr>
            <a:spLocks noGrp="1"/>
          </p:cNvSpPr>
          <p:nvPr>
            <p:ph type="sldNum" sz="quarter" idx="12"/>
          </p:nvPr>
        </p:nvSpPr>
        <p:spPr/>
        <p:txBody>
          <a:bodyPr/>
          <a:lstStyle>
            <a:lvl1pPr eaLnBrk="0" hangingPunct="0">
              <a:defRPr/>
            </a:lvl1pPr>
          </a:lstStyle>
          <a:p>
            <a:fld id="{4010423E-A911-4E6A-9C05-5AFADAF175C1}" type="slidenum">
              <a:rPr lang="en-GB" altLang="en-US"/>
              <a:t>‹#›</a:t>
            </a:fld>
            <a:endParaRPr lang="en-GB" altLang="en-US"/>
          </a:p>
        </p:txBody>
      </p:sp>
    </p:spTree>
    <p:extLst>
      <p:ext uri="{BB962C8B-B14F-4D97-AF65-F5344CB8AC3E}">
        <p14:creationId xmlns:p14="http://schemas.microsoft.com/office/powerpoint/2010/main" val="19230836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xmlns="" id="{BAFBF101-DA9A-4D54-AD7A-2CA178792833}"/>
              </a:ext>
            </a:extLst>
          </p:cNvPr>
          <p:cNvSpPr>
            <a:spLocks noGrp="1"/>
          </p:cNvSpPr>
          <p:nvPr>
            <p:ph type="dt" sz="half" idx="10"/>
          </p:nvPr>
        </p:nvSpPr>
        <p:spPr/>
        <p:txBody>
          <a:bodyPr/>
          <a:lstStyle>
            <a:lvl1pPr algn="ctr" eaLnBrk="0" hangingPunct="0">
              <a:defRPr/>
            </a:lvl1pPr>
          </a:lstStyle>
          <a:p>
            <a:fld id="{652DB345-2CD1-454C-93AF-2A1AD1391B52}" type="datetimeFigureOut">
              <a:rPr lang="en-US" altLang="en-US"/>
              <a:t>22/02/22</a:t>
            </a:fld>
            <a:endParaRPr lang="en-GB" altLang="en-US"/>
          </a:p>
        </p:txBody>
      </p:sp>
      <p:sp>
        <p:nvSpPr>
          <p:cNvPr id="6" name="Footer Placeholder 4">
            <a:extLst>
              <a:ext uri="{FF2B5EF4-FFF2-40B4-BE49-F238E27FC236}">
                <a16:creationId xmlns:a16="http://schemas.microsoft.com/office/drawing/2014/main" xmlns="" id="{BE2F7321-2BD5-4649-8574-A8EDD5F0981E}"/>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xmlns="" id="{FD25BB6D-E133-4EDB-8065-7A3743F07BC9}"/>
              </a:ext>
            </a:extLst>
          </p:cNvPr>
          <p:cNvSpPr>
            <a:spLocks noGrp="1"/>
          </p:cNvSpPr>
          <p:nvPr>
            <p:ph type="sldNum" sz="quarter" idx="12"/>
          </p:nvPr>
        </p:nvSpPr>
        <p:spPr/>
        <p:txBody>
          <a:bodyPr/>
          <a:lstStyle>
            <a:lvl1pPr eaLnBrk="0" hangingPunct="0">
              <a:defRPr/>
            </a:lvl1pPr>
          </a:lstStyle>
          <a:p>
            <a:fld id="{1C15062E-ECE5-43AF-9C0F-BC62D0CEEE91}" type="slidenum">
              <a:rPr lang="en-GB" altLang="en-US"/>
              <a:t>‹#›</a:t>
            </a:fld>
            <a:endParaRPr lang="en-GB" altLang="en-US"/>
          </a:p>
        </p:txBody>
      </p:sp>
    </p:spTree>
    <p:extLst>
      <p:ext uri="{BB962C8B-B14F-4D97-AF65-F5344CB8AC3E}">
        <p14:creationId xmlns:p14="http://schemas.microsoft.com/office/powerpoint/2010/main" val="122941847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xmlns="" id="{07DBEE41-4007-42C8-9F41-637000AD8B28}"/>
              </a:ext>
            </a:extLst>
          </p:cNvPr>
          <p:cNvSpPr>
            <a:spLocks noGrp="1"/>
          </p:cNvSpPr>
          <p:nvPr>
            <p:ph type="dt" sz="half" idx="10"/>
          </p:nvPr>
        </p:nvSpPr>
        <p:spPr/>
        <p:txBody>
          <a:bodyPr/>
          <a:lstStyle>
            <a:lvl1pPr algn="ctr" eaLnBrk="0" hangingPunct="0">
              <a:defRPr/>
            </a:lvl1pPr>
          </a:lstStyle>
          <a:p>
            <a:fld id="{87BFD9BF-BBCC-49E0-81AA-76FDF111EBAA}" type="datetimeFigureOut">
              <a:rPr lang="en-US" altLang="en-US"/>
              <a:t>22/02/22</a:t>
            </a:fld>
            <a:endParaRPr lang="en-GB" altLang="en-US"/>
          </a:p>
        </p:txBody>
      </p:sp>
      <p:sp>
        <p:nvSpPr>
          <p:cNvPr id="8" name="Footer Placeholder 4">
            <a:extLst>
              <a:ext uri="{FF2B5EF4-FFF2-40B4-BE49-F238E27FC236}">
                <a16:creationId xmlns:a16="http://schemas.microsoft.com/office/drawing/2014/main" xmlns="" id="{EBF7498A-EFD5-43E0-B481-B164CF2FA413}"/>
              </a:ext>
            </a:extLst>
          </p:cNvPr>
          <p:cNvSpPr>
            <a:spLocks noGrp="1"/>
          </p:cNvSpPr>
          <p:nvPr>
            <p:ph type="ftr" sz="quarter" idx="11"/>
          </p:nvPr>
        </p:nvSpPr>
        <p:spPr/>
        <p:txBody>
          <a:bodyPr/>
          <a:lstStyle>
            <a:lvl1pPr eaLnBrk="0" hangingPunct="0">
              <a:defRPr/>
            </a:lvl1pPr>
          </a:lstStyle>
          <a:p>
            <a:pPr>
              <a:defRPr/>
            </a:pPr>
            <a:endParaRPr lang="en-GB"/>
          </a:p>
        </p:txBody>
      </p:sp>
      <p:sp>
        <p:nvSpPr>
          <p:cNvPr id="9" name="Slide Number Placeholder 5">
            <a:extLst>
              <a:ext uri="{FF2B5EF4-FFF2-40B4-BE49-F238E27FC236}">
                <a16:creationId xmlns:a16="http://schemas.microsoft.com/office/drawing/2014/main" xmlns="" id="{A007CC61-22A8-4F6E-BB0F-7D7CDAD07112}"/>
              </a:ext>
            </a:extLst>
          </p:cNvPr>
          <p:cNvSpPr>
            <a:spLocks noGrp="1"/>
          </p:cNvSpPr>
          <p:nvPr>
            <p:ph type="sldNum" sz="quarter" idx="12"/>
          </p:nvPr>
        </p:nvSpPr>
        <p:spPr/>
        <p:txBody>
          <a:bodyPr/>
          <a:lstStyle>
            <a:lvl1pPr eaLnBrk="0" hangingPunct="0">
              <a:defRPr/>
            </a:lvl1pPr>
          </a:lstStyle>
          <a:p>
            <a:fld id="{FD93CF89-5F1E-41B0-94DA-07485EFF4ECC}" type="slidenum">
              <a:rPr lang="en-GB" altLang="en-US"/>
              <a:t>‹#›</a:t>
            </a:fld>
            <a:endParaRPr lang="en-GB" altLang="en-US"/>
          </a:p>
        </p:txBody>
      </p:sp>
    </p:spTree>
    <p:extLst>
      <p:ext uri="{BB962C8B-B14F-4D97-AF65-F5344CB8AC3E}">
        <p14:creationId xmlns:p14="http://schemas.microsoft.com/office/powerpoint/2010/main" val="11895023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xmlns="" id="{0EF13833-BD04-49DA-8876-524304836B13}"/>
              </a:ext>
            </a:extLst>
          </p:cNvPr>
          <p:cNvSpPr>
            <a:spLocks noGrp="1"/>
          </p:cNvSpPr>
          <p:nvPr>
            <p:ph type="dt" sz="half" idx="10"/>
          </p:nvPr>
        </p:nvSpPr>
        <p:spPr/>
        <p:txBody>
          <a:bodyPr/>
          <a:lstStyle>
            <a:lvl1pPr algn="ctr" eaLnBrk="0" hangingPunct="0">
              <a:defRPr/>
            </a:lvl1pPr>
          </a:lstStyle>
          <a:p>
            <a:fld id="{B52CBBDA-6CBA-4AA8-9D7F-F153F2903C13}" type="datetimeFigureOut">
              <a:rPr lang="en-US" altLang="en-US"/>
              <a:t>22/02/22</a:t>
            </a:fld>
            <a:endParaRPr lang="en-GB" altLang="en-US"/>
          </a:p>
        </p:txBody>
      </p:sp>
      <p:sp>
        <p:nvSpPr>
          <p:cNvPr id="4" name="Footer Placeholder 4">
            <a:extLst>
              <a:ext uri="{FF2B5EF4-FFF2-40B4-BE49-F238E27FC236}">
                <a16:creationId xmlns:a16="http://schemas.microsoft.com/office/drawing/2014/main" xmlns="" id="{ECD55E9F-80DF-443E-B888-2CEC35F366C2}"/>
              </a:ext>
            </a:extLst>
          </p:cNvPr>
          <p:cNvSpPr>
            <a:spLocks noGrp="1"/>
          </p:cNvSpPr>
          <p:nvPr>
            <p:ph type="ftr" sz="quarter" idx="11"/>
          </p:nvPr>
        </p:nvSpPr>
        <p:spPr/>
        <p:txBody>
          <a:bodyPr/>
          <a:lstStyle>
            <a:lvl1pPr eaLnBrk="0" hangingPunct="0">
              <a:defRPr/>
            </a:lvl1pPr>
          </a:lstStyle>
          <a:p>
            <a:pPr>
              <a:defRPr/>
            </a:pPr>
            <a:endParaRPr lang="en-GB"/>
          </a:p>
        </p:txBody>
      </p:sp>
      <p:sp>
        <p:nvSpPr>
          <p:cNvPr id="5" name="Slide Number Placeholder 5">
            <a:extLst>
              <a:ext uri="{FF2B5EF4-FFF2-40B4-BE49-F238E27FC236}">
                <a16:creationId xmlns:a16="http://schemas.microsoft.com/office/drawing/2014/main" xmlns="" id="{FD83ABDE-5DF5-4BCD-A11A-689C28F3AC74}"/>
              </a:ext>
            </a:extLst>
          </p:cNvPr>
          <p:cNvSpPr>
            <a:spLocks noGrp="1"/>
          </p:cNvSpPr>
          <p:nvPr>
            <p:ph type="sldNum" sz="quarter" idx="12"/>
          </p:nvPr>
        </p:nvSpPr>
        <p:spPr/>
        <p:txBody>
          <a:bodyPr/>
          <a:lstStyle>
            <a:lvl1pPr eaLnBrk="0" hangingPunct="0">
              <a:defRPr/>
            </a:lvl1pPr>
          </a:lstStyle>
          <a:p>
            <a:fld id="{B6A2A5C4-4AF8-4828-A24B-5D34BB95963D}" type="slidenum">
              <a:rPr lang="en-GB" altLang="en-US"/>
              <a:t>‹#›</a:t>
            </a:fld>
            <a:endParaRPr lang="en-GB" altLang="en-US"/>
          </a:p>
        </p:txBody>
      </p:sp>
    </p:spTree>
    <p:extLst>
      <p:ext uri="{BB962C8B-B14F-4D97-AF65-F5344CB8AC3E}">
        <p14:creationId xmlns:p14="http://schemas.microsoft.com/office/powerpoint/2010/main" val="53106508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xmlns="" id="{E077C478-563D-4413-A563-3F04257B2AC5}"/>
              </a:ext>
            </a:extLst>
          </p:cNvPr>
          <p:cNvSpPr>
            <a:spLocks noGrp="1"/>
          </p:cNvSpPr>
          <p:nvPr>
            <p:ph type="dt" sz="half" idx="10"/>
          </p:nvPr>
        </p:nvSpPr>
        <p:spPr/>
        <p:txBody>
          <a:bodyPr/>
          <a:lstStyle>
            <a:lvl1pPr algn="ctr" eaLnBrk="0" hangingPunct="0">
              <a:defRPr/>
            </a:lvl1pPr>
          </a:lstStyle>
          <a:p>
            <a:fld id="{2E0DA9E7-708A-487D-8A8F-EEE592BD80E3}" type="datetimeFigureOut">
              <a:rPr lang="en-US" altLang="en-US"/>
              <a:t>22/02/22</a:t>
            </a:fld>
            <a:endParaRPr lang="en-GB" altLang="en-US"/>
          </a:p>
        </p:txBody>
      </p:sp>
      <p:sp>
        <p:nvSpPr>
          <p:cNvPr id="3" name="Footer Placeholder 4">
            <a:extLst>
              <a:ext uri="{FF2B5EF4-FFF2-40B4-BE49-F238E27FC236}">
                <a16:creationId xmlns:a16="http://schemas.microsoft.com/office/drawing/2014/main" xmlns="" id="{DC14C135-8E12-4E61-B20B-88358BC617FF}"/>
              </a:ext>
            </a:extLst>
          </p:cNvPr>
          <p:cNvSpPr>
            <a:spLocks noGrp="1"/>
          </p:cNvSpPr>
          <p:nvPr>
            <p:ph type="ftr" sz="quarter" idx="11"/>
          </p:nvPr>
        </p:nvSpPr>
        <p:spPr/>
        <p:txBody>
          <a:bodyPr/>
          <a:lstStyle>
            <a:lvl1pPr eaLnBrk="0" hangingPunct="0">
              <a:defRPr/>
            </a:lvl1pPr>
          </a:lstStyle>
          <a:p>
            <a:pPr>
              <a:defRPr/>
            </a:pPr>
            <a:endParaRPr lang="en-GB"/>
          </a:p>
        </p:txBody>
      </p:sp>
      <p:sp>
        <p:nvSpPr>
          <p:cNvPr id="4" name="Slide Number Placeholder 5">
            <a:extLst>
              <a:ext uri="{FF2B5EF4-FFF2-40B4-BE49-F238E27FC236}">
                <a16:creationId xmlns:a16="http://schemas.microsoft.com/office/drawing/2014/main" xmlns="" id="{641C82F0-3FBF-4369-9BFE-F82CC479FB1D}"/>
              </a:ext>
            </a:extLst>
          </p:cNvPr>
          <p:cNvSpPr>
            <a:spLocks noGrp="1"/>
          </p:cNvSpPr>
          <p:nvPr>
            <p:ph type="sldNum" sz="quarter" idx="12"/>
          </p:nvPr>
        </p:nvSpPr>
        <p:spPr/>
        <p:txBody>
          <a:bodyPr/>
          <a:lstStyle>
            <a:lvl1pPr eaLnBrk="0" hangingPunct="0">
              <a:defRPr/>
            </a:lvl1pPr>
          </a:lstStyle>
          <a:p>
            <a:fld id="{82F54CD7-E97D-4867-B335-F9BC93ECC81C}" type="slidenum">
              <a:rPr lang="en-GB" altLang="en-US"/>
              <a:t>‹#›</a:t>
            </a:fld>
            <a:endParaRPr lang="en-GB" altLang="en-US"/>
          </a:p>
        </p:txBody>
      </p:sp>
    </p:spTree>
    <p:extLst>
      <p:ext uri="{BB962C8B-B14F-4D97-AF65-F5344CB8AC3E}">
        <p14:creationId xmlns:p14="http://schemas.microsoft.com/office/powerpoint/2010/main" val="18128545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xmlns="" id="{6DCE1688-CBE4-4DB3-AB56-C72A268967F8}"/>
              </a:ext>
            </a:extLst>
          </p:cNvPr>
          <p:cNvSpPr>
            <a:spLocks noGrp="1"/>
          </p:cNvSpPr>
          <p:nvPr>
            <p:ph type="dt" sz="half" idx="10"/>
          </p:nvPr>
        </p:nvSpPr>
        <p:spPr/>
        <p:txBody>
          <a:bodyPr/>
          <a:lstStyle>
            <a:lvl1pPr algn="ctr" eaLnBrk="0" hangingPunct="0">
              <a:defRPr/>
            </a:lvl1pPr>
          </a:lstStyle>
          <a:p>
            <a:fld id="{66C3ECD4-002D-4D70-836F-0CF55F07E63D}" type="datetimeFigureOut">
              <a:rPr lang="en-US" altLang="en-US"/>
              <a:t>22/02/22</a:t>
            </a:fld>
            <a:endParaRPr lang="en-GB" altLang="en-US"/>
          </a:p>
        </p:txBody>
      </p:sp>
      <p:sp>
        <p:nvSpPr>
          <p:cNvPr id="6" name="Footer Placeholder 4">
            <a:extLst>
              <a:ext uri="{FF2B5EF4-FFF2-40B4-BE49-F238E27FC236}">
                <a16:creationId xmlns:a16="http://schemas.microsoft.com/office/drawing/2014/main" xmlns="" id="{40C90F7E-02E9-4095-8387-FBE3CA35E711}"/>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xmlns="" id="{92A44020-1077-45C8-B6EB-F9A066BFA2E6}"/>
              </a:ext>
            </a:extLst>
          </p:cNvPr>
          <p:cNvSpPr>
            <a:spLocks noGrp="1"/>
          </p:cNvSpPr>
          <p:nvPr>
            <p:ph type="sldNum" sz="quarter" idx="12"/>
          </p:nvPr>
        </p:nvSpPr>
        <p:spPr/>
        <p:txBody>
          <a:bodyPr/>
          <a:lstStyle>
            <a:lvl1pPr eaLnBrk="0" hangingPunct="0">
              <a:defRPr/>
            </a:lvl1pPr>
          </a:lstStyle>
          <a:p>
            <a:fld id="{4EB86DFE-DA6B-4133-9D3D-663C1638C778}" type="slidenum">
              <a:rPr lang="en-GB" altLang="en-US"/>
              <a:t>‹#›</a:t>
            </a:fld>
            <a:endParaRPr lang="en-GB" altLang="en-US"/>
          </a:p>
        </p:txBody>
      </p:sp>
    </p:spTree>
    <p:extLst>
      <p:ext uri="{BB962C8B-B14F-4D97-AF65-F5344CB8AC3E}">
        <p14:creationId xmlns:p14="http://schemas.microsoft.com/office/powerpoint/2010/main" val="359940248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xmlns="" id="{589ED971-E50D-41F3-8117-D074079907C0}"/>
              </a:ext>
            </a:extLst>
          </p:cNvPr>
          <p:cNvSpPr>
            <a:spLocks noGrp="1"/>
          </p:cNvSpPr>
          <p:nvPr>
            <p:ph type="dt" sz="half" idx="10"/>
          </p:nvPr>
        </p:nvSpPr>
        <p:spPr/>
        <p:txBody>
          <a:bodyPr/>
          <a:lstStyle>
            <a:lvl1pPr algn="ctr" eaLnBrk="0" hangingPunct="0">
              <a:defRPr/>
            </a:lvl1pPr>
          </a:lstStyle>
          <a:p>
            <a:fld id="{DDB0414E-A529-4B34-9D94-3B2F4C60A62C}" type="datetimeFigureOut">
              <a:rPr lang="en-US" altLang="en-US"/>
              <a:t>22/02/22</a:t>
            </a:fld>
            <a:endParaRPr lang="en-GB" altLang="en-US"/>
          </a:p>
        </p:txBody>
      </p:sp>
      <p:sp>
        <p:nvSpPr>
          <p:cNvPr id="6" name="Footer Placeholder 4">
            <a:extLst>
              <a:ext uri="{FF2B5EF4-FFF2-40B4-BE49-F238E27FC236}">
                <a16:creationId xmlns:a16="http://schemas.microsoft.com/office/drawing/2014/main" xmlns="" id="{5A9D11AF-D6F5-47C7-99CF-0525732FD5F8}"/>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xmlns="" id="{2FEC974C-99A0-43E2-B47C-7DB9BD1DE288}"/>
              </a:ext>
            </a:extLst>
          </p:cNvPr>
          <p:cNvSpPr>
            <a:spLocks noGrp="1"/>
          </p:cNvSpPr>
          <p:nvPr>
            <p:ph type="sldNum" sz="quarter" idx="12"/>
          </p:nvPr>
        </p:nvSpPr>
        <p:spPr/>
        <p:txBody>
          <a:bodyPr/>
          <a:lstStyle>
            <a:lvl1pPr eaLnBrk="0" hangingPunct="0">
              <a:defRPr/>
            </a:lvl1pPr>
          </a:lstStyle>
          <a:p>
            <a:fld id="{50CB10D4-799A-4D06-9A79-4BDE35E657D1}" type="slidenum">
              <a:rPr lang="en-GB" altLang="en-US"/>
              <a:t>‹#›</a:t>
            </a:fld>
            <a:endParaRPr lang="en-GB" altLang="en-US"/>
          </a:p>
        </p:txBody>
      </p:sp>
    </p:spTree>
    <p:extLst>
      <p:ext uri="{BB962C8B-B14F-4D97-AF65-F5344CB8AC3E}">
        <p14:creationId xmlns:p14="http://schemas.microsoft.com/office/powerpoint/2010/main" val="362958054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D0F73E87-A4CE-44DB-A2BE-1FB29DF95C06}"/>
              </a:ext>
            </a:extLst>
          </p:cNvPr>
          <p:cNvSpPr>
            <a:spLocks noGrp="1"/>
          </p:cNvSpPr>
          <p:nvPr>
            <p:ph type="dt" sz="half" idx="10"/>
          </p:nvPr>
        </p:nvSpPr>
        <p:spPr/>
        <p:txBody>
          <a:bodyPr/>
          <a:lstStyle>
            <a:lvl1pPr algn="ctr" eaLnBrk="0" hangingPunct="0">
              <a:defRPr/>
            </a:lvl1pPr>
          </a:lstStyle>
          <a:p>
            <a:fld id="{199F9629-D261-4487-BC3D-2DC8D0AD756E}" type="datetimeFigureOut">
              <a:rPr lang="en-US" altLang="en-US"/>
              <a:t>22/02/22</a:t>
            </a:fld>
            <a:endParaRPr lang="en-GB" altLang="en-US"/>
          </a:p>
        </p:txBody>
      </p:sp>
      <p:sp>
        <p:nvSpPr>
          <p:cNvPr id="5" name="Footer Placeholder 4">
            <a:extLst>
              <a:ext uri="{FF2B5EF4-FFF2-40B4-BE49-F238E27FC236}">
                <a16:creationId xmlns:a16="http://schemas.microsoft.com/office/drawing/2014/main" xmlns="" id="{F75DE819-E769-47E5-BFAD-60C255B2967A}"/>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xmlns="" id="{86896550-89D5-43D7-95FB-11323F72748F}"/>
              </a:ext>
            </a:extLst>
          </p:cNvPr>
          <p:cNvSpPr>
            <a:spLocks noGrp="1"/>
          </p:cNvSpPr>
          <p:nvPr>
            <p:ph type="sldNum" sz="quarter" idx="12"/>
          </p:nvPr>
        </p:nvSpPr>
        <p:spPr/>
        <p:txBody>
          <a:bodyPr/>
          <a:lstStyle>
            <a:lvl1pPr eaLnBrk="0" hangingPunct="0">
              <a:defRPr/>
            </a:lvl1pPr>
          </a:lstStyle>
          <a:p>
            <a:fld id="{2CF105F5-D78B-4D8A-89EC-13251709151E}" type="slidenum">
              <a:rPr lang="en-GB" altLang="en-US"/>
              <a:t>‹#›</a:t>
            </a:fld>
            <a:endParaRPr lang="en-GB" altLang="en-US"/>
          </a:p>
        </p:txBody>
      </p:sp>
    </p:spTree>
    <p:extLst>
      <p:ext uri="{BB962C8B-B14F-4D97-AF65-F5344CB8AC3E}">
        <p14:creationId xmlns:p14="http://schemas.microsoft.com/office/powerpoint/2010/main" val="154510785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CB87774E-FBE4-405C-81A8-E1B941A57D1A}"/>
              </a:ext>
            </a:extLst>
          </p:cNvPr>
          <p:cNvSpPr>
            <a:spLocks noGrp="1"/>
          </p:cNvSpPr>
          <p:nvPr>
            <p:ph type="dt" sz="half" idx="10"/>
          </p:nvPr>
        </p:nvSpPr>
        <p:spPr/>
        <p:txBody>
          <a:bodyPr/>
          <a:lstStyle>
            <a:lvl1pPr algn="ctr" eaLnBrk="0" hangingPunct="0">
              <a:defRPr/>
            </a:lvl1pPr>
          </a:lstStyle>
          <a:p>
            <a:fld id="{B501B029-08F8-470D-A03C-EC12D3A707D6}" type="datetimeFigureOut">
              <a:rPr lang="en-US" altLang="en-US"/>
              <a:t>22/02/22</a:t>
            </a:fld>
            <a:endParaRPr lang="en-GB" altLang="en-US"/>
          </a:p>
        </p:txBody>
      </p:sp>
      <p:sp>
        <p:nvSpPr>
          <p:cNvPr id="5" name="Footer Placeholder 4">
            <a:extLst>
              <a:ext uri="{FF2B5EF4-FFF2-40B4-BE49-F238E27FC236}">
                <a16:creationId xmlns:a16="http://schemas.microsoft.com/office/drawing/2014/main" xmlns="" id="{8DC4DB3A-3D24-40A3-8306-CC52F895FF01}"/>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xmlns="" id="{3B9E98EA-3DA5-43F0-B02F-F96F58C68B94}"/>
              </a:ext>
            </a:extLst>
          </p:cNvPr>
          <p:cNvSpPr>
            <a:spLocks noGrp="1"/>
          </p:cNvSpPr>
          <p:nvPr>
            <p:ph type="sldNum" sz="quarter" idx="12"/>
          </p:nvPr>
        </p:nvSpPr>
        <p:spPr/>
        <p:txBody>
          <a:bodyPr/>
          <a:lstStyle>
            <a:lvl1pPr eaLnBrk="0" hangingPunct="0">
              <a:defRPr/>
            </a:lvl1pPr>
          </a:lstStyle>
          <a:p>
            <a:fld id="{4AEF10A5-AF2E-49B4-97F3-5C31AC508371}" type="slidenum">
              <a:rPr lang="en-GB" altLang="en-US"/>
              <a:t>‹#›</a:t>
            </a:fld>
            <a:endParaRPr lang="en-GB" altLang="en-US"/>
          </a:p>
        </p:txBody>
      </p:sp>
    </p:spTree>
    <p:extLst>
      <p:ext uri="{BB962C8B-B14F-4D97-AF65-F5344CB8AC3E}">
        <p14:creationId xmlns:p14="http://schemas.microsoft.com/office/powerpoint/2010/main" val="239046785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3.xml" /><Relationship Id="rId10" Type="http://schemas.openxmlformats.org/officeDocument/2006/relationships/slideLayout" Target="../slideLayouts/slideLayout32.xml" /><Relationship Id="rId11" Type="http://schemas.openxmlformats.org/officeDocument/2006/relationships/slideLayout" Target="../slideLayouts/slideLayout33.xml" /><Relationship Id="rId12" Type="http://schemas.openxmlformats.org/officeDocument/2006/relationships/theme" Target="../theme/theme3.xml" /><Relationship Id="rId2" Type="http://schemas.openxmlformats.org/officeDocument/2006/relationships/slideLayout" Target="../slideLayouts/slideLayout24.xml" /><Relationship Id="rId3" Type="http://schemas.openxmlformats.org/officeDocument/2006/relationships/slideLayout" Target="../slideLayouts/slideLayout25.xml" /><Relationship Id="rId4" Type="http://schemas.openxmlformats.org/officeDocument/2006/relationships/slideLayout" Target="../slideLayouts/slideLayout26.xml" /><Relationship Id="rId5" Type="http://schemas.openxmlformats.org/officeDocument/2006/relationships/slideLayout" Target="../slideLayouts/slideLayout27.xml" /><Relationship Id="rId6" Type="http://schemas.openxmlformats.org/officeDocument/2006/relationships/slideLayout" Target="../slideLayouts/slideLayout28.xml" /><Relationship Id="rId7" Type="http://schemas.openxmlformats.org/officeDocument/2006/relationships/slideLayout" Target="../slideLayouts/slideLayout29.xml" /><Relationship Id="rId8" Type="http://schemas.openxmlformats.org/officeDocument/2006/relationships/slideLayout" Target="../slideLayouts/slideLayout30.xml" /><Relationship Id="rId9" Type="http://schemas.openxmlformats.org/officeDocument/2006/relationships/slideLayout" Target="../slideLayouts/slideLayout31.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9698" name="Title Placeholder 1">
            <a:extLst>
              <a:ext uri="{FF2B5EF4-FFF2-40B4-BE49-F238E27FC236}">
                <a16:creationId xmlns:a16="http://schemas.microsoft.com/office/drawing/2014/main" xmlns="" id="{28B85A6B-073E-4899-948F-987B2264C30E}"/>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29699" name="Text Placeholder 2">
            <a:extLst>
              <a:ext uri="{FF2B5EF4-FFF2-40B4-BE49-F238E27FC236}">
                <a16:creationId xmlns:a16="http://schemas.microsoft.com/office/drawing/2014/main" xmlns="" id="{9F4D47B0-B626-4BBB-873F-F44B11C016A2}"/>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xmlns="" id="{3330FC26-4F07-4AE8-9B2B-CE33AB3B0EB9}"/>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FFFFF"/>
                </a:solidFill>
              </a:defRPr>
            </a:lvl1pPr>
          </a:lstStyle>
          <a:p>
            <a:fld id="{B6FA0628-53D9-4AE7-A0BB-654612834C78}" type="datetimeFigureOut">
              <a:rPr lang="en-US" altLang="en-US"/>
              <a:t>22/02/22</a:t>
            </a:fld>
            <a:endParaRPr lang="en-US" altLang="en-US"/>
          </a:p>
        </p:txBody>
      </p:sp>
      <p:sp>
        <p:nvSpPr>
          <p:cNvPr id="5" name="Footer Placeholder 4">
            <a:extLst>
              <a:ext uri="{FF2B5EF4-FFF2-40B4-BE49-F238E27FC236}">
                <a16:creationId xmlns:a16="http://schemas.microsoft.com/office/drawing/2014/main" xmlns="" id="{F10A1D5E-A105-4092-8652-90EFD20BCD8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ct val="0"/>
              </a:spcBef>
              <a:spcAft>
                <a:spcPct val="0"/>
              </a:spcAft>
              <a:defRPr sz="1200">
                <a:solidFill>
                  <a:schemeClr val="tx1">
                    <a:tint val="75000"/>
                  </a:schemeClr>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xmlns="" id="{1D12D11C-E7D6-42C9-A27F-9F7357703F71}"/>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defRPr>
            </a:lvl1pPr>
          </a:lstStyle>
          <a:p>
            <a:fld id="{0CF5A84C-3AF4-4AF4-BCE0-94E59DF0934C}" type="slidenum">
              <a:rPr lang="en-US" altLang="en-US"/>
              <a:t>‹#›</a:t>
            </a:fld>
            <a:endParaRPr lang="en-US" altLang="en-US"/>
          </a:p>
        </p:txBody>
      </p:sp>
    </p:spTree>
  </p:cSld>
  <p:clrMap bg1="dk1" tx1="lt1" bg2="dk2" tx2="lt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ransition/>
  <p:timing/>
  <p:txStyles>
    <p:titleStyle>
      <a:lvl1pPr algn="ctr" rtl="0" fontAlgn="base">
        <a:spcBef>
          <a:spcPct val="0"/>
        </a:spcBef>
        <a:spcAft>
          <a:spcPct val="0"/>
        </a:spcAft>
        <a:defRPr sz="4400" kern="1200">
          <a:solidFill>
            <a:schemeClr val="tx1"/>
          </a:solidFill>
          <a:latin typeface="+mj-lt"/>
          <a:ea typeface="MS PGothic" panose="020b0600070205080204" pitchFamily="34" charset="-128"/>
          <a:cs typeface="+mj-cs"/>
        </a:defRPr>
      </a:lvl1pPr>
      <a:lvl2pPr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2pPr>
      <a:lvl3pPr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3pPr>
      <a:lvl4pPr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4pPr>
      <a:lvl5pPr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5pPr>
      <a:lvl6pPr marL="457200"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6pPr>
      <a:lvl7pPr marL="914400"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7pPr>
      <a:lvl8pPr marL="1371600"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8pPr>
      <a:lvl9pPr marL="1828800"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tx1"/>
        </a:solidFill>
        <a:effectLst/>
      </p:bgPr>
    </p:bg>
    <p:spTree>
      <p:nvGrpSpPr>
        <p:cNvPr id="1" name=""/>
        <p:cNvGrpSpPr/>
        <p:nvPr/>
      </p:nvGrpSpPr>
      <p:grpSpPr>
        <a:xfrm>
          <a:off x="0" y="0"/>
          <a:ext cx="0" cy="0"/>
        </a:xfrm>
      </p:grpSpPr>
      <p:sp>
        <p:nvSpPr>
          <p:cNvPr id="1026" name="Title Placeholder 1">
            <a:extLst>
              <a:ext uri="{FF2B5EF4-FFF2-40B4-BE49-F238E27FC236}">
                <a16:creationId xmlns:a16="http://schemas.microsoft.com/office/drawing/2014/main" xmlns="" id="{B2215D9F-6A80-4C8E-99C1-8A823C9AC3C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xmlns="" id="{AC681BDC-9827-412B-9103-A49B05AC112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xmlns="" id="{416D051F-49EE-4F35-AB25-2DBB0751D439}"/>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anose="020f0502020204030204" pitchFamily="34" charset="0"/>
                <a:cs typeface="Arial" panose="020b0604020202020204" pitchFamily="34" charset="0"/>
              </a:defRPr>
            </a:lvl1pPr>
          </a:lstStyle>
          <a:p>
            <a:pPr>
              <a:defRPr/>
            </a:pPr>
            <a:fld id="{3BF46EEA-ECE9-4CCA-8756-36A2D15D6171}" type="datetimeFigureOut">
              <a:rPr lang="en-US" altLang="en-US"/>
              <a:pPr>
                <a:defRPr/>
              </a:pPr>
              <a:t>22/02/22</a:t>
            </a:fld>
            <a:endParaRPr lang="en-GB" altLang="en-US"/>
          </a:p>
        </p:txBody>
      </p:sp>
      <p:sp>
        <p:nvSpPr>
          <p:cNvPr id="5" name="Footer Placeholder 4">
            <a:extLst>
              <a:ext uri="{FF2B5EF4-FFF2-40B4-BE49-F238E27FC236}">
                <a16:creationId xmlns:a16="http://schemas.microsoft.com/office/drawing/2014/main" xmlns="" id="{BB973D13-8D3E-4686-A6BB-B57536213814}"/>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xmlns="" id="{ACA3AD4C-3F75-4EB8-9D46-A82A40D2087F}"/>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cs typeface="Arial" panose="020b0604020202020204" pitchFamily="34" charset="0"/>
              </a:defRPr>
            </a:lvl1pPr>
          </a:lstStyle>
          <a:p>
            <a:pPr>
              <a:defRPr/>
            </a:pPr>
            <a:fld id="{B4B76764-5206-4CBB-A19C-304C16BBB372}" type="slidenum">
              <a:rPr lang="en-GB" altLang="en-US"/>
              <a:pPr>
                <a:defRPr/>
              </a:pPr>
              <a:t>‹#›</a:t>
            </a:fld>
            <a:endParaRPr lang="en-GB" altLang="en-US"/>
          </a:p>
        </p:txBody>
      </p:sp>
    </p:spTree>
    <p:extLst>
      <p:ext uri="{BB962C8B-B14F-4D97-AF65-F5344CB8AC3E}">
        <p14:creationId xmlns:p14="http://schemas.microsoft.com/office/powerpoint/2010/main" val="640841349"/>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a:ea typeface="ＭＳ Ｐゴシック" charset="0"/>
        </a:defRPr>
      </a:lvl6pPr>
      <a:lvl7pPr marL="914400" algn="ctr" rtl="0" fontAlgn="base">
        <a:spcBef>
          <a:spcPct val="0"/>
        </a:spcBef>
        <a:spcAft>
          <a:spcPct val="0"/>
        </a:spcAft>
        <a:defRPr sz="4400">
          <a:solidFill>
            <a:schemeClr val="tx1"/>
          </a:solidFill>
          <a:latin typeface="Calibri"/>
          <a:ea typeface="ＭＳ Ｐゴシック" charset="0"/>
        </a:defRPr>
      </a:lvl7pPr>
      <a:lvl8pPr marL="1371600" algn="ctr" rtl="0" fontAlgn="base">
        <a:spcBef>
          <a:spcPct val="0"/>
        </a:spcBef>
        <a:spcAft>
          <a:spcPct val="0"/>
        </a:spcAft>
        <a:defRPr sz="4400">
          <a:solidFill>
            <a:schemeClr val="tx1"/>
          </a:solidFill>
          <a:latin typeface="Calibri"/>
          <a:ea typeface="ＭＳ Ｐゴシック" charset="0"/>
        </a:defRPr>
      </a:lvl8pPr>
      <a:lvl9pPr marL="1828800" algn="ctr" rtl="0" fontAlgn="base">
        <a:spcBef>
          <a:spcPct val="0"/>
        </a:spcBef>
        <a:spcAft>
          <a:spcPct val="0"/>
        </a:spcAft>
        <a:defRPr sz="4400">
          <a:solidFill>
            <a:schemeClr val="tx1"/>
          </a:solidFill>
          <a:latin typeface="Calibri"/>
          <a:ea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tx1"/>
        </a:solidFill>
        <a:effectLst/>
      </p:bgPr>
    </p:bg>
    <p:spTree>
      <p:nvGrpSpPr>
        <p:cNvPr id="1" name=""/>
        <p:cNvGrpSpPr/>
        <p:nvPr/>
      </p:nvGrpSpPr>
      <p:grpSpPr>
        <a:xfrm>
          <a:off x="0" y="0"/>
          <a:ext cx="0" cy="0"/>
        </a:xfrm>
      </p:grpSpPr>
      <p:sp>
        <p:nvSpPr>
          <p:cNvPr id="13314" name="Title Placeholder 1">
            <a:extLst>
              <a:ext uri="{FF2B5EF4-FFF2-40B4-BE49-F238E27FC236}">
                <a16:creationId xmlns:a16="http://schemas.microsoft.com/office/drawing/2014/main" xmlns="" id="{E21CA467-A769-4EAC-8CC9-7E8F5B63CFA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3315" name="Text Placeholder 2">
            <a:extLst>
              <a:ext uri="{FF2B5EF4-FFF2-40B4-BE49-F238E27FC236}">
                <a16:creationId xmlns:a16="http://schemas.microsoft.com/office/drawing/2014/main" xmlns="" id="{EF880B26-88FA-463C-9814-D3CEC91B0DDD}"/>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xmlns="" id="{6CD04DEC-C4B1-4E9B-B160-F50D8C95F363}"/>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l" eaLnBrk="1" hangingPunct="1">
              <a:defRPr sz="1200">
                <a:solidFill>
                  <a:srgbClr val="898989"/>
                </a:solidFill>
                <a:latin typeface="Calibri" panose="020f0502020204030204" pitchFamily="34" charset="0"/>
                <a:cs typeface="Arial" panose="020b0604020202020204" pitchFamily="34" charset="0"/>
              </a:defRPr>
            </a:lvl1pPr>
          </a:lstStyle>
          <a:p>
            <a:fld id="{EC57033C-73BF-4599-B705-132DE745C3DB}" type="datetimeFigureOut">
              <a:rPr lang="en-US" altLang="en-US"/>
              <a:t>22/02/22</a:t>
            </a:fld>
            <a:endParaRPr lang="en-GB" altLang="en-US"/>
          </a:p>
        </p:txBody>
      </p:sp>
      <p:sp>
        <p:nvSpPr>
          <p:cNvPr id="5" name="Footer Placeholder 4">
            <a:extLst>
              <a:ext uri="{FF2B5EF4-FFF2-40B4-BE49-F238E27FC236}">
                <a16:creationId xmlns:a16="http://schemas.microsoft.com/office/drawing/2014/main" xmlns="" id="{18C63AF6-1C8C-423B-A8EE-11FADCD252F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prstClr val="black">
                    <a:tint val="75000"/>
                  </a:prst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xmlns="" id="{C74CE7D1-C1CA-4A56-A6B7-5F66C31A6953}"/>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cs typeface="Arial" panose="020b0604020202020204" pitchFamily="34" charset="0"/>
              </a:defRPr>
            </a:lvl1pPr>
          </a:lstStyle>
          <a:p>
            <a:fld id="{859265FA-0B92-472C-B06E-2C31DDF37E00}" type="slidenum">
              <a:rPr lang="en-GB" altLang="en-US"/>
              <a:t>‹#›</a:t>
            </a:fld>
            <a:endParaRPr lang="en-GB" altLang="en-US"/>
          </a:p>
        </p:txBody>
      </p:sp>
    </p:spTree>
    <p:extLst>
      <p:ext uri="{BB962C8B-B14F-4D97-AF65-F5344CB8AC3E}">
        <p14:creationId xmlns:p14="http://schemas.microsoft.com/office/powerpoint/2010/main" val="1417510359"/>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anose="020f0502020204030204"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anose="020f0502020204030204"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anose="020f0502020204030204"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anose="020f0502020204030204"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image" Target="../media/image3.png" /><Relationship Id="rId6" Type="http://schemas.openxmlformats.org/officeDocument/2006/relationships/image" Target="../media/image4.png" /><Relationship Id="rId7" Type="http://schemas.openxmlformats.org/officeDocument/2006/relationships/image" Target="../media/image5.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2.xml" /><Relationship Id="rId3" Type="http://schemas.openxmlformats.org/officeDocument/2006/relationships/image" Target="../media/image6.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4.xml" /><Relationship Id="rId3" Type="http://schemas.openxmlformats.org/officeDocument/2006/relationships/image" Target="../media/image7.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7.xml" /><Relationship Id="rId3" Type="http://schemas.openxmlformats.org/officeDocument/2006/relationships/image" Target="../media/image8.png" /><Relationship Id="rId4" Type="http://schemas.openxmlformats.org/officeDocument/2006/relationships/image" Target="../media/image9.sv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image" Target="../media/image7.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png" /><Relationship Id="rId3" Type="http://schemas.openxmlformats.org/officeDocument/2006/relationships/image" Target="../media/image9.sv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0.xml" /><Relationship Id="rId3" Type="http://schemas.openxmlformats.org/officeDocument/2006/relationships/image" Target="../media/image10.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1.xml" /><Relationship Id="rId3" Type="http://schemas.openxmlformats.org/officeDocument/2006/relationships/image" Target="../media/image11.png" /><Relationship Id="rId4" Type="http://schemas.openxmlformats.org/officeDocument/2006/relationships/image" Target="../media/image12.png" /><Relationship Id="rId5" Type="http://schemas.openxmlformats.org/officeDocument/2006/relationships/image" Target="../media/image8.png" /><Relationship Id="rId6" Type="http://schemas.openxmlformats.org/officeDocument/2006/relationships/image" Target="../media/image9.sv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Oval Callout 1">
            <a:extLst>
              <a:ext uri="{FF2B5EF4-FFF2-40B4-BE49-F238E27FC236}">
                <a16:creationId xmlns:a16="http://schemas.microsoft.com/office/drawing/2014/main" xmlns="" id="{73542EB5-3EF5-4BCF-A4C0-91CAF8C433F1}"/>
              </a:ext>
            </a:extLst>
          </p:cNvPr>
          <p:cNvSpPr/>
          <p:nvPr/>
        </p:nvSpPr>
        <p:spPr>
          <a:xfrm>
            <a:off x="161637" y="200472"/>
            <a:ext cx="8820726" cy="2407790"/>
          </a:xfrm>
          <a:prstGeom prst="wedgeEllipseCallout">
            <a:avLst>
              <a:gd name="adj1" fmla="val -46509"/>
              <a:gd name="adj2" fmla="val 81065"/>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We are here together</a:t>
            </a:r>
            <a:r>
              <a:rPr kumimoji="0" lang="en-GB"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 in our school family. May God be with us…</a:t>
            </a:r>
            <a:endPar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endParaRPr>
          </a:p>
        </p:txBody>
      </p:sp>
      <p:sp>
        <p:nvSpPr>
          <p:cNvPr id="3" name="Oval Callout 2">
            <a:extLst>
              <a:ext uri="{FF2B5EF4-FFF2-40B4-BE49-F238E27FC236}">
                <a16:creationId xmlns:a16="http://schemas.microsoft.com/office/drawing/2014/main" xmlns="" id="{76CD951D-AB06-47FF-9E58-1CE0C7B5865F}"/>
              </a:ext>
            </a:extLst>
          </p:cNvPr>
          <p:cNvSpPr/>
          <p:nvPr/>
        </p:nvSpPr>
        <p:spPr>
          <a:xfrm>
            <a:off x="1063256" y="3027362"/>
            <a:ext cx="7577704" cy="1229729"/>
          </a:xfrm>
          <a:prstGeom prst="wedgeEllipseCallout">
            <a:avLst>
              <a:gd name="adj1" fmla="val -1276"/>
              <a:gd name="adj2" fmla="val 84899"/>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is-IS"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...and watch over us.</a:t>
            </a:r>
            <a:endPar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endParaRPr>
          </a:p>
        </p:txBody>
      </p:sp>
      <p:grpSp>
        <p:nvGrpSpPr>
          <p:cNvPr id="3076" name="Group 18">
            <a:extLst>
              <a:ext uri="{FF2B5EF4-FFF2-40B4-BE49-F238E27FC236}">
                <a16:creationId xmlns:a16="http://schemas.microsoft.com/office/drawing/2014/main" xmlns="" id="{D15298FB-F079-4D07-8240-EF54E5205B9D}"/>
              </a:ext>
            </a:extLst>
          </p:cNvPr>
          <p:cNvGrpSpPr/>
          <p:nvPr/>
        </p:nvGrpSpPr>
        <p:grpSpPr>
          <a:xfrm>
            <a:off x="1187450" y="4233863"/>
            <a:ext cx="5480050" cy="2976562"/>
            <a:chOff x="35496" y="4566894"/>
            <a:chExt cx="4932505" cy="2678530"/>
          </a:xfrm>
        </p:grpSpPr>
        <p:pic>
          <p:nvPicPr>
            <p:cNvPr id="8" name="Graphic 7" descr="Children with solid fill">
              <a:extLst>
                <a:ext uri="{FF2B5EF4-FFF2-40B4-BE49-F238E27FC236}">
                  <a16:creationId xmlns:a16="http://schemas.microsoft.com/office/drawing/2014/main" xmlns="" id="{8691BD11-0B18-4C10-B576-D33F9D2EA44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496" y="4581179"/>
              <a:ext cx="2664868" cy="2664245"/>
            </a:xfrm>
            <a:prstGeom prst="rect">
              <a:avLst/>
            </a:prstGeom>
          </p:spPr>
        </p:pic>
        <p:pic>
          <p:nvPicPr>
            <p:cNvPr id="12" name="Graphic 11" descr="Children with solid fill">
              <a:extLst>
                <a:ext uri="{FF2B5EF4-FFF2-40B4-BE49-F238E27FC236}">
                  <a16:creationId xmlns:a16="http://schemas.microsoft.com/office/drawing/2014/main" xmlns="" id="{28C4AFBC-272A-4DCB-8CB7-CD169FA1CD9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03134" y="4566894"/>
              <a:ext cx="2664867" cy="2664245"/>
            </a:xfrm>
            <a:prstGeom prst="rect">
              <a:avLst/>
            </a:prstGeom>
          </p:spPr>
        </p:pic>
      </p:grpSp>
      <p:pic>
        <p:nvPicPr>
          <p:cNvPr id="21" name="Graphic 20" descr="Woman with solid fill">
            <a:extLst>
              <a:ext uri="{FF2B5EF4-FFF2-40B4-BE49-F238E27FC236}">
                <a16:creationId xmlns:a16="http://schemas.microsoft.com/office/drawing/2014/main" xmlns="" id="{99F33A43-F78E-4A6F-A9AF-6F492133735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0975" y="4287838"/>
            <a:ext cx="2236788" cy="2236787"/>
          </a:xfrm>
          <a:prstGeom prst="rect">
            <a:avLst/>
          </a:prstGeom>
        </p:spPr>
      </p:pic>
      <p:pic>
        <p:nvPicPr>
          <p:cNvPr id="23" name="Graphic 22" descr="Man with solid fill">
            <a:extLst>
              <a:ext uri="{FF2B5EF4-FFF2-40B4-BE49-F238E27FC236}">
                <a16:creationId xmlns:a16="http://schemas.microsoft.com/office/drawing/2014/main" xmlns="" id="{EAC22C36-99D3-4DBA-BD35-57CC9B76E4A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940425" y="4260850"/>
            <a:ext cx="2232025" cy="2232025"/>
          </a:xfrm>
          <a:prstGeom prst="rect">
            <a:avLst/>
          </a:prstGeom>
        </p:spPr>
      </p:pic>
      <p:pic>
        <p:nvPicPr>
          <p:cNvPr id="24" name="Graphic 23" descr="Woman with solid fill">
            <a:extLst>
              <a:ext uri="{FF2B5EF4-FFF2-40B4-BE49-F238E27FC236}">
                <a16:creationId xmlns:a16="http://schemas.microsoft.com/office/drawing/2014/main" xmlns="" id="{3D9817A3-FA03-49E5-AE9D-82E47798F66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056438" y="4249738"/>
            <a:ext cx="2236787" cy="2236787"/>
          </a:xfrm>
          <a:prstGeom prst="rect">
            <a:avLst/>
          </a:prstGeom>
        </p:spPr>
      </p:pic>
      <p:pic>
        <p:nvPicPr>
          <p:cNvPr id="25" name="Graphic 24" descr="Heart with solid fill">
            <a:extLst>
              <a:ext uri="{FF2B5EF4-FFF2-40B4-BE49-F238E27FC236}">
                <a16:creationId xmlns:a16="http://schemas.microsoft.com/office/drawing/2014/main" xmlns="" id="{257FF887-E50E-40D0-8ACF-3A13B63DD99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55650" y="4875213"/>
            <a:ext cx="396875" cy="398462"/>
          </a:xfrm>
          <a:prstGeom prst="rect">
            <a:avLst/>
          </a:prstGeom>
        </p:spPr>
      </p:pic>
      <p:pic>
        <p:nvPicPr>
          <p:cNvPr id="26" name="Graphic 25" descr="Heart with solid fill">
            <a:extLst>
              <a:ext uri="{FF2B5EF4-FFF2-40B4-BE49-F238E27FC236}">
                <a16:creationId xmlns:a16="http://schemas.microsoft.com/office/drawing/2014/main" xmlns="" id="{849121B7-7523-4E8F-8908-496821C43DF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927850" y="4829175"/>
            <a:ext cx="396875" cy="396875"/>
          </a:xfrm>
          <a:prstGeom prst="rect">
            <a:avLst/>
          </a:prstGeom>
        </p:spPr>
      </p:pic>
      <p:pic>
        <p:nvPicPr>
          <p:cNvPr id="27" name="Graphic 26" descr="Heart with solid fill">
            <a:extLst>
              <a:ext uri="{FF2B5EF4-FFF2-40B4-BE49-F238E27FC236}">
                <a16:creationId xmlns:a16="http://schemas.microsoft.com/office/drawing/2014/main" xmlns="" id="{4215BAC1-9067-4DF1-A326-2E692A47C6FA}"/>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980363" y="4819650"/>
            <a:ext cx="396875" cy="396875"/>
          </a:xfrm>
          <a:prstGeom prst="rect">
            <a:avLst/>
          </a:prstGeom>
        </p:spPr>
      </p:pic>
      <p:pic>
        <p:nvPicPr>
          <p:cNvPr id="28" name="Graphic 27" descr="Heart with solid fill">
            <a:extLst>
              <a:ext uri="{FF2B5EF4-FFF2-40B4-BE49-F238E27FC236}">
                <a16:creationId xmlns:a16="http://schemas.microsoft.com/office/drawing/2014/main" xmlns="" id="{7F2A56DB-137E-4310-9072-561E3775568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643063" y="5453063"/>
            <a:ext cx="365125" cy="365125"/>
          </a:xfrm>
          <a:prstGeom prst="rect">
            <a:avLst/>
          </a:prstGeom>
        </p:spPr>
      </p:pic>
      <p:pic>
        <p:nvPicPr>
          <p:cNvPr id="29" name="Graphic 28" descr="Heart with solid fill">
            <a:extLst>
              <a:ext uri="{FF2B5EF4-FFF2-40B4-BE49-F238E27FC236}">
                <a16:creationId xmlns:a16="http://schemas.microsoft.com/office/drawing/2014/main" xmlns="" id="{1E24C019-287B-4CFE-9416-20B99C2C780F}"/>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244725" y="5453063"/>
            <a:ext cx="365125" cy="365125"/>
          </a:xfrm>
          <a:prstGeom prst="rect">
            <a:avLst/>
          </a:prstGeom>
        </p:spPr>
      </p:pic>
      <p:pic>
        <p:nvPicPr>
          <p:cNvPr id="30" name="Graphic 29" descr="Heart with solid fill">
            <a:extLst>
              <a:ext uri="{FF2B5EF4-FFF2-40B4-BE49-F238E27FC236}">
                <a16:creationId xmlns:a16="http://schemas.microsoft.com/office/drawing/2014/main" xmlns="" id="{A3CD4DEE-C225-427B-B0CF-1F2ACE4448CF}"/>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884488" y="5449888"/>
            <a:ext cx="365125" cy="365125"/>
          </a:xfrm>
          <a:prstGeom prst="rect">
            <a:avLst/>
          </a:prstGeom>
        </p:spPr>
      </p:pic>
      <p:pic>
        <p:nvPicPr>
          <p:cNvPr id="31" name="Graphic 30" descr="Heart with solid fill">
            <a:extLst>
              <a:ext uri="{FF2B5EF4-FFF2-40B4-BE49-F238E27FC236}">
                <a16:creationId xmlns:a16="http://schemas.microsoft.com/office/drawing/2014/main" xmlns="" id="{210F82EB-A6F1-4602-B0C2-C625A4A93AD6}"/>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486150" y="5445125"/>
            <a:ext cx="365125" cy="365125"/>
          </a:xfrm>
          <a:prstGeom prst="rect">
            <a:avLst/>
          </a:prstGeom>
        </p:spPr>
      </p:pic>
      <p:pic>
        <p:nvPicPr>
          <p:cNvPr id="32" name="Graphic 31" descr="Heart with solid fill">
            <a:extLst>
              <a:ext uri="{FF2B5EF4-FFF2-40B4-BE49-F238E27FC236}">
                <a16:creationId xmlns:a16="http://schemas.microsoft.com/office/drawing/2014/main" xmlns="" id="{293DB259-F9D4-4A8D-9434-6E69EB1CC37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162425" y="5453063"/>
            <a:ext cx="366713" cy="365125"/>
          </a:xfrm>
          <a:prstGeom prst="rect">
            <a:avLst/>
          </a:prstGeom>
        </p:spPr>
      </p:pic>
      <p:pic>
        <p:nvPicPr>
          <p:cNvPr id="33" name="Graphic 32" descr="Heart with solid fill">
            <a:extLst>
              <a:ext uri="{FF2B5EF4-FFF2-40B4-BE49-F238E27FC236}">
                <a16:creationId xmlns:a16="http://schemas.microsoft.com/office/drawing/2014/main" xmlns="" id="{D379DD6D-C255-46DF-A213-6B50149F16F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781550" y="5453063"/>
            <a:ext cx="366713" cy="365125"/>
          </a:xfrm>
          <a:prstGeom prst="rect">
            <a:avLst/>
          </a:prstGeom>
        </p:spPr>
      </p:pic>
      <p:pic>
        <p:nvPicPr>
          <p:cNvPr id="34" name="Graphic 33" descr="Heart with solid fill">
            <a:extLst>
              <a:ext uri="{FF2B5EF4-FFF2-40B4-BE49-F238E27FC236}">
                <a16:creationId xmlns:a16="http://schemas.microsoft.com/office/drawing/2014/main" xmlns="" id="{65AB0B16-EA94-4CA0-A6D9-44B8F82770D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402263" y="5418138"/>
            <a:ext cx="365125" cy="365125"/>
          </a:xfrm>
          <a:prstGeom prst="rect">
            <a:avLst/>
          </a:prstGeom>
        </p:spPr>
      </p:pic>
      <p:pic>
        <p:nvPicPr>
          <p:cNvPr id="35" name="Graphic 34" descr="Heart with solid fill">
            <a:extLst>
              <a:ext uri="{FF2B5EF4-FFF2-40B4-BE49-F238E27FC236}">
                <a16:creationId xmlns:a16="http://schemas.microsoft.com/office/drawing/2014/main" xmlns="" id="{05B18860-BFC9-4DF0-9694-A3C6DACEB4A5}"/>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002338" y="5445125"/>
            <a:ext cx="366712" cy="365125"/>
          </a:xfrm>
          <a:prstGeom prst="rect">
            <a:avLst/>
          </a:prstGeom>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Text, letter&#10;&#10;Description automatically generated">
            <a:extLst>
              <a:ext uri="{FF2B5EF4-FFF2-40B4-BE49-F238E27FC236}">
                <a16:creationId xmlns:a16="http://schemas.microsoft.com/office/drawing/2014/main" xmlns="" id="{6B3E0223-9A4E-45FD-9BE3-AF32488CC64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09550"/>
            <a:ext cx="9144000" cy="6438900"/>
          </a:xfrm>
          <a:prstGeom prst="rect">
            <a:avLst/>
          </a:prstGeom>
        </p:spPr>
      </p:pic>
      <p:sp>
        <p:nvSpPr>
          <p:cNvPr id="4" name="Rectangle: Rounded Corners 3">
            <a:extLst>
              <a:ext uri="{FF2B5EF4-FFF2-40B4-BE49-F238E27FC236}">
                <a16:creationId xmlns:a16="http://schemas.microsoft.com/office/drawing/2014/main" xmlns="" id="{39AA751B-882A-4BB5-AD57-C9899D03DDD8}"/>
              </a:ext>
            </a:extLst>
          </p:cNvPr>
          <p:cNvSpPr/>
          <p:nvPr/>
        </p:nvSpPr>
        <p:spPr>
          <a:xfrm>
            <a:off x="4401879" y="574158"/>
            <a:ext cx="4348715" cy="1573618"/>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GB" sz="4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The Lord’s Prayer</a:t>
            </a:r>
          </a:p>
        </p:txBody>
      </p:sp>
    </p:spTree>
    <p:extLst>
      <p:ext uri="{BB962C8B-B14F-4D97-AF65-F5344CB8AC3E}">
        <p14:creationId xmlns:p14="http://schemas.microsoft.com/office/powerpoint/2010/main" val="5366289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4577" name="TextBox 2">
            <a:extLst>
              <a:ext uri="{FF2B5EF4-FFF2-40B4-BE49-F238E27FC236}">
                <a16:creationId xmlns:a16="http://schemas.microsoft.com/office/drawing/2014/main" xmlns="" id="{96631A77-3EC3-41C6-A450-D59BE9F7C4C5}"/>
              </a:ext>
            </a:extLst>
          </p:cNvPr>
          <p:cNvSpPr txBox="1">
            <a:spLocks noChangeArrowheads="1"/>
          </p:cNvSpPr>
          <p:nvPr/>
        </p:nvSpPr>
        <p:spPr bwMode="auto">
          <a:xfrm>
            <a:off x="321468" y="428179"/>
            <a:ext cx="8501063"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GB" altLang="en-US" sz="3200" b="1">
                <a:solidFill>
                  <a:schemeClr val="bg1"/>
                </a:solidFill>
                <a:latin typeface="Century Gothic" panose="020b0502020202020204" pitchFamily="34" charset="0"/>
              </a:rPr>
              <a:t>Our Father in heaven,</a:t>
            </a:r>
          </a:p>
          <a:p>
            <a:pPr algn="ctr" eaLnBrk="1" hangingPunct="1"/>
            <a:r>
              <a:rPr lang="en-GB" altLang="en-US" sz="3200" b="1">
                <a:solidFill>
                  <a:schemeClr val="bg1"/>
                </a:solidFill>
                <a:latin typeface="Century Gothic" panose="020b0502020202020204" pitchFamily="34" charset="0"/>
              </a:rPr>
              <a:t>Hallowed be your name</a:t>
            </a:r>
          </a:p>
          <a:p>
            <a:pPr algn="ctr" eaLnBrk="1" hangingPunct="1"/>
            <a:r>
              <a:rPr lang="en-GB" altLang="en-US" sz="3200" b="1">
                <a:solidFill>
                  <a:schemeClr val="bg1"/>
                </a:solidFill>
                <a:latin typeface="Century Gothic" panose="020b0502020202020204" pitchFamily="34" charset="0"/>
              </a:rPr>
              <a:t>Your kingdom come, Your will be done on earth, as it is in Heaven.</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Give us today our daily bread.</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Forgive us our sins, </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As we forgive those who sin against us.</a:t>
            </a:r>
            <a:endParaRPr lang="en-GB" altLang="en-US" sz="3200">
              <a:solidFill>
                <a:schemeClr val="bg1"/>
              </a:solidFill>
              <a:latin typeface="Century Gothic" panose="020b0502020202020204" pitchFamily="34" charset="0"/>
            </a:endParaRPr>
          </a:p>
          <a:p>
            <a:pPr algn="ctr" eaLnBrk="1" hangingPunct="1"/>
            <a:r>
              <a:rPr lang="en-GB" altLang="en-US" sz="3200" b="1">
                <a:solidFill>
                  <a:srgbClr val="0CE008"/>
                </a:solidFill>
                <a:latin typeface="Century Gothic" panose="020b0502020202020204" pitchFamily="34" charset="0"/>
              </a:rPr>
              <a:t>Lead us not into temptation,</a:t>
            </a:r>
          </a:p>
          <a:p>
            <a:pPr algn="ctr" eaLnBrk="1" hangingPunct="1"/>
            <a:r>
              <a:rPr lang="en-GB" altLang="en-US" sz="3200" b="1">
                <a:solidFill>
                  <a:schemeClr val="bg1"/>
                </a:solidFill>
                <a:latin typeface="Century Gothic" panose="020b0502020202020204" pitchFamily="34" charset="0"/>
              </a:rPr>
              <a:t>But deliver us from evil.</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For the Kingdom, the power and the            glory are yours, now and forever.</a:t>
            </a:r>
          </a:p>
          <a:p>
            <a:pPr algn="ctr" eaLnBrk="1" hangingPunct="1"/>
            <a:r>
              <a:rPr lang="en-GB" altLang="en-US" sz="3200" b="1">
                <a:solidFill>
                  <a:schemeClr val="bg1"/>
                </a:solidFill>
                <a:latin typeface="Century Gothic" panose="020b0502020202020204" pitchFamily="34" charset="0"/>
              </a:rPr>
              <a:t>Amen</a:t>
            </a:r>
            <a:endParaRPr lang="en-GB" altLang="en-US" sz="320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18502041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A sign with a building in the background&#10;&#10;Description automatically generated with low confidence">
            <a:extLst>
              <a:ext uri="{FF2B5EF4-FFF2-40B4-BE49-F238E27FC236}">
                <a16:creationId xmlns:a16="http://schemas.microsoft.com/office/drawing/2014/main" xmlns="" id="{6B64C050-711C-4E1F-B976-A52548F5CF71}"/>
              </a:ext>
            </a:extLst>
          </p:cNvPr>
          <p:cNvPicPr>
            <a:picLocks noChangeAspect="1"/>
          </p:cNvPicPr>
          <p:nvPr/>
        </p:nvPicPr>
        <p:blipFill>
          <a:blip r:embed="rId3">
            <a:extLst>
              <a:ext uri="{28A0092B-C50C-407E-A947-70E740481C1C}">
                <a14:useLocalDpi xmlns:a14="http://schemas.microsoft.com/office/drawing/2010/main" val="0"/>
              </a:ext>
            </a:extLst>
          </a:blip>
          <a:srcRect l="18507" r="19104"/>
          <a:stretch>
            <a:fillRect/>
          </a:stretch>
        </p:blipFill>
        <p:spPr>
          <a:xfrm>
            <a:off x="0" y="721252"/>
            <a:ext cx="9123707" cy="5415496"/>
          </a:xfrm>
          <a:prstGeom prst="rect">
            <a:avLst/>
          </a:prstGeom>
          <a:ln>
            <a:solidFill>
              <a:schemeClr val="tx1"/>
            </a:solidFill>
          </a:ln>
        </p:spPr>
      </p:pic>
    </p:spTree>
    <p:extLst>
      <p:ext uri="{BB962C8B-B14F-4D97-AF65-F5344CB8AC3E}">
        <p14:creationId xmlns:p14="http://schemas.microsoft.com/office/powerpoint/2010/main" val="2156629989"/>
      </p:ext>
    </p:ext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Rectangle 1">
            <a:extLst>
              <a:ext uri="{FF2B5EF4-FFF2-40B4-BE49-F238E27FC236}">
                <a16:creationId xmlns:a16="http://schemas.microsoft.com/office/drawing/2014/main" xmlns="" id="{67BBEEE3-FF25-44C6-9BDC-693A1DBDA540}"/>
              </a:ext>
            </a:extLst>
          </p:cNvPr>
          <p:cNvSpPr/>
          <p:nvPr/>
        </p:nvSpPr>
        <p:spPr>
          <a:xfrm>
            <a:off x="342317" y="1613119"/>
            <a:ext cx="8459367" cy="3631763"/>
          </a:xfrm>
          <a:prstGeom prst="rect">
            <a:avLst/>
          </a:prstGeom>
          <a:noFill/>
        </p:spPr>
        <p:txBody>
          <a:bodyPr wrap="none">
            <a:spAutoFit/>
            <a:scene3d>
              <a:camera prst="orthographicFront"/>
              <a:lightRig rig="soft" dir="tl"/>
            </a:scene3d>
            <a:sp3d contourW="25400" prstMaterial="matte">
              <a:bevelT w="25400" h="55880" prst="artDeco"/>
              <a:contourClr>
                <a:schemeClr val="accent2">
                  <a:tint val="20000"/>
                </a:schemeClr>
              </a:contourClr>
            </a:sp3d>
          </a:bodyPr>
          <a:lstStyle/>
          <a:p>
            <a:pPr algn="ctr" fontAlgn="auto">
              <a:spcBef>
                <a:spcPct val="0"/>
              </a:spcBef>
              <a:spcAft>
                <a:spcPct val="0"/>
              </a:spcAft>
              <a:defRPr/>
            </a:pPr>
            <a:r>
              <a:rPr lang="en-GB" sz="11500" b="1" spc="50">
                <a:ln w="11430"/>
                <a:solidFill>
                  <a:srgbClr val="0CE008"/>
                </a:solidFill>
                <a:effectLst>
                  <a:glow rad="139700">
                    <a:schemeClr val="accent3">
                      <a:satMod val="175000"/>
                      <a:alpha val="40000"/>
                    </a:schemeClr>
                  </a:glow>
                  <a:outerShdw blurRad="76200" dist="50800" dir="5400000" algn="tl" rotWithShape="0">
                    <a:srgbClr val="000000">
                      <a:alpha val="65000"/>
                    </a:srgbClr>
                  </a:outerShdw>
                </a:effectLst>
                <a:latin typeface="Century Gothic" panose="020b0502020202020204" pitchFamily="34" charset="0"/>
                <a:ea typeface="+mn-ea"/>
              </a:rPr>
              <a:t>Do the right</a:t>
            </a:r>
          </a:p>
          <a:p>
            <a:pPr algn="ctr" fontAlgn="auto">
              <a:spcBef>
                <a:spcPct val="0"/>
              </a:spcBef>
              <a:spcAft>
                <a:spcPct val="0"/>
              </a:spcAft>
              <a:defRPr/>
            </a:pPr>
            <a:r>
              <a:rPr lang="en-GB" sz="11500" b="1" spc="50">
                <a:ln w="11430"/>
                <a:solidFill>
                  <a:srgbClr val="0CE008"/>
                </a:solidFill>
                <a:effectLst>
                  <a:glow rad="139700">
                    <a:schemeClr val="accent3">
                      <a:satMod val="175000"/>
                      <a:alpha val="40000"/>
                    </a:schemeClr>
                  </a:glow>
                  <a:outerShdw blurRad="76200" dist="50800" dir="5400000" algn="tl" rotWithShape="0">
                    <a:srgbClr val="000000">
                      <a:alpha val="65000"/>
                    </a:srgbClr>
                  </a:outerShdw>
                </a:effectLst>
                <a:latin typeface="Century Gothic" panose="020b0502020202020204" pitchFamily="34" charset="0"/>
                <a:ea typeface="+mn-ea"/>
              </a:rPr>
              <a:t>thing!</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Rectangle 1">
            <a:extLst>
              <a:ext uri="{FF2B5EF4-FFF2-40B4-BE49-F238E27FC236}">
                <a16:creationId xmlns:a16="http://schemas.microsoft.com/office/drawing/2014/main" xmlns="" id="{6AF01819-E31A-4F09-AE4D-4CAB1D26A129}"/>
              </a:ext>
            </a:extLst>
          </p:cNvPr>
          <p:cNvSpPr/>
          <p:nvPr/>
        </p:nvSpPr>
        <p:spPr>
          <a:xfrm rot="20702726">
            <a:off x="1055322" y="2644170"/>
            <a:ext cx="7204617" cy="1569660"/>
          </a:xfrm>
          <a:prstGeom prst="rect">
            <a:avLst/>
          </a:prstGeom>
          <a:noFill/>
        </p:spPr>
        <p:txBody>
          <a:bodyPr wrap="none">
            <a:spAutoFit/>
            <a:scene3d>
              <a:camera prst="orthographicFront"/>
              <a:lightRig rig="soft" dir="tl"/>
            </a:scene3d>
            <a:sp3d contourW="25400" prstMaterial="matte">
              <a:bevelT w="25400" h="55880" prst="artDeco"/>
              <a:contourClr>
                <a:schemeClr val="accent2">
                  <a:tint val="20000"/>
                </a:schemeClr>
              </a:contourClr>
            </a:sp3d>
          </a:bodyPr>
          <a:lstStyle/>
          <a:p>
            <a:pPr algn="ctr" fontAlgn="auto">
              <a:spcBef>
                <a:spcPct val="0"/>
              </a:spcBef>
              <a:spcAft>
                <a:spcPct val="0"/>
              </a:spcAft>
              <a:defRPr/>
            </a:pPr>
            <a:r>
              <a:rPr lang="en-GB" sz="9600" b="1" spc="50">
                <a:ln w="11430"/>
                <a:solidFill>
                  <a:srgbClr val="AE14E0"/>
                </a:solidFill>
                <a:effectLst>
                  <a:glow rad="228600">
                    <a:schemeClr val="accent4">
                      <a:satMod val="175000"/>
                      <a:alpha val="40000"/>
                    </a:schemeClr>
                  </a:glow>
                  <a:outerShdw blurRad="76200" dist="50800" dir="5400000" algn="tl" rotWithShape="0">
                    <a:srgbClr val="000000">
                      <a:alpha val="65000"/>
                    </a:srgbClr>
                  </a:outerShdw>
                </a:effectLst>
                <a:latin typeface="+mn-lt"/>
                <a:ea typeface="+mn-ea"/>
              </a:rPr>
              <a:t>Ask the panel</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Rectangle 1">
            <a:extLst>
              <a:ext uri="{FF2B5EF4-FFF2-40B4-BE49-F238E27FC236}">
                <a16:creationId xmlns:a16="http://schemas.microsoft.com/office/drawing/2014/main" xmlns="" id="{8A27AEBF-E7BE-4255-9F84-37C4390A487F}"/>
              </a:ext>
            </a:extLst>
          </p:cNvPr>
          <p:cNvSpPr/>
          <p:nvPr/>
        </p:nvSpPr>
        <p:spPr>
          <a:xfrm rot="20885032">
            <a:off x="426401" y="2705725"/>
            <a:ext cx="8291202" cy="1446550"/>
          </a:xfrm>
          <a:prstGeom prst="rect">
            <a:avLst/>
          </a:prstGeom>
          <a:noFill/>
        </p:spPr>
        <p:txBody>
          <a:bodyPr wrap="none">
            <a:spAutoFit/>
            <a:scene3d>
              <a:camera prst="orthographicFront"/>
              <a:lightRig rig="soft" dir="tl"/>
            </a:scene3d>
            <a:sp3d contourW="25400" prstMaterial="matte">
              <a:bevelT w="25400" h="55880" prst="artDeco"/>
              <a:contourClr>
                <a:schemeClr val="accent2">
                  <a:tint val="20000"/>
                </a:schemeClr>
              </a:contourClr>
            </a:sp3d>
          </a:bodyPr>
          <a:lstStyle/>
          <a:p>
            <a:pPr algn="ctr" fontAlgn="auto">
              <a:spcBef>
                <a:spcPct val="0"/>
              </a:spcBef>
              <a:spcAft>
                <a:spcPct val="0"/>
              </a:spcAft>
              <a:defRPr/>
            </a:pPr>
            <a:r>
              <a:rPr lang="en-GB" sz="8800" b="1" spc="50">
                <a:ln w="11430"/>
                <a:solidFill>
                  <a:srgbClr val="FFFF00"/>
                </a:solidFill>
                <a:effectLst>
                  <a:glow rad="139700">
                    <a:schemeClr val="accent3">
                      <a:satMod val="175000"/>
                      <a:alpha val="40000"/>
                    </a:schemeClr>
                  </a:glow>
                  <a:outerShdw blurRad="76200" dist="50800" dir="5400000" algn="tl" rotWithShape="0">
                    <a:srgbClr val="000000">
                      <a:alpha val="65000"/>
                    </a:srgbClr>
                  </a:outerShdw>
                </a:effectLst>
                <a:latin typeface="+mn-lt"/>
                <a:ea typeface="+mn-ea"/>
              </a:rPr>
              <a:t>Ask the audience</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Rectangle 1">
            <a:extLst>
              <a:ext uri="{FF2B5EF4-FFF2-40B4-BE49-F238E27FC236}">
                <a16:creationId xmlns:a16="http://schemas.microsoft.com/office/drawing/2014/main" xmlns="" id="{CA4CD161-C02F-49A8-B92F-316E289AA8E6}"/>
              </a:ext>
            </a:extLst>
          </p:cNvPr>
          <p:cNvSpPr/>
          <p:nvPr/>
        </p:nvSpPr>
        <p:spPr>
          <a:xfrm rot="786059">
            <a:off x="634910" y="2705725"/>
            <a:ext cx="8045441" cy="1446550"/>
          </a:xfrm>
          <a:prstGeom prst="rect">
            <a:avLst/>
          </a:prstGeom>
          <a:noFill/>
        </p:spPr>
        <p:txBody>
          <a:bodyPr wrap="none">
            <a:spAutoFit/>
            <a:scene3d>
              <a:camera prst="orthographicFront"/>
              <a:lightRig rig="soft" dir="tl"/>
            </a:scene3d>
            <a:sp3d contourW="25400" prstMaterial="matte">
              <a:bevelT w="25400" h="55880" prst="artDeco"/>
              <a:contourClr>
                <a:schemeClr val="accent2">
                  <a:tint val="20000"/>
                </a:schemeClr>
              </a:contourClr>
            </a:sp3d>
          </a:bodyPr>
          <a:lstStyle/>
          <a:p>
            <a:pPr algn="ctr" fontAlgn="auto">
              <a:spcBef>
                <a:spcPct val="0"/>
              </a:spcBef>
              <a:spcAft>
                <a:spcPct val="0"/>
              </a:spcAft>
              <a:defRPr/>
            </a:pPr>
            <a:r>
              <a:rPr lang="en-GB" sz="8800" b="1" spc="50">
                <a:ln w="11430"/>
                <a:solidFill>
                  <a:schemeClr val="bg2">
                    <a:lumMod val="60000"/>
                    <a:lumOff val="40000"/>
                  </a:schemeClr>
                </a:solidFill>
                <a:effectLst>
                  <a:glow rad="139700">
                    <a:schemeClr val="accent1">
                      <a:satMod val="175000"/>
                      <a:alpha val="40000"/>
                    </a:schemeClr>
                  </a:glow>
                  <a:outerShdw blurRad="76200" dist="50800" dir="5400000" algn="tl" rotWithShape="0">
                    <a:srgbClr val="000000">
                      <a:alpha val="65000"/>
                    </a:srgbClr>
                  </a:outerShdw>
                </a:effectLst>
                <a:latin typeface="+mn-lt"/>
                <a:ea typeface="+mn-ea"/>
              </a:rPr>
              <a:t>Ask the teachers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Rectangle 1">
            <a:extLst>
              <a:ext uri="{FF2B5EF4-FFF2-40B4-BE49-F238E27FC236}">
                <a16:creationId xmlns:a16="http://schemas.microsoft.com/office/drawing/2014/main" xmlns="" id="{A10430DD-42EB-4245-9FC2-DA53DD5A8095}"/>
              </a:ext>
            </a:extLst>
          </p:cNvPr>
          <p:cNvSpPr/>
          <p:nvPr/>
        </p:nvSpPr>
        <p:spPr>
          <a:xfrm rot="20885032">
            <a:off x="426401" y="2705725"/>
            <a:ext cx="8291202" cy="1446550"/>
          </a:xfrm>
          <a:prstGeom prst="rect">
            <a:avLst/>
          </a:prstGeom>
          <a:noFill/>
        </p:spPr>
        <p:txBody>
          <a:bodyPr wrap="none">
            <a:spAutoFit/>
            <a:scene3d>
              <a:camera prst="orthographicFront"/>
              <a:lightRig rig="soft" dir="tl"/>
            </a:scene3d>
            <a:sp3d contourW="25400" prstMaterial="matte">
              <a:bevelT w="25400" h="55880" prst="artDeco"/>
              <a:contourClr>
                <a:schemeClr val="accent2">
                  <a:tint val="20000"/>
                </a:schemeClr>
              </a:contourClr>
            </a:sp3d>
          </a:bodyPr>
          <a:lstStyle/>
          <a:p>
            <a:pPr algn="ctr" fontAlgn="auto">
              <a:spcBef>
                <a:spcPct val="0"/>
              </a:spcBef>
              <a:spcAft>
                <a:spcPct val="0"/>
              </a:spcAft>
              <a:defRPr/>
            </a:pPr>
            <a:r>
              <a:rPr lang="en-GB" sz="8800" b="1" spc="50">
                <a:ln w="11430"/>
                <a:solidFill>
                  <a:srgbClr val="FFFF00"/>
                </a:solidFill>
                <a:effectLst>
                  <a:glow rad="139700">
                    <a:schemeClr val="accent3">
                      <a:satMod val="175000"/>
                      <a:alpha val="40000"/>
                    </a:schemeClr>
                  </a:glow>
                  <a:outerShdw blurRad="76200" dist="50800" dir="5400000" algn="tl" rotWithShape="0">
                    <a:srgbClr val="000000">
                      <a:alpha val="65000"/>
                    </a:srgbClr>
                  </a:outerShdw>
                </a:effectLst>
                <a:latin typeface="+mn-lt"/>
                <a:ea typeface="+mn-ea"/>
              </a:rPr>
              <a:t>Ask the audience</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Rectangle 1">
            <a:extLst>
              <a:ext uri="{FF2B5EF4-FFF2-40B4-BE49-F238E27FC236}">
                <a16:creationId xmlns:a16="http://schemas.microsoft.com/office/drawing/2014/main" xmlns="" id="{73619A3A-1BD0-4A40-B71E-D782E66DCC25}"/>
              </a:ext>
            </a:extLst>
          </p:cNvPr>
          <p:cNvSpPr/>
          <p:nvPr/>
        </p:nvSpPr>
        <p:spPr>
          <a:xfrm rot="20702726">
            <a:off x="1055322" y="2644170"/>
            <a:ext cx="7204617" cy="1569660"/>
          </a:xfrm>
          <a:prstGeom prst="rect">
            <a:avLst/>
          </a:prstGeom>
          <a:noFill/>
        </p:spPr>
        <p:txBody>
          <a:bodyPr wrap="none">
            <a:spAutoFit/>
            <a:scene3d>
              <a:camera prst="orthographicFront"/>
              <a:lightRig rig="soft" dir="tl"/>
            </a:scene3d>
            <a:sp3d contourW="25400" prstMaterial="matte">
              <a:bevelT w="25400" h="55880" prst="artDeco"/>
              <a:contourClr>
                <a:schemeClr val="accent2">
                  <a:tint val="20000"/>
                </a:schemeClr>
              </a:contourClr>
            </a:sp3d>
          </a:bodyPr>
          <a:lstStyle/>
          <a:p>
            <a:pPr algn="ctr" fontAlgn="auto">
              <a:spcBef>
                <a:spcPct val="0"/>
              </a:spcBef>
              <a:spcAft>
                <a:spcPct val="0"/>
              </a:spcAft>
              <a:defRPr/>
            </a:pPr>
            <a:r>
              <a:rPr lang="en-GB" sz="9600" b="1" spc="50">
                <a:ln w="11430"/>
                <a:solidFill>
                  <a:srgbClr val="AE14E0"/>
                </a:solidFill>
                <a:effectLst>
                  <a:glow rad="228600">
                    <a:schemeClr val="accent4">
                      <a:satMod val="175000"/>
                      <a:alpha val="40000"/>
                    </a:schemeClr>
                  </a:glow>
                  <a:outerShdw blurRad="76200" dist="50800" dir="5400000" algn="tl" rotWithShape="0">
                    <a:srgbClr val="000000">
                      <a:alpha val="65000"/>
                    </a:srgbClr>
                  </a:outerShdw>
                </a:effectLst>
                <a:latin typeface="+mn-lt"/>
                <a:ea typeface="+mn-ea"/>
              </a:rPr>
              <a:t>Ask the panel</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Rectangle 1">
            <a:extLst>
              <a:ext uri="{FF2B5EF4-FFF2-40B4-BE49-F238E27FC236}">
                <a16:creationId xmlns:a16="http://schemas.microsoft.com/office/drawing/2014/main" xmlns="" id="{C68CC313-1C2E-40DF-8835-44CC5FDBAC36}"/>
              </a:ext>
            </a:extLst>
          </p:cNvPr>
          <p:cNvSpPr/>
          <p:nvPr/>
        </p:nvSpPr>
        <p:spPr>
          <a:xfrm rot="786059">
            <a:off x="634910" y="2705725"/>
            <a:ext cx="8045441" cy="1446550"/>
          </a:xfrm>
          <a:prstGeom prst="rect">
            <a:avLst/>
          </a:prstGeom>
          <a:noFill/>
        </p:spPr>
        <p:txBody>
          <a:bodyPr wrap="none">
            <a:spAutoFit/>
            <a:scene3d>
              <a:camera prst="orthographicFront"/>
              <a:lightRig rig="soft" dir="tl"/>
            </a:scene3d>
            <a:sp3d contourW="25400" prstMaterial="matte">
              <a:bevelT w="25400" h="55880" prst="artDeco"/>
              <a:contourClr>
                <a:schemeClr val="accent2">
                  <a:tint val="20000"/>
                </a:schemeClr>
              </a:contourClr>
            </a:sp3d>
          </a:bodyPr>
          <a:lstStyle/>
          <a:p>
            <a:pPr algn="ctr" fontAlgn="auto">
              <a:spcBef>
                <a:spcPct val="0"/>
              </a:spcBef>
              <a:spcAft>
                <a:spcPct val="0"/>
              </a:spcAft>
              <a:defRPr/>
            </a:pPr>
            <a:r>
              <a:rPr lang="en-GB" sz="8800" b="1" spc="50">
                <a:ln w="11430"/>
                <a:solidFill>
                  <a:schemeClr val="bg2">
                    <a:lumMod val="60000"/>
                    <a:lumOff val="40000"/>
                  </a:schemeClr>
                </a:solidFill>
                <a:effectLst>
                  <a:glow rad="139700">
                    <a:schemeClr val="accent1">
                      <a:satMod val="175000"/>
                      <a:alpha val="40000"/>
                    </a:schemeClr>
                  </a:glow>
                  <a:outerShdw blurRad="76200" dist="50800" dir="5400000" algn="tl" rotWithShape="0">
                    <a:srgbClr val="000000">
                      <a:alpha val="65000"/>
                    </a:srgbClr>
                  </a:outerShdw>
                </a:effectLst>
                <a:latin typeface="+mn-lt"/>
                <a:ea typeface="+mn-ea"/>
              </a:rPr>
              <a:t>Ask the teachers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Rectangle 1">
            <a:extLst>
              <a:ext uri="{FF2B5EF4-FFF2-40B4-BE49-F238E27FC236}">
                <a16:creationId xmlns:a16="http://schemas.microsoft.com/office/drawing/2014/main" xmlns="" id="{E8F58B74-6AE5-41B1-8D63-A1A3842336FF}"/>
              </a:ext>
            </a:extLst>
          </p:cNvPr>
          <p:cNvSpPr/>
          <p:nvPr/>
        </p:nvSpPr>
        <p:spPr>
          <a:xfrm rot="20702726">
            <a:off x="1055322" y="2644170"/>
            <a:ext cx="7204617" cy="1569660"/>
          </a:xfrm>
          <a:prstGeom prst="rect">
            <a:avLst/>
          </a:prstGeom>
          <a:noFill/>
        </p:spPr>
        <p:txBody>
          <a:bodyPr wrap="none">
            <a:spAutoFit/>
            <a:scene3d>
              <a:camera prst="orthographicFront"/>
              <a:lightRig rig="soft" dir="tl"/>
            </a:scene3d>
            <a:sp3d contourW="25400" prstMaterial="matte">
              <a:bevelT w="25400" h="55880" prst="artDeco"/>
              <a:contourClr>
                <a:schemeClr val="accent2">
                  <a:tint val="20000"/>
                </a:schemeClr>
              </a:contourClr>
            </a:sp3d>
          </a:bodyPr>
          <a:lstStyle/>
          <a:p>
            <a:pPr algn="ctr" fontAlgn="auto">
              <a:spcBef>
                <a:spcPct val="0"/>
              </a:spcBef>
              <a:spcAft>
                <a:spcPct val="0"/>
              </a:spcAft>
              <a:defRPr/>
            </a:pPr>
            <a:r>
              <a:rPr lang="en-GB" sz="9600" b="1" spc="50">
                <a:ln w="11430"/>
                <a:solidFill>
                  <a:srgbClr val="AE14E0"/>
                </a:solidFill>
                <a:effectLst>
                  <a:glow rad="228600">
                    <a:schemeClr val="accent4">
                      <a:satMod val="175000"/>
                      <a:alpha val="40000"/>
                    </a:schemeClr>
                  </a:glow>
                  <a:outerShdw blurRad="76200" dist="50800" dir="5400000" algn="tl" rotWithShape="0">
                    <a:srgbClr val="000000">
                      <a:alpha val="65000"/>
                    </a:srgbClr>
                  </a:outerShdw>
                </a:effectLst>
                <a:latin typeface="+mn-lt"/>
                <a:ea typeface="+mn-ea"/>
              </a:rPr>
              <a:t>Ask the panel</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Rectangle 1">
            <a:extLst>
              <a:ext uri="{FF2B5EF4-FFF2-40B4-BE49-F238E27FC236}">
                <a16:creationId xmlns:a16="http://schemas.microsoft.com/office/drawing/2014/main" xmlns="" id="{D3CF6930-08BE-4F25-B36A-CDD574B23423}"/>
              </a:ext>
            </a:extLst>
          </p:cNvPr>
          <p:cNvSpPr>
            <a:spLocks noChangeArrowheads="1"/>
          </p:cNvSpPr>
          <p:nvPr/>
        </p:nvSpPr>
        <p:spPr bwMode="auto">
          <a:xfrm>
            <a:off x="363538" y="1166843"/>
            <a:ext cx="8416925" cy="301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r>
              <a:rPr lang="en-GB" altLang="en-US" sz="9600" b="1" smtClean="0">
                <a:solidFill>
                  <a:srgbClr val="0CE008"/>
                </a:solidFill>
                <a:latin typeface="Century Gothic" panose="020b0502020202020204" pitchFamily="34" charset="0"/>
              </a:rPr>
              <a:t>Lead us not into temptation</a:t>
            </a:r>
            <a:endParaRPr lang="en-GB" altLang="en-US" sz="9600">
              <a:solidFill>
                <a:srgbClr val="0CE008"/>
              </a:solidFill>
              <a:latin typeface="Century Gothic" panose="020b0502020202020204" pitchFamily="34" charset="0"/>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0961" name="Rectangle 1">
            <a:extLst>
              <a:ext uri="{FF2B5EF4-FFF2-40B4-BE49-F238E27FC236}">
                <a16:creationId xmlns:a16="http://schemas.microsoft.com/office/drawing/2014/main" xmlns="" id="{D2948C87-E9EF-479B-9CDF-54571B034B5E}"/>
              </a:ext>
            </a:extLst>
          </p:cNvPr>
          <p:cNvSpPr>
            <a:spLocks noChangeArrowheads="1"/>
          </p:cNvSpPr>
          <p:nvPr/>
        </p:nvSpPr>
        <p:spPr bwMode="auto">
          <a:xfrm>
            <a:off x="363538" y="2151063"/>
            <a:ext cx="8416925" cy="280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r>
              <a:rPr lang="en-GB" altLang="en-US" sz="8800" b="1">
                <a:solidFill>
                  <a:srgbClr val="0CE008"/>
                </a:solidFill>
                <a:latin typeface="Century Gothic" panose="020b0502020202020204" pitchFamily="34" charset="0"/>
              </a:rPr>
              <a:t>‘Help us to do the right thing’</a:t>
            </a:r>
            <a:endParaRPr lang="en-GB" altLang="en-US" sz="8800">
              <a:solidFill>
                <a:srgbClr val="0CE008"/>
              </a:solidFill>
              <a:latin typeface="Century Gothic" panose="020b0502020202020204" pitchFamily="34" charset="0"/>
            </a:endParaRPr>
          </a:p>
        </p:txBody>
      </p:sp>
    </p:spTree>
  </p:cSld>
  <p:clrMapOvr>
    <a:masterClrMapping/>
  </p:clrMapOvr>
  <p:transition spd="med">
    <p:fade/>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0" name="TextBox 9">
            <a:extLst>
              <a:ext uri="{FF2B5EF4-FFF2-40B4-BE49-F238E27FC236}">
                <a16:creationId xmlns:a16="http://schemas.microsoft.com/office/drawing/2014/main" xmlns="" id="{D25C81AC-729D-4B10-BEAF-00EC7F358B49}"/>
              </a:ext>
            </a:extLst>
          </p:cNvPr>
          <p:cNvSpPr txBox="1">
            <a:spLocks noChangeArrowheads="1"/>
          </p:cNvSpPr>
          <p:nvPr/>
        </p:nvSpPr>
        <p:spPr bwMode="auto">
          <a:xfrm>
            <a:off x="3614738" y="4749469"/>
            <a:ext cx="188118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r>
              <a:rPr lang="en-US" altLang="en-US" sz="3000" b="1">
                <a:solidFill>
                  <a:schemeClr val="bg1"/>
                </a:solidFill>
                <a:latin typeface="Century Gothic" panose="020b0502020202020204" pitchFamily="34" charset="0"/>
              </a:rPr>
              <a:t>IF IT      IS, GO AHEAD</a:t>
            </a:r>
          </a:p>
        </p:txBody>
      </p:sp>
      <p:sp>
        <p:nvSpPr>
          <p:cNvPr id="12" name="AutoShape 8">
            <a:extLst>
              <a:ext uri="{FF2B5EF4-FFF2-40B4-BE49-F238E27FC236}">
                <a16:creationId xmlns:a16="http://schemas.microsoft.com/office/drawing/2014/main" xmlns="" id="{9740F6E6-A7B0-41CC-B2D0-88C6C00D1156}"/>
              </a:ext>
            </a:extLst>
          </p:cNvPr>
          <p:cNvSpPr>
            <a:spLocks noChangeArrowheads="1"/>
          </p:cNvSpPr>
          <p:nvPr/>
        </p:nvSpPr>
        <p:spPr bwMode="auto">
          <a:xfrm>
            <a:off x="383536" y="221456"/>
            <a:ext cx="2917825" cy="6415088"/>
          </a:xfrm>
          <a:prstGeom prst="roundRect">
            <a:avLst>
              <a:gd name="adj" fmla="val 16667"/>
            </a:avLst>
          </a:prstGeom>
          <a:solidFill>
            <a:srgbClr val="808080"/>
          </a:solidFill>
          <a:ln w="104775" cmpd="thinThick">
            <a:solidFill>
              <a:srgbClr val="000000"/>
            </a:solidFill>
            <a:round/>
          </a:ln>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en-US"/>
          </a:p>
        </p:txBody>
      </p:sp>
      <p:sp>
        <p:nvSpPr>
          <p:cNvPr id="13" name="Oval 3">
            <a:extLst>
              <a:ext uri="{FF2B5EF4-FFF2-40B4-BE49-F238E27FC236}">
                <a16:creationId xmlns:a16="http://schemas.microsoft.com/office/drawing/2014/main" xmlns="" id="{56F61D29-A092-455F-A742-6972CF2C06D5}"/>
              </a:ext>
            </a:extLst>
          </p:cNvPr>
          <p:cNvSpPr>
            <a:spLocks noChangeArrowheads="1"/>
          </p:cNvSpPr>
          <p:nvPr/>
        </p:nvSpPr>
        <p:spPr bwMode="auto">
          <a:xfrm flipV="1">
            <a:off x="866272" y="447385"/>
            <a:ext cx="1883463" cy="1832882"/>
          </a:xfrm>
          <a:prstGeom prst="ellipse">
            <a:avLst/>
          </a:prstGeom>
          <a:solidFill>
            <a:srgbClr val="FF0000"/>
          </a:solidFill>
          <a:ln w="47625">
            <a:solidFill>
              <a:srgbClr val="000000"/>
            </a:solidFill>
            <a:round/>
          </a:ln>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en-US"/>
          </a:p>
        </p:txBody>
      </p:sp>
      <p:sp>
        <p:nvSpPr>
          <p:cNvPr id="14" name="Oval 4">
            <a:extLst>
              <a:ext uri="{FF2B5EF4-FFF2-40B4-BE49-F238E27FC236}">
                <a16:creationId xmlns:a16="http://schemas.microsoft.com/office/drawing/2014/main" xmlns="" id="{7E8D14E4-0B3F-4DFF-B99F-87BB2508CCDD}"/>
              </a:ext>
            </a:extLst>
          </p:cNvPr>
          <p:cNvSpPr>
            <a:spLocks noChangeArrowheads="1"/>
          </p:cNvSpPr>
          <p:nvPr/>
        </p:nvSpPr>
        <p:spPr bwMode="auto">
          <a:xfrm flipV="1">
            <a:off x="868593" y="2520515"/>
            <a:ext cx="1883463" cy="1832882"/>
          </a:xfrm>
          <a:prstGeom prst="ellipse">
            <a:avLst/>
          </a:prstGeom>
          <a:solidFill>
            <a:srgbClr val="FFCC00"/>
          </a:solidFill>
          <a:ln w="47625">
            <a:solidFill>
              <a:srgbClr val="000000"/>
            </a:solidFill>
            <a:round/>
          </a:ln>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en-US"/>
          </a:p>
        </p:txBody>
      </p:sp>
      <p:sp>
        <p:nvSpPr>
          <p:cNvPr id="15" name="Oval 5">
            <a:extLst>
              <a:ext uri="{FF2B5EF4-FFF2-40B4-BE49-F238E27FC236}">
                <a16:creationId xmlns:a16="http://schemas.microsoft.com/office/drawing/2014/main" xmlns="" id="{BF637B0D-55B1-436D-9285-AF068203EEFC}"/>
              </a:ext>
            </a:extLst>
          </p:cNvPr>
          <p:cNvSpPr>
            <a:spLocks noChangeArrowheads="1"/>
          </p:cNvSpPr>
          <p:nvPr/>
        </p:nvSpPr>
        <p:spPr bwMode="auto">
          <a:xfrm flipV="1">
            <a:off x="866272" y="4574553"/>
            <a:ext cx="1883463" cy="1832882"/>
          </a:xfrm>
          <a:prstGeom prst="ellipse">
            <a:avLst/>
          </a:prstGeom>
          <a:solidFill>
            <a:srgbClr val="00FF00"/>
          </a:solidFill>
          <a:ln w="47625">
            <a:solidFill>
              <a:srgbClr val="000000"/>
            </a:solidFill>
            <a:round/>
          </a:ln>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en-US"/>
          </a:p>
        </p:txBody>
      </p:sp>
      <p:sp>
        <p:nvSpPr>
          <p:cNvPr id="16" name="TextBox 15">
            <a:extLst>
              <a:ext uri="{FF2B5EF4-FFF2-40B4-BE49-F238E27FC236}">
                <a16:creationId xmlns:a16="http://schemas.microsoft.com/office/drawing/2014/main" xmlns="" id="{3DB28D75-04F9-499E-BBA2-D23EE6F271C2}"/>
              </a:ext>
            </a:extLst>
          </p:cNvPr>
          <p:cNvSpPr txBox="1">
            <a:spLocks noChangeArrowheads="1"/>
          </p:cNvSpPr>
          <p:nvPr/>
        </p:nvSpPr>
        <p:spPr bwMode="auto">
          <a:xfrm>
            <a:off x="3614738" y="77313"/>
            <a:ext cx="5223337" cy="6703374"/>
          </a:xfrm>
          <a:prstGeom prst="rect">
            <a:avLst/>
          </a:prstGeom>
          <a:solidFill>
            <a:sysClr val="window" lastClr="FFFFFF">
              <a:alpha val="21176"/>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r>
              <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a:t>
            </a:r>
            <a:r>
              <a:rPr lang="en-GB" altLang="en-US" sz="2800" b="1" kern="0">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I wonder if praying this prayer helps Christians to do the ‘right thing’?....</a:t>
            </a:r>
          </a:p>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endParaRPr kumimoji="0" lang="en-GB" altLang="en-US" sz="1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endParaRPr>
          </a:p>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r>
              <a:rPr lang="en-GB" altLang="en-US" sz="2800" b="1" kern="0">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a:t>
            </a:r>
            <a:r>
              <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I wonder what the                ‘right thing’ might be for each of us today?....</a:t>
            </a:r>
          </a:p>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endParaRPr kumimoji="0" lang="en-GB" altLang="en-US" sz="1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endParaRPr>
          </a:p>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r>
              <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….I wonder why it’s so hard to do the right things sometimes?....</a:t>
            </a:r>
          </a:p>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endParaRPr kumimoji="0" lang="en-GB" altLang="en-US" sz="1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endParaRPr>
          </a:p>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r>
              <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….I wonder what might help us to keep doing the right things?....</a:t>
            </a:r>
            <a:endPar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endParaRPr>
          </a:p>
        </p:txBody>
      </p:sp>
      <p:pic>
        <p:nvPicPr>
          <p:cNvPr id="3" name="Graphic 2" descr="Checkmark with solid fill">
            <a:extLst>
              <a:ext uri="{FF2B5EF4-FFF2-40B4-BE49-F238E27FC236}">
                <a16:creationId xmlns:a16="http://schemas.microsoft.com/office/drawing/2014/main" xmlns="" id="{05F56686-062E-4F66-AEBB-9D635EE2C9C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1157615" y="4810138"/>
            <a:ext cx="1369665" cy="136966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6">
                                            <p:txEl>
                                              <p:pRg st="0" end="0"/>
                                            </p:txEl>
                                          </p:spTgt>
                                        </p:tgtEl>
                                        <p:attrNameLst>
                                          <p:attrName>style.visibility</p:attrName>
                                        </p:attrNameLst>
                                      </p:cBhvr>
                                      <p:to>
                                        <p:strVal val="visible"/>
                                      </p:to>
                                    </p:set>
                                    <p:animEffect transition="in" filter="fade">
                                      <p:cBhvr>
                                        <p:cTn id="12" dur="500"/>
                                        <p:tgtEl>
                                          <p:spTgt spid="16">
                                            <p:txEl>
                                              <p:pRg st="0" end="0"/>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16">
                                            <p:txEl>
                                              <p:pRg st="2" end="2"/>
                                            </p:txEl>
                                          </p:spTgt>
                                        </p:tgtEl>
                                        <p:attrNameLst>
                                          <p:attrName>style.visibility</p:attrName>
                                        </p:attrNameLst>
                                      </p:cBhvr>
                                      <p:to>
                                        <p:strVal val="visible"/>
                                      </p:to>
                                    </p:set>
                                    <p:animEffect transition="in" filter="fade">
                                      <p:cBhvr>
                                        <p:cTn id="17" dur="500"/>
                                        <p:tgtEl>
                                          <p:spTgt spid="16">
                                            <p:txEl>
                                              <p:pRg st="2" end="2"/>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16">
                                            <p:txEl>
                                              <p:pRg st="4" end="4"/>
                                            </p:txEl>
                                          </p:spTgt>
                                        </p:tgtEl>
                                        <p:attrNameLst>
                                          <p:attrName>style.visibility</p:attrName>
                                        </p:attrNameLst>
                                      </p:cBhvr>
                                      <p:to>
                                        <p:strVal val="visible"/>
                                      </p:to>
                                    </p:set>
                                    <p:animEffect transition="in" filter="fade">
                                      <p:cBhvr>
                                        <p:cTn id="22" dur="500"/>
                                        <p:tgtEl>
                                          <p:spTgt spid="16">
                                            <p:txEl>
                                              <p:pRg st="4" end="4"/>
                                            </p:txEl>
                                          </p:spTgt>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10" presetClass="entr" presetSubtype="0" fill="hold" grpId="0" nodeType="clickEffect">
                                  <p:stCondLst>
                                    <p:cond delay="0"/>
                                  </p:stCondLst>
                                  <p:iterate type="lt">
                                    <p:tmPct val="10000"/>
                                  </p:iterate>
                                  <p:childTnLst>
                                    <p:set>
                                      <p:cBhvr>
                                        <p:cTn id="26" dur="1" fill="hold">
                                          <p:stCondLst>
                                            <p:cond delay="0"/>
                                          </p:stCondLst>
                                        </p:cTn>
                                        <p:tgtEl>
                                          <p:spTgt spid="16">
                                            <p:txEl>
                                              <p:pRg st="6" end="6"/>
                                            </p:txEl>
                                          </p:spTgt>
                                        </p:tgtEl>
                                        <p:attrNameLst>
                                          <p:attrName>style.visibility</p:attrName>
                                        </p:attrNameLst>
                                      </p:cBhvr>
                                      <p:to>
                                        <p:strVal val="visible"/>
                                      </p:to>
                                    </p:set>
                                    <p:animEffect transition="in" filter="fade">
                                      <p:cBhvr>
                                        <p:cTn id="27" dur="500"/>
                                        <p:tgtEl>
                                          <p:spTgt spid="1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uiExpand="1" build="p"/>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grpSp>
        <p:nvGrpSpPr>
          <p:cNvPr id="16385" name="Group 1">
            <a:extLst>
              <a:ext uri="{FF2B5EF4-FFF2-40B4-BE49-F238E27FC236}">
                <a16:creationId xmlns:a16="http://schemas.microsoft.com/office/drawing/2014/main" xmlns="" id="{C21FA08A-7D6D-41B9-B933-16F3987EA9A8}"/>
              </a:ext>
            </a:extLst>
          </p:cNvPr>
          <p:cNvGrpSpPr/>
          <p:nvPr/>
        </p:nvGrpSpPr>
        <p:grpSpPr>
          <a:xfrm>
            <a:off x="3113088" y="279400"/>
            <a:ext cx="2917825" cy="6415088"/>
            <a:chOff x="692114" y="0"/>
            <a:chExt cx="2819436" cy="6369836"/>
          </a:xfrm>
        </p:grpSpPr>
        <p:sp>
          <p:nvSpPr>
            <p:cNvPr id="16391" name="AutoShape 8">
              <a:extLst>
                <a:ext uri="{FF2B5EF4-FFF2-40B4-BE49-F238E27FC236}">
                  <a16:creationId xmlns:a16="http://schemas.microsoft.com/office/drawing/2014/main" xmlns="" id="{82C37193-42CC-45A5-912C-44E0D840C75A}"/>
                </a:ext>
              </a:extLst>
            </p:cNvPr>
            <p:cNvSpPr>
              <a:spLocks noChangeArrowheads="1"/>
            </p:cNvSpPr>
            <p:nvPr/>
          </p:nvSpPr>
          <p:spPr bwMode="auto">
            <a:xfrm>
              <a:off x="692114" y="0"/>
              <a:ext cx="2819436" cy="6369836"/>
            </a:xfrm>
            <a:prstGeom prst="roundRect">
              <a:avLst>
                <a:gd name="adj" fmla="val 16667"/>
              </a:avLst>
            </a:prstGeom>
            <a:solidFill>
              <a:srgbClr val="808080"/>
            </a:solidFill>
            <a:ln w="104775" cmpd="thinThick">
              <a:solidFill>
                <a:srgbClr val="000000"/>
              </a:solidFill>
              <a:round/>
            </a:ln>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en-US"/>
            </a:p>
          </p:txBody>
        </p:sp>
        <p:sp>
          <p:nvSpPr>
            <p:cNvPr id="16392" name="Oval 3">
              <a:extLst>
                <a:ext uri="{FF2B5EF4-FFF2-40B4-BE49-F238E27FC236}">
                  <a16:creationId xmlns:a16="http://schemas.microsoft.com/office/drawing/2014/main" xmlns="" id="{0C93E66D-D359-418D-AB25-27E7D6FEAE7A}"/>
                </a:ext>
              </a:extLst>
            </p:cNvPr>
            <p:cNvSpPr>
              <a:spLocks noChangeArrowheads="1"/>
            </p:cNvSpPr>
            <p:nvPr/>
          </p:nvSpPr>
          <p:spPr bwMode="auto">
            <a:xfrm flipV="1">
              <a:off x="1158572" y="224335"/>
              <a:ext cx="1819953" cy="1819953"/>
            </a:xfrm>
            <a:prstGeom prst="ellipse">
              <a:avLst/>
            </a:prstGeom>
            <a:solidFill>
              <a:srgbClr val="FF0000"/>
            </a:solidFill>
            <a:ln w="47625">
              <a:solidFill>
                <a:srgbClr val="000000"/>
              </a:solidFill>
              <a:round/>
            </a:ln>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en-US"/>
            </a:p>
          </p:txBody>
        </p:sp>
        <p:sp>
          <p:nvSpPr>
            <p:cNvPr id="16393" name="Oval 4">
              <a:extLst>
                <a:ext uri="{FF2B5EF4-FFF2-40B4-BE49-F238E27FC236}">
                  <a16:creationId xmlns:a16="http://schemas.microsoft.com/office/drawing/2014/main" xmlns="" id="{54048CB7-652C-432F-9BE9-679563FD2A91}"/>
                </a:ext>
              </a:extLst>
            </p:cNvPr>
            <p:cNvSpPr>
              <a:spLocks noChangeArrowheads="1"/>
            </p:cNvSpPr>
            <p:nvPr/>
          </p:nvSpPr>
          <p:spPr bwMode="auto">
            <a:xfrm flipV="1">
              <a:off x="1160815" y="2282841"/>
              <a:ext cx="1819953" cy="1819953"/>
            </a:xfrm>
            <a:prstGeom prst="ellipse">
              <a:avLst/>
            </a:prstGeom>
            <a:solidFill>
              <a:srgbClr val="FFCC00"/>
            </a:solidFill>
            <a:ln w="47625">
              <a:solidFill>
                <a:srgbClr val="000000"/>
              </a:solidFill>
              <a:round/>
            </a:ln>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en-US"/>
            </a:p>
          </p:txBody>
        </p:sp>
        <p:sp>
          <p:nvSpPr>
            <p:cNvPr id="16394" name="Oval 5">
              <a:extLst>
                <a:ext uri="{FF2B5EF4-FFF2-40B4-BE49-F238E27FC236}">
                  <a16:creationId xmlns:a16="http://schemas.microsoft.com/office/drawing/2014/main" xmlns="" id="{61C3343E-F7CD-456C-AD88-A88686A2C4B5}"/>
                </a:ext>
              </a:extLst>
            </p:cNvPr>
            <p:cNvSpPr>
              <a:spLocks noChangeArrowheads="1"/>
            </p:cNvSpPr>
            <p:nvPr/>
          </p:nvSpPr>
          <p:spPr bwMode="auto">
            <a:xfrm flipV="1">
              <a:off x="1158572" y="4322390"/>
              <a:ext cx="1819953" cy="1819953"/>
            </a:xfrm>
            <a:prstGeom prst="ellipse">
              <a:avLst/>
            </a:prstGeom>
            <a:solidFill>
              <a:srgbClr val="00FF00"/>
            </a:solidFill>
            <a:ln w="47625">
              <a:solidFill>
                <a:srgbClr val="000000"/>
              </a:solidFill>
              <a:round/>
            </a:ln>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en-US"/>
            </a:p>
          </p:txBody>
        </p:sp>
      </p:grpSp>
      <p:sp>
        <p:nvSpPr>
          <p:cNvPr id="7" name="TextBox 6">
            <a:extLst>
              <a:ext uri="{FF2B5EF4-FFF2-40B4-BE49-F238E27FC236}">
                <a16:creationId xmlns:a16="http://schemas.microsoft.com/office/drawing/2014/main" xmlns="" id="{231DFC74-71A1-4704-9CD9-0685DBD5763B}"/>
              </a:ext>
            </a:extLst>
          </p:cNvPr>
          <p:cNvSpPr txBox="1">
            <a:spLocks noChangeArrowheads="1"/>
          </p:cNvSpPr>
          <p:nvPr/>
        </p:nvSpPr>
        <p:spPr bwMode="auto">
          <a:xfrm>
            <a:off x="3600450" y="1062038"/>
            <a:ext cx="18811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r>
              <a:rPr lang="en-US" altLang="en-US" sz="3600" b="1">
                <a:solidFill>
                  <a:schemeClr val="bg1"/>
                </a:solidFill>
                <a:latin typeface="Century Gothic" panose="020b0502020202020204" pitchFamily="34" charset="0"/>
              </a:rPr>
              <a:t>STOP!</a:t>
            </a:r>
          </a:p>
        </p:txBody>
      </p:sp>
      <p:grpSp>
        <p:nvGrpSpPr>
          <p:cNvPr id="11" name="Group 10">
            <a:extLst>
              <a:ext uri="{FF2B5EF4-FFF2-40B4-BE49-F238E27FC236}">
                <a16:creationId xmlns:a16="http://schemas.microsoft.com/office/drawing/2014/main" xmlns="" id="{ADA3ABE1-71C3-4AAB-8316-549A8560E4AE}"/>
              </a:ext>
            </a:extLst>
          </p:cNvPr>
          <p:cNvGrpSpPr/>
          <p:nvPr/>
        </p:nvGrpSpPr>
        <p:grpSpPr>
          <a:xfrm>
            <a:off x="3600450" y="2862263"/>
            <a:ext cx="1881188" cy="1167286"/>
            <a:chOff x="3600632" y="2862488"/>
            <a:chExt cx="1880820" cy="1166856"/>
          </a:xfrm>
        </p:grpSpPr>
        <p:sp>
          <p:nvSpPr>
            <p:cNvPr id="16389" name="TextBox 7">
              <a:extLst>
                <a:ext uri="{FF2B5EF4-FFF2-40B4-BE49-F238E27FC236}">
                  <a16:creationId xmlns:a16="http://schemas.microsoft.com/office/drawing/2014/main" xmlns="" id="{96B8E867-A134-400A-998A-B6E7047C8F1B}"/>
                </a:ext>
              </a:extLst>
            </p:cNvPr>
            <p:cNvSpPr txBox="1">
              <a:spLocks noChangeArrowheads="1"/>
            </p:cNvSpPr>
            <p:nvPr/>
          </p:nvSpPr>
          <p:spPr bwMode="auto">
            <a:xfrm>
              <a:off x="3600632" y="2862488"/>
              <a:ext cx="188082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r>
                <a:rPr lang="en-US" altLang="en-US" sz="3400" b="1">
                  <a:solidFill>
                    <a:schemeClr val="bg1"/>
                  </a:solidFill>
                  <a:latin typeface="Century Gothic" panose="020b0502020202020204" pitchFamily="34" charset="0"/>
                </a:rPr>
                <a:t>THINK</a:t>
              </a:r>
            </a:p>
          </p:txBody>
        </p:sp>
        <p:sp>
          <p:nvSpPr>
            <p:cNvPr id="16390" name="TextBox 8">
              <a:extLst>
                <a:ext uri="{FF2B5EF4-FFF2-40B4-BE49-F238E27FC236}">
                  <a16:creationId xmlns:a16="http://schemas.microsoft.com/office/drawing/2014/main" xmlns="" id="{C99A50D9-A698-4E7D-AE37-907905FE32D1}"/>
                </a:ext>
              </a:extLst>
            </p:cNvPr>
            <p:cNvSpPr txBox="1">
              <a:spLocks noChangeArrowheads="1"/>
            </p:cNvSpPr>
            <p:nvPr/>
          </p:nvSpPr>
          <p:spPr bwMode="auto">
            <a:xfrm>
              <a:off x="3600632" y="3383251"/>
              <a:ext cx="1880820" cy="646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r>
                <a:rPr lang="en-US" altLang="en-US" b="1">
                  <a:solidFill>
                    <a:schemeClr val="bg1"/>
                  </a:solidFill>
                  <a:latin typeface="Century Gothic" panose="020b0502020202020204" pitchFamily="34" charset="0"/>
                </a:rPr>
                <a:t>- is it the right thing to do?</a:t>
              </a:r>
            </a:p>
          </p:txBody>
        </p:sp>
      </p:grpSp>
      <p:sp>
        <p:nvSpPr>
          <p:cNvPr id="10" name="TextBox 9">
            <a:extLst>
              <a:ext uri="{FF2B5EF4-FFF2-40B4-BE49-F238E27FC236}">
                <a16:creationId xmlns:a16="http://schemas.microsoft.com/office/drawing/2014/main" xmlns="" id="{D25C81AC-729D-4B10-BEAF-00EC7F358B49}"/>
              </a:ext>
            </a:extLst>
          </p:cNvPr>
          <p:cNvSpPr txBox="1">
            <a:spLocks noChangeArrowheads="1"/>
          </p:cNvSpPr>
          <p:nvPr/>
        </p:nvSpPr>
        <p:spPr bwMode="auto">
          <a:xfrm>
            <a:off x="3614738" y="4749469"/>
            <a:ext cx="188118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r>
              <a:rPr lang="en-US" altLang="en-US" sz="3000" b="1">
                <a:solidFill>
                  <a:schemeClr val="bg1"/>
                </a:solidFill>
                <a:latin typeface="Century Gothic" panose="020b0502020202020204" pitchFamily="34" charset="0"/>
              </a:rPr>
              <a:t>IF IT      IS, GO AHEAD</a:t>
            </a:r>
          </a:p>
        </p:txBody>
      </p:sp>
    </p:spTree>
    <p:extLst>
      <p:ext uri="{BB962C8B-B14F-4D97-AF65-F5344CB8AC3E}">
        <p14:creationId xmlns:p14="http://schemas.microsoft.com/office/powerpoint/2010/main" val="43037095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A sign with a building in the background&#10;&#10;Description automatically generated with low confidence">
            <a:extLst>
              <a:ext uri="{FF2B5EF4-FFF2-40B4-BE49-F238E27FC236}">
                <a16:creationId xmlns:a16="http://schemas.microsoft.com/office/drawing/2014/main" xmlns="" id="{6B64C050-711C-4E1F-B976-A52548F5CF71}"/>
              </a:ext>
            </a:extLst>
          </p:cNvPr>
          <p:cNvPicPr>
            <a:picLocks noChangeAspect="1"/>
          </p:cNvPicPr>
          <p:nvPr/>
        </p:nvPicPr>
        <p:blipFill>
          <a:blip r:embed="rId3">
            <a:extLst>
              <a:ext uri="{28A0092B-C50C-407E-A947-70E740481C1C}">
                <a14:useLocalDpi xmlns:a14="http://schemas.microsoft.com/office/drawing/2010/main" val="0"/>
              </a:ext>
            </a:extLst>
          </a:blip>
          <a:srcRect l="18507" r="19104"/>
          <a:stretch>
            <a:fillRect/>
          </a:stretch>
        </p:blipFill>
        <p:spPr>
          <a:xfrm>
            <a:off x="0" y="721252"/>
            <a:ext cx="9123707" cy="5415496"/>
          </a:xfrm>
          <a:prstGeom prst="rect">
            <a:avLst/>
          </a:prstGeom>
          <a:ln>
            <a:solidFill>
              <a:schemeClr val="tx1"/>
            </a:solidFill>
          </a:ln>
        </p:spPr>
      </p:pic>
    </p:spTree>
    <p:extLst>
      <p:ext uri="{BB962C8B-B14F-4D97-AF65-F5344CB8AC3E}">
        <p14:creationId xmlns:p14="http://schemas.microsoft.com/office/powerpoint/2010/main" val="167050691"/>
      </p:ext>
    </p:extLst>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9" name="Text Box 8">
            <a:extLst>
              <a:ext uri="{FF2B5EF4-FFF2-40B4-BE49-F238E27FC236}">
                <a16:creationId xmlns:a16="http://schemas.microsoft.com/office/drawing/2014/main" xmlns="" id="{4E8192BD-EEF4-490B-9272-CB9626EF7874}"/>
              </a:ext>
            </a:extLst>
          </p:cNvPr>
          <p:cNvSpPr txBox="1"/>
          <p:nvPr/>
        </p:nvSpPr>
        <p:spPr>
          <a:xfrm>
            <a:off x="265113" y="2988859"/>
            <a:ext cx="8613775" cy="3592413"/>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lvl="0" eaLnBrk="0" hangingPunct="0">
              <a:defRPr/>
            </a:pPr>
            <a:r>
              <a:rPr lang="en-US" sz="3200" b="1">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Dear God</a:t>
            </a:r>
          </a:p>
          <a:p>
            <a:pPr lvl="0" eaLnBrk="0" hangingPunct="0">
              <a:defRPr/>
            </a:pPr>
            <a:r>
              <a:rPr lang="en-US" sz="3200" b="1">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Today, may we do things that are right and show that we care about the feelings of other people. We know that it makes you glad when we listen to you – and our consciences – and we do the right thing. Help us we pray.</a:t>
            </a:r>
          </a:p>
        </p:txBody>
      </p:sp>
      <p:grpSp>
        <p:nvGrpSpPr>
          <p:cNvPr id="2" name="Group 1">
            <a:extLst>
              <a:ext uri="{FF2B5EF4-FFF2-40B4-BE49-F238E27FC236}">
                <a16:creationId xmlns:a16="http://schemas.microsoft.com/office/drawing/2014/main" xmlns="" id="{3B04E4F8-FD14-4255-B336-0940ECDEEE0C}"/>
              </a:ext>
            </a:extLst>
          </p:cNvPr>
          <p:cNvGrpSpPr/>
          <p:nvPr/>
        </p:nvGrpSpPr>
        <p:grpSpPr>
          <a:xfrm>
            <a:off x="3238076" y="521166"/>
            <a:ext cx="2667849" cy="2596203"/>
            <a:chOff x="5486401" y="521166"/>
            <a:chExt cx="2313006" cy="2250889"/>
          </a:xfrm>
        </p:grpSpPr>
        <p:sp>
          <p:nvSpPr>
            <p:cNvPr id="11" name="Oval 5">
              <a:extLst>
                <a:ext uri="{FF2B5EF4-FFF2-40B4-BE49-F238E27FC236}">
                  <a16:creationId xmlns:a16="http://schemas.microsoft.com/office/drawing/2014/main" xmlns="" id="{119EE163-BE9E-49FA-B163-E62078F78421}"/>
                </a:ext>
              </a:extLst>
            </p:cNvPr>
            <p:cNvSpPr>
              <a:spLocks noChangeArrowheads="1"/>
            </p:cNvSpPr>
            <p:nvPr/>
          </p:nvSpPr>
          <p:spPr bwMode="auto">
            <a:xfrm flipV="1">
              <a:off x="5486401" y="521166"/>
              <a:ext cx="2313006" cy="2250889"/>
            </a:xfrm>
            <a:prstGeom prst="ellipse">
              <a:avLst/>
            </a:prstGeom>
            <a:solidFill>
              <a:srgbClr val="00FF00"/>
            </a:solidFill>
            <a:ln w="47625">
              <a:solidFill>
                <a:srgbClr val="000000"/>
              </a:solidFill>
              <a:round/>
            </a:ln>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en-US"/>
            </a:p>
          </p:txBody>
        </p:sp>
        <p:pic>
          <p:nvPicPr>
            <p:cNvPr id="12" name="Graphic 11" descr="Checkmark with solid fill">
              <a:extLst>
                <a:ext uri="{FF2B5EF4-FFF2-40B4-BE49-F238E27FC236}">
                  <a16:creationId xmlns:a16="http://schemas.microsoft.com/office/drawing/2014/main" xmlns="" id="{8A369C02-AF9F-41E0-A925-4F6CCBD5036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5799386" y="756752"/>
              <a:ext cx="1682031" cy="1682031"/>
            </a:xfrm>
            <a:prstGeom prst="rect">
              <a:avLst/>
            </a:prstGeom>
          </p:spPr>
        </p:pic>
      </p:grpSp>
    </p:spTree>
    <p:extLst>
      <p:ext uri="{BB962C8B-B14F-4D97-AF65-F5344CB8AC3E}">
        <p14:creationId xmlns:p14="http://schemas.microsoft.com/office/powerpoint/2010/main" val="42041121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8914" name="Picture 2" descr="A picture containing text&#10;&#10;Description automatically generated">
            <a:extLst>
              <a:ext uri="{FF2B5EF4-FFF2-40B4-BE49-F238E27FC236}">
                <a16:creationId xmlns:a16="http://schemas.microsoft.com/office/drawing/2014/main" xmlns="" id="{20B24564-7351-4BA6-BACC-5C8CEB3692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0" y="842963"/>
            <a:ext cx="9137650" cy="5172075"/>
          </a:xfrm>
          <a:prstGeom prst="rect">
            <a:avLst/>
          </a:prstGeom>
          <a:noFill/>
          <a:ln w="9525">
            <a:solidFill>
              <a:schemeClr val="bg1"/>
            </a:solidFill>
            <a:miter lim="800000"/>
          </a:ln>
          <a:extLst>
            <a:ext uri="{909E8E84-426E-40dd-AFC4-6F175D3DCCD1}">
              <a14:hiddenFill xmlns:a14="http://schemas.microsoft.com/office/drawing/2010/main">
                <a:solidFill>
                  <a:srgbClr val="FFFFFF"/>
                </a:solidFill>
              </a14:hiddenFill>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 name="Text Box 8">
            <a:extLst>
              <a:ext uri="{FF2B5EF4-FFF2-40B4-BE49-F238E27FC236}">
                <a16:creationId xmlns:a16="http://schemas.microsoft.com/office/drawing/2014/main" xmlns="" id="{8EAF6F35-89F2-4A1B-A366-398B279A342E}"/>
              </a:ext>
            </a:extLst>
          </p:cNvPr>
          <p:cNvSpPr txBox="1"/>
          <p:nvPr/>
        </p:nvSpPr>
        <p:spPr>
          <a:xfrm>
            <a:off x="282575" y="4637088"/>
            <a:ext cx="8613775" cy="2012950"/>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GB" sz="3200" b="1" i="1" u="none" strike="noStrike" kern="120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Leader: </a:t>
            </a:r>
            <a:r>
              <a:rPr kumimoji="0" lang="en-GB" sz="3200" b="1" i="0" u="none" strike="noStrike" kern="120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pPr marL="0" marR="0" lvl="0" indent="0" algn="l" defTabSz="914400" rtl="0" eaLnBrk="0" fontAlgn="base" latinLnBrk="0" hangingPunct="0">
              <a:lnSpc>
                <a:spcPct val="100000"/>
              </a:lnSpc>
              <a:spcBef>
                <a:spcPct val="0"/>
              </a:spcBef>
              <a:spcAft>
                <a:spcPct val="0"/>
              </a:spcAft>
              <a:buClrTx/>
              <a:buSzTx/>
              <a:buFontTx/>
              <a:buNone/>
              <a:defRPr/>
            </a:pPr>
            <a:r>
              <a:rPr kumimoji="0" lang="en-GB" sz="3200" b="1" i="1" u="none" strike="noStrike" kern="120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All: May we</a:t>
            </a:r>
            <a:r>
              <a:rPr kumimoji="0" lang="en-GB" sz="3200" b="1" i="1" u="none" strike="noStrike" kern="1200" cap="none" spc="0" normalizeH="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 do the right thing                             this week</a:t>
            </a:r>
            <a:r>
              <a:rPr kumimoji="0" lang="en-GB" sz="3200" b="1" i="1" u="none" strike="noStrike" kern="120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a:t>
            </a:r>
            <a:endParaRPr kumimoji="0" lang="en-GB" sz="2000" b="1" i="0" u="none" strike="noStrike" kern="1200" cap="none" spc="0" normalizeH="0" baseline="0" noProof="0">
              <a:ln>
                <a:noFill/>
              </a:ln>
              <a:solidFill>
                <a:prstClr val="white"/>
              </a:solidFill>
              <a:effectLst/>
              <a:uLnTx/>
              <a:uFillTx/>
              <a:latin typeface="Century Gothic" panose="020b0502020202020204" pitchFamily="34" charset="0"/>
              <a:ea typeface="ＭＳ 明朝"/>
              <a:cs typeface="Times New Roman"/>
            </a:endParaRPr>
          </a:p>
        </p:txBody>
      </p:sp>
      <p:grpSp>
        <p:nvGrpSpPr>
          <p:cNvPr id="10" name="Group 9">
            <a:extLst>
              <a:ext uri="{FF2B5EF4-FFF2-40B4-BE49-F238E27FC236}">
                <a16:creationId xmlns:a16="http://schemas.microsoft.com/office/drawing/2014/main" xmlns="" id="{F657F952-405F-4898-AA40-DAD6F7D2A281}"/>
              </a:ext>
            </a:extLst>
          </p:cNvPr>
          <p:cNvGrpSpPr/>
          <p:nvPr/>
        </p:nvGrpSpPr>
        <p:grpSpPr>
          <a:xfrm rot="8217778">
            <a:off x="7157734" y="5299711"/>
            <a:ext cx="2111516" cy="1383787"/>
            <a:chExt cx="1670756" cy="1095023"/>
          </a:xfrm>
          <a:solidFill>
            <a:schemeClr val="bg1"/>
          </a:solidFill>
        </p:grpSpPr>
        <p:pic>
          <p:nvPicPr>
            <p:cNvPr id="11" name="Graphic 34" descr="Arrow: Counter-clockwise curve">
              <a:extLst>
                <a:ext uri="{FF2B5EF4-FFF2-40B4-BE49-F238E27FC236}">
                  <a16:creationId xmlns:a16="http://schemas.microsoft.com/office/drawing/2014/main" xmlns="" id="{DE968492-1EBC-46A6-A496-306686C2A80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80623"/>
              <a:ext cx="914400" cy="914400"/>
            </a:xfrm>
            <a:prstGeom prst="rect">
              <a:avLst/>
            </a:prstGeom>
          </p:spPr>
        </p:pic>
        <p:pic>
          <p:nvPicPr>
            <p:cNvPr id="12" name="Graphic 35" descr="Arrow: Counter-clockwise curve">
              <a:extLst>
                <a:ext uri="{FF2B5EF4-FFF2-40B4-BE49-F238E27FC236}">
                  <a16:creationId xmlns:a16="http://schemas.microsoft.com/office/drawing/2014/main" xmlns="" id="{801E52AE-B5F3-433F-B9FF-55D3C778E5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756356" y="180623"/>
              <a:ext cx="914400" cy="914400"/>
            </a:xfrm>
            <a:prstGeom prst="rect">
              <a:avLst/>
            </a:prstGeom>
          </p:spPr>
        </p:pic>
        <p:pic>
          <p:nvPicPr>
            <p:cNvPr id="13" name="Graphic 36" descr="Arrow: Straight">
              <a:extLst>
                <a:ext uri="{FF2B5EF4-FFF2-40B4-BE49-F238E27FC236}">
                  <a16:creationId xmlns:a16="http://schemas.microsoft.com/office/drawing/2014/main" xmlns="" id="{CAC7C472-52E0-461D-BEED-57E2FCE778D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400000">
              <a:off x="372533" y="0"/>
              <a:ext cx="914400" cy="914400"/>
            </a:xfrm>
            <a:prstGeom prst="rect">
              <a:avLst/>
            </a:prstGeom>
          </p:spPr>
        </p:pic>
      </p:grpSp>
      <p:sp>
        <p:nvSpPr>
          <p:cNvPr id="17" name="Oval 5">
            <a:extLst>
              <a:ext uri="{FF2B5EF4-FFF2-40B4-BE49-F238E27FC236}">
                <a16:creationId xmlns:a16="http://schemas.microsoft.com/office/drawing/2014/main" xmlns="" id="{CF433F70-B248-4E34-943A-6C8E6DF36054}"/>
              </a:ext>
            </a:extLst>
          </p:cNvPr>
          <p:cNvSpPr>
            <a:spLocks noChangeArrowheads="1"/>
          </p:cNvSpPr>
          <p:nvPr/>
        </p:nvSpPr>
        <p:spPr bwMode="auto">
          <a:xfrm flipV="1">
            <a:off x="2502342" y="266745"/>
            <a:ext cx="4139317" cy="4028154"/>
          </a:xfrm>
          <a:prstGeom prst="ellipse">
            <a:avLst/>
          </a:prstGeom>
          <a:solidFill>
            <a:srgbClr val="00FF00"/>
          </a:solidFill>
          <a:ln w="47625">
            <a:solidFill>
              <a:srgbClr val="000000"/>
            </a:solidFill>
            <a:round/>
          </a:ln>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en-US"/>
          </a:p>
        </p:txBody>
      </p:sp>
      <p:pic>
        <p:nvPicPr>
          <p:cNvPr id="18" name="Graphic 17" descr="Checkmark with solid fill">
            <a:extLst>
              <a:ext uri="{FF2B5EF4-FFF2-40B4-BE49-F238E27FC236}">
                <a16:creationId xmlns:a16="http://schemas.microsoft.com/office/drawing/2014/main" xmlns="" id="{E9C3CAA1-53EA-4554-B720-10E0D5EBBAB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3066933" y="885234"/>
            <a:ext cx="3010134" cy="3010134"/>
          </a:xfrm>
          <a:prstGeom prst="rect">
            <a:avLst/>
          </a:prstGeom>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AS_NET" val="4.0.30319.42000"/>
  <p:tag name="AS_OS" val="Microsoft Windows NT 10.0.17763.0"/>
  <p:tag name="AS_RELEASE_DATE" val="2022.02.14"/>
  <p:tag name="AS_TITLE" val="Aspose.Slides for .NET 4.0"/>
  <p:tag name="AS_VERSION" val="22.2"/>
</p:tagLst>
</file>

<file path=ppt/theme/theme1.xml><?xml version="1.0" encoding="utf-8"?>
<a:theme xmlns:r="http://schemas.openxmlformats.org/officeDocument/2006/relationships"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2.xml><?xml version="1.0" encoding="utf-8"?>
<a:theme xmlns:r="http://schemas.openxmlformats.org/officeDocument/2006/relationships"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3.xml><?xml version="1.0" encoding="utf-8"?>
<a:theme xmlns:r="http://schemas.openxmlformats.org/officeDocument/2006/relationships"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4.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Calibri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C039752084F974F8A936374EF80F060" ma:contentTypeVersion="14" ma:contentTypeDescription="Create a new document." ma:contentTypeScope="" ma:versionID="c75ceff3ac1084b34cecfa67e2e0bc37">
  <xsd:schema xmlns:xsd="http://www.w3.org/2001/XMLSchema" xmlns:xs="http://www.w3.org/2001/XMLSchema" xmlns:p="http://schemas.microsoft.com/office/2006/metadata/properties" xmlns:ns2="2f116d5b-396f-4e4a-83ba-9442a2ac4a70" xmlns:ns3="ac15c9f3-89de-41f0-808e-0d6a6779343a" targetNamespace="http://schemas.microsoft.com/office/2006/metadata/properties" ma:root="true" ma:fieldsID="c706c477dc36b70aaaa16be5c6293a26" ns2:_="" ns3:_="">
    <xsd:import namespace="2f116d5b-396f-4e4a-83ba-9442a2ac4a70"/>
    <xsd:import namespace="ac15c9f3-89de-41f0-808e-0d6a6779343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116d5b-396f-4e4a-83ba-9442a2ac4a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06aabbe-596b-4e13-ae27-cd64ca0bc193"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c15c9f3-89de-41f0-808e-0d6a6779343a"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3232e21-787a-4571-8f98-65b6d6334ccb}" ma:internalName="TaxCatchAll" ma:showField="CatchAllData" ma:web="ac15c9f3-89de-41f0-808e-0d6a6779343a">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c15c9f3-89de-41f0-808e-0d6a6779343a" xsi:nil="true"/>
    <lcf76f155ced4ddcb4097134ff3c332f xmlns="2f116d5b-396f-4e4a-83ba-9442a2ac4a7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607AC02-9886-44CE-ADAD-6BF5C963D906}"/>
</file>

<file path=customXml/itemProps2.xml><?xml version="1.0" encoding="utf-8"?>
<ds:datastoreItem xmlns:ds="http://schemas.openxmlformats.org/officeDocument/2006/customXml" ds:itemID="{FE163127-AB01-4B07-B93C-7B66F3A8E063}"/>
</file>

<file path=customXml/itemProps3.xml><?xml version="1.0" encoding="utf-8"?>
<ds:datastoreItem xmlns:ds="http://schemas.openxmlformats.org/officeDocument/2006/customXml" ds:itemID="{429B7880-37E0-4133-930D-825DE2366ADC}"/>
</file>

<file path=docProps/app.xml><?xml version="1.0" encoding="utf-8"?>
<Properties xmlns:vt="http://schemas.openxmlformats.org/officeDocument/2006/docPropsVTypes" xmlns="http://schemas.openxmlformats.org/officeDocument/2006/extended-properties">
  <Template> Black .thmx</Template>
  <Company/>
  <PresentationFormat>On-screen Show (4:3)</PresentationFormat>
  <Paragraphs>37</Paragraphs>
  <Slides>20</Slides>
  <Notes>11</Notes>
  <TotalTime>200</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20</vt:i4>
      </vt:variant>
    </vt:vector>
  </HeadingPairs>
  <TitlesOfParts>
    <vt:vector baseType="lpstr" size="34">
      <vt:lpstr>Arial</vt:lpstr>
      <vt:lpstr>Calibri</vt:lpstr>
      <vt:lpstr>MS PGothic</vt:lpstr>
      <vt:lpstr>ＭＳ Ｐゴシック</vt:lpstr>
      <vt:lpstr>Calibri Light</vt:lpstr>
      <vt:lpstr>Century Gothic</vt:lpstr>
      <vt:lpstr>Avenir Next LT Pro</vt:lpstr>
      <vt:lpstr>MS Mincho</vt:lpstr>
      <vt:lpstr>Times New Roman</vt:lpstr>
      <vt:lpstr>Symbol</vt:lpstr>
      <vt:lpstr>Cambria</vt:lpstr>
      <vt:lpstr>Tahoma</vt:lpstr>
      <vt:lpstr>ＭＳ 明朝</vt:lpstr>
      <vt:lpstr> Black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22.0200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Boxer</dc:creator>
  <cp:lastModifiedBy>Rachel Boxer</cp:lastModifiedBy>
  <cp:revision>16</cp:revision>
  <dcterms:created xsi:type="dcterms:W3CDTF">2012-11-26T21:02:16Z</dcterms:created>
  <dcterms:modified xsi:type="dcterms:W3CDTF">2023-07-01T10:12:02Z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KTEK-CHUNK-1">
    <vt:lpwstr>010021{"F":2,"I":"D9D6-49F4-F2CB-B7E8"}</vt:lpwstr>
  </property>
  <property fmtid="{D5CDD505-2E9C-101B-9397-08002B2CF9AE}" pid="3" name="ContentTypeId">
    <vt:lpwstr>0x0101003C039752084F974F8A936374EF80F060</vt:lpwstr>
  </property>
  <property fmtid="{D5CDD505-2E9C-101B-9397-08002B2CF9AE}" pid="4" name="Order">
    <vt:r8>748800</vt:r8>
  </property>
</Properties>
</file>