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24"/>
  </p:notesMasterIdLst>
  <p:sldIdLst>
    <p:sldId id="792" r:id="rId4"/>
    <p:sldId id="794" r:id="rId5"/>
    <p:sldId id="787" r:id="rId6"/>
    <p:sldId id="786" r:id="rId7"/>
    <p:sldId id="527" r:id="rId8"/>
    <p:sldId id="257" r:id="rId9"/>
    <p:sldId id="788" r:id="rId10"/>
    <p:sldId id="259" r:id="rId11"/>
    <p:sldId id="260" r:id="rId12"/>
    <p:sldId id="261" r:id="rId13"/>
    <p:sldId id="262" r:id="rId14"/>
    <p:sldId id="263" r:id="rId15"/>
    <p:sldId id="264" r:id="rId16"/>
    <p:sldId id="789" r:id="rId17"/>
    <p:sldId id="790" r:id="rId18"/>
    <p:sldId id="791" r:id="rId19"/>
    <p:sldId id="785" r:id="rId20"/>
    <p:sldId id="523" r:id="rId21"/>
    <p:sldId id="795" r:id="rId22"/>
    <p:sldId id="52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1F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F480C2-40AC-45C2-85EF-47340683CB94}" v="3" dt="2023-11-24T16:24:32.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95" autoAdjust="0"/>
  </p:normalViewPr>
  <p:slideViewPr>
    <p:cSldViewPr snapToGrid="0" snapToObjects="1">
      <p:cViewPr varScale="1">
        <p:scale>
          <a:sx n="81" d="100"/>
          <a:sy n="81" d="100"/>
        </p:scale>
        <p:origin x="1428" y="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A4425-05D5-49BD-903C-86C8650A3999}" type="datetimeFigureOut">
              <a:rPr lang="en-GB" smtClean="0"/>
              <a:t>27/11/2023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9247B-441B-40B5-A604-AE94B6C49405}" type="slidenum">
              <a:rPr lang="en-GB" smtClean="0"/>
              <a:t>‹#›</a:t>
            </a:fld>
            <a:endParaRPr lang="en-GB"/>
          </a:p>
        </p:txBody>
      </p:sp>
    </p:spTree>
    <p:extLst>
      <p:ext uri="{BB962C8B-B14F-4D97-AF65-F5344CB8AC3E}">
        <p14:creationId xmlns:p14="http://schemas.microsoft.com/office/powerpoint/2010/main" val="2100975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rPr>
              <a:t>Use our new gathering words. Why not invent your own actions to accompany them?</a:t>
            </a:r>
          </a:p>
          <a:p>
            <a:pPr marL="285750" indent="-285750">
              <a:buFont typeface="Arial" panose="020B0604020202020204" pitchFamily="34" charset="0"/>
              <a:buChar char="•"/>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Children: With ears ready to hear and hands ready to serve.</a:t>
            </a: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rPr>
              <a:t>All: </a:t>
            </a:r>
            <a:r>
              <a:rPr lang="en-GB" sz="1800" b="1" dirty="0">
                <a:effectLst/>
                <a:latin typeface="Calibri" panose="020F0502020204030204" pitchFamily="34" charset="0"/>
                <a:ea typeface="MS Mincho" panose="02020609040205080304" pitchFamily="49" charset="-128"/>
              </a:rPr>
              <a:t>May we be wise in all our actions today.</a:t>
            </a:r>
            <a:endParaRPr lang="en-US" altLang="en-US" b="1" dirty="0">
              <a:cs typeface="Times New Roman" panose="02020603050405020304" pitchFamily="18"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3EC9C2F-B570-47DB-AE86-C8120FBF935D}"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27.11.2023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10: </a:t>
            </a:r>
            <a:r>
              <a:rPr lang="en-US" dirty="0"/>
              <a:t>A very clever teacher, from his own town, came past. He walked on the far side of the road and pretended not to see the hurt man. He did not stop to help him either.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27.11.2023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11: </a:t>
            </a:r>
            <a:r>
              <a:rPr lang="en-US" dirty="0"/>
              <a:t>A stranger from the country of Samaria came along the road with his little donkey. He saw the hurt man by the side of the road. The man from Samaria was very kind.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27.11.2023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12: </a:t>
            </a:r>
            <a:r>
              <a:rPr lang="en-US" dirty="0"/>
              <a:t>‘I will help you, my friend,’ said the kind man from Samaria. He gave the man a drink of water, helped him and put him on his donkey’s back.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27.11.2023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13: </a:t>
            </a:r>
            <a:r>
              <a:rPr lang="en-US" dirty="0"/>
              <a:t>He found a place for the man to stay and paid for everything he needed. What a kind person!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eaLnBrk="0" fontAlgn="base" latinLnBrk="0" hangingPunct="0">
              <a:lnSpc>
                <a:spcPct val="100000"/>
              </a:lnSpc>
              <a:spcBef>
                <a:spcPct val="0"/>
              </a:spcBef>
              <a:spcAft>
                <a:spcPct val="0"/>
              </a:spcAft>
              <a:buClrTx/>
              <a:buSzTx/>
              <a:buFontTx/>
              <a:buNone/>
              <a:tabLst/>
              <a:defRPr/>
            </a:pPr>
            <a:r>
              <a:rPr lang="en-GB" b="1" dirty="0"/>
              <a:t>Slide 14: Our wise words for today remind us: </a:t>
            </a:r>
            <a:r>
              <a:rPr kumimoji="0" lang="en-US" sz="1200" b="1" i="0" u="none" strike="noStrike" kern="0" cap="none" spc="0" normalizeH="0" baseline="0" noProof="0" dirty="0">
                <a:ln w="1905">
                  <a:solidFill>
                    <a:sysClr val="windowText" lastClr="000000"/>
                  </a:solidFill>
                </a:ln>
                <a:solidFill>
                  <a:srgbClr val="DF1FBA"/>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t>
            </a:r>
            <a:r>
              <a:rPr kumimoji="0" lang="en-GB" sz="1200" b="1" i="0" u="none" strike="noStrike" kern="0" cap="none" spc="0" normalizeH="0" baseline="0" noProof="0" dirty="0">
                <a:ln w="1905">
                  <a:solidFill>
                    <a:sysClr val="windowText" lastClr="000000"/>
                  </a:solidFill>
                </a:ln>
                <a:solidFill>
                  <a:srgbClr val="DF1FBA"/>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Whenever you are able, do good to people who need help.’</a:t>
            </a:r>
          </a:p>
          <a:p>
            <a:pPr marL="0" marR="0" lvl="0" indent="0" algn="l" defTabSz="914400" eaLnBrk="0" fontAlgn="base" latinLnBrk="0" hangingPunct="0">
              <a:lnSpc>
                <a:spcPct val="100000"/>
              </a:lnSpc>
              <a:spcBef>
                <a:spcPct val="0"/>
              </a:spcBef>
              <a:spcAft>
                <a:spcPct val="0"/>
              </a:spcAft>
              <a:buClrTx/>
              <a:buSzTx/>
              <a:buFontTx/>
              <a:buNone/>
              <a:tabLst/>
              <a:defRPr/>
            </a:pPr>
            <a:r>
              <a:rPr lang="en-GB" sz="1200" dirty="0">
                <a:effectLst/>
                <a:latin typeface="Times New Roman" panose="02020603050405020304" pitchFamily="18" charset="0"/>
                <a:ea typeface="Times New Roman" panose="02020603050405020304" pitchFamily="18" charset="0"/>
              </a:rPr>
              <a:t>So, who did this in the story?</a:t>
            </a:r>
          </a:p>
          <a:p>
            <a:pPr marL="0" marR="0" lvl="0" indent="0" algn="l" defTabSz="914400" eaLnBrk="0" fontAlgn="base" latinLnBrk="0" hangingPunct="0">
              <a:lnSpc>
                <a:spcPct val="100000"/>
              </a:lnSpc>
              <a:spcBef>
                <a:spcPct val="0"/>
              </a:spcBef>
              <a:spcAft>
                <a:spcPct val="0"/>
              </a:spcAft>
              <a:buClrTx/>
              <a:buSzTx/>
              <a:buFontTx/>
              <a:buNone/>
              <a:tabLst/>
              <a:defRPr/>
            </a:pPr>
            <a:r>
              <a:rPr lang="en-GB" sz="1200" dirty="0">
                <a:effectLst/>
                <a:latin typeface="Times New Roman" panose="02020603050405020304" pitchFamily="18" charset="0"/>
                <a:ea typeface="Times New Roman" panose="02020603050405020304" pitchFamily="18" charset="0"/>
              </a:rPr>
              <a:t>It was the Samaritan of course! He had what people sometimes call ‘compassion’ – he saw someone in need, thought how he would feel if he was lying at the side of the road – and then did something about it.</a:t>
            </a:r>
          </a:p>
          <a:p>
            <a:pPr marL="0" marR="0" lvl="0" indent="0" algn="l" defTabSz="914400" eaLnBrk="0" fontAlgn="base" latinLnBrk="0" hangingPunct="0">
              <a:lnSpc>
                <a:spcPct val="100000"/>
              </a:lnSpc>
              <a:spcBef>
                <a:spcPct val="0"/>
              </a:spcBef>
              <a:spcAft>
                <a:spcPct val="0"/>
              </a:spcAft>
              <a:buClrTx/>
              <a:buSzTx/>
              <a:buFontTx/>
              <a:buNone/>
              <a:tabLst/>
              <a:defRPr/>
            </a:pPr>
            <a:r>
              <a:rPr lang="en-GB" sz="1200" dirty="0">
                <a:effectLst/>
                <a:latin typeface="Times New Roman" panose="02020603050405020304" pitchFamily="18" charset="0"/>
                <a:ea typeface="Times New Roman" panose="02020603050405020304" pitchFamily="18" charset="0"/>
              </a:rPr>
              <a:t>There’s a second part to this wise saying, which says this: </a:t>
            </a:r>
            <a:r>
              <a:rPr lang="en-GB" sz="1200" b="1" dirty="0">
                <a:effectLst/>
                <a:latin typeface="Times New Roman" panose="02020603050405020304" pitchFamily="18" charset="0"/>
                <a:ea typeface="Times New Roman" panose="02020603050405020304" pitchFamily="18" charset="0"/>
              </a:rPr>
              <a:t>‘</a:t>
            </a:r>
            <a:r>
              <a:rPr lang="en-GB" b="1" i="0" dirty="0">
                <a:solidFill>
                  <a:srgbClr val="000000"/>
                </a:solidFill>
                <a:effectLst/>
                <a:latin typeface="system-ui"/>
              </a:rPr>
              <a:t>If you have what a person needs, don’t say to him, “Come back later. I will give it to you tomorrow.”’</a:t>
            </a:r>
            <a:endParaRPr lang="en-GB" sz="1200" b="1" dirty="0">
              <a:effectLst/>
              <a:latin typeface="Times New Roman" panose="02020603050405020304" pitchFamily="18" charset="0"/>
              <a:ea typeface="Times New Roman" panose="02020603050405020304" pitchFamily="18" charset="0"/>
            </a:endParaRPr>
          </a:p>
          <a:p>
            <a:pPr marL="0" marR="0" lvl="0" indent="0" algn="l" defTabSz="914400" eaLnBrk="0" fontAlgn="base" latinLnBrk="0" hangingPunct="0">
              <a:lnSpc>
                <a:spcPct val="100000"/>
              </a:lnSpc>
              <a:spcBef>
                <a:spcPct val="0"/>
              </a:spcBef>
              <a:spcAft>
                <a:spcPct val="0"/>
              </a:spcAft>
              <a:buClrTx/>
              <a:buSzTx/>
              <a:buFontTx/>
              <a:buNone/>
              <a:tabLst/>
              <a:defRPr/>
            </a:pPr>
            <a:r>
              <a:rPr lang="en-GB" sz="1200" dirty="0">
                <a:effectLst/>
                <a:latin typeface="Times New Roman" panose="02020603050405020304" pitchFamily="18" charset="0"/>
                <a:ea typeface="Times New Roman" panose="02020603050405020304" pitchFamily="18" charset="0"/>
              </a:rPr>
              <a:t>We might think that it’s was very obvious that the man lying by the side of the road needed help, but two people in the story walked by because they were just too busy with their own lives to be able to stop. They maybe thought ‘We can help someone tomorrow!’ I wonder if we’ve ever done this….?</a:t>
            </a:r>
          </a:p>
          <a:p>
            <a:pPr marL="0" marR="0" lvl="0" indent="0" algn="l" defTabSz="914400" eaLnBrk="0" fontAlgn="base" latinLnBrk="0" hangingPunct="0">
              <a:lnSpc>
                <a:spcPct val="100000"/>
              </a:lnSpc>
              <a:spcBef>
                <a:spcPct val="0"/>
              </a:spcBef>
              <a:spcAft>
                <a:spcPct val="0"/>
              </a:spcAft>
              <a:buClrTx/>
              <a:buSzTx/>
              <a:buFontTx/>
              <a:buNone/>
              <a:tabLst/>
              <a:defRPr/>
            </a:pPr>
            <a:endParaRPr lang="en-GB"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p:txBody>
      </p:sp>
      <p:sp>
        <p:nvSpPr>
          <p:cNvPr id="4" name="Slide Number Placeholder 3"/>
          <p:cNvSpPr>
            <a:spLocks noGrp="1"/>
          </p:cNvSpPr>
          <p:nvPr>
            <p:ph type="sldNum" sz="quarter" idx="5"/>
          </p:nvPr>
        </p:nvSpPr>
        <p:spPr/>
        <p:txBody>
          <a:bodyPr/>
          <a:lstStyle/>
          <a:p>
            <a:fld id="{4DB9247B-441B-40B5-A604-AE94B6C49405}" type="slidenum">
              <a:rPr lang="en-GB" smtClean="0"/>
              <a:t>14</a:t>
            </a:fld>
            <a:endParaRPr lang="en-GB"/>
          </a:p>
        </p:txBody>
      </p:sp>
    </p:spTree>
    <p:extLst>
      <p:ext uri="{BB962C8B-B14F-4D97-AF65-F5344CB8AC3E}">
        <p14:creationId xmlns:p14="http://schemas.microsoft.com/office/powerpoint/2010/main" val="1163088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15: Compassion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The Samaritan showed great compassion for the man lying in the road.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Showing compassion for others is what keeps the ‘feeling’ part of our hearts healthy, and prevents us from becoming ‘hard-hearted’. Like exercise, the more you practise being compassionate, the healthier the ‘feeling’ part of your heart will become.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I wonder how we do this? – well, let’s learn from the Samaritan in the story and see what he did!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dirty="0">
                <a:effectLst/>
                <a:latin typeface="Times New Roman" panose="02020603050405020304" pitchFamily="18" charset="0"/>
                <a:ea typeface="Times New Roman" panose="02020603050405020304" pitchFamily="18" charset="0"/>
              </a:rPr>
              <a:t>He saw someone who needed help</a:t>
            </a:r>
            <a:r>
              <a:rPr lang="en-GB" sz="1800" b="0" dirty="0">
                <a:effectLst/>
                <a:latin typeface="Times New Roman" panose="02020603050405020304" pitchFamily="18" charset="0"/>
                <a:ea typeface="Times New Roman" panose="02020603050405020304" pitchFamily="18" charset="0"/>
              </a:rPr>
              <a:t>: we can do that too, and keep our eyes open to see people in need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dirty="0">
                <a:effectLst/>
                <a:latin typeface="Times New Roman" panose="02020603050405020304" pitchFamily="18" charset="0"/>
                <a:ea typeface="Times New Roman" panose="02020603050405020304" pitchFamily="18" charset="0"/>
              </a:rPr>
              <a:t>He had compassion: </a:t>
            </a:r>
            <a:r>
              <a:rPr lang="en-GB" sz="1800" b="0" dirty="0">
                <a:effectLst/>
                <a:latin typeface="Times New Roman" panose="02020603050405020304" pitchFamily="18" charset="0"/>
                <a:ea typeface="Times New Roman" panose="02020603050405020304" pitchFamily="18" charset="0"/>
              </a:rPr>
              <a:t>we should think how we might feel in their position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dirty="0">
                <a:effectLst/>
                <a:latin typeface="Times New Roman" panose="02020603050405020304" pitchFamily="18" charset="0"/>
                <a:ea typeface="Times New Roman" panose="02020603050405020304" pitchFamily="18" charset="0"/>
              </a:rPr>
              <a:t>He did something to help: </a:t>
            </a:r>
            <a:r>
              <a:rPr lang="en-GB" sz="1800" b="0" dirty="0">
                <a:effectLst/>
                <a:latin typeface="Times New Roman" panose="02020603050405020304" pitchFamily="18" charset="0"/>
                <a:ea typeface="Times New Roman" panose="02020603050405020304" pitchFamily="18" charset="0"/>
              </a:rPr>
              <a:t>and so can we. </a:t>
            </a:r>
            <a:r>
              <a:rPr lang="en-GB" sz="1800" b="0" i="0" dirty="0">
                <a:effectLst/>
                <a:latin typeface="Times New Roman" panose="02020603050405020304" pitchFamily="18" charset="0"/>
                <a:ea typeface="Times New Roman" panose="02020603050405020304" pitchFamily="18" charset="0"/>
              </a:rPr>
              <a:t>Remember that our Wise Words said ‘whenever you are able.’ Sometimes, it </a:t>
            </a:r>
            <a:r>
              <a:rPr lang="en-GB" sz="1800" b="0" dirty="0">
                <a:effectLst/>
                <a:latin typeface="Times New Roman" panose="02020603050405020304" pitchFamily="18" charset="0"/>
                <a:ea typeface="Times New Roman" panose="02020603050405020304" pitchFamily="18" charset="0"/>
              </a:rPr>
              <a:t>may not be possible – or safe – for us to help </a:t>
            </a:r>
            <a:r>
              <a:rPr lang="en-GB" sz="1800" b="0" i="1" dirty="0">
                <a:effectLst/>
                <a:latin typeface="Times New Roman" panose="02020603050405020304" pitchFamily="18" charset="0"/>
                <a:ea typeface="Times New Roman" panose="02020603050405020304" pitchFamily="18" charset="0"/>
              </a:rPr>
              <a:t>[emphasise importance of safeguarding here, in child-friendly terms as you would normally articulate it in school]</a:t>
            </a:r>
            <a:endParaRPr lang="en-GB" sz="1800" dirty="0">
              <a:effectLst/>
              <a:latin typeface="Times New Roman" panose="02020603050405020304" pitchFamily="18" charset="0"/>
              <a:ea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4DB9247B-441B-40B5-A604-AE94B6C49405}" type="slidenum">
              <a:rPr lang="en-GB" smtClean="0"/>
              <a:t>15</a:t>
            </a:fld>
            <a:endParaRPr lang="en-GB"/>
          </a:p>
        </p:txBody>
      </p:sp>
    </p:spTree>
    <p:extLst>
      <p:ext uri="{BB962C8B-B14F-4D97-AF65-F5344CB8AC3E}">
        <p14:creationId xmlns:p14="http://schemas.microsoft.com/office/powerpoint/2010/main" val="4110742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16: Responding and words for worship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Our Wise Words for today reminded us </a:t>
            </a:r>
            <a:r>
              <a:rPr kumimoji="0" lang="en-US" sz="1200" b="1" i="0" u="none" strike="noStrike" kern="0" cap="none" spc="0" normalizeH="0" baseline="0" noProof="0" dirty="0">
                <a:ln w="1905">
                  <a:solidFill>
                    <a:sysClr val="windowText" lastClr="000000"/>
                  </a:solidFill>
                </a:ln>
                <a:solidFill>
                  <a:srgbClr val="DF1FBA"/>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t>
            </a:r>
            <a:r>
              <a:rPr kumimoji="0" lang="en-GB" sz="1200" b="1" i="0" u="none" strike="noStrike" kern="0" cap="none" spc="0" normalizeH="0" baseline="0" noProof="0" dirty="0">
                <a:ln w="1905">
                  <a:solidFill>
                    <a:sysClr val="windowText" lastClr="000000"/>
                  </a:solidFill>
                </a:ln>
                <a:solidFill>
                  <a:srgbClr val="DF1FBA"/>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Whenever you are able, do good to people who need help.’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w="1905">
                  <a:solidFill>
                    <a:sysClr val="windowText" lastClr="000000"/>
                  </a:solidFill>
                </a:ln>
                <a:solidFill>
                  <a:srgbClr val="DF1FBA"/>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Let’s wonder together…..you might like to think about the story as we do…</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….I wonder what we have learned from the example of the Samaritan?.... </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….I wonder </a:t>
            </a:r>
            <a:r>
              <a:rPr lang="en-GB"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how we might ‘do good’ to others today?.... &amp; not leave it until tomorrow!....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w="1905">
                <a:solidFill>
                  <a:sysClr val="windowText" lastClr="000000"/>
                </a:solidFill>
              </a:ln>
              <a:solidFill>
                <a:srgbClr val="DF1FBA"/>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endParaRPr>
          </a:p>
          <a:p>
            <a:endParaRPr lang="en-GB" b="0" dirty="0"/>
          </a:p>
        </p:txBody>
      </p:sp>
      <p:sp>
        <p:nvSpPr>
          <p:cNvPr id="4" name="Slide Number Placeholder 3"/>
          <p:cNvSpPr>
            <a:spLocks noGrp="1"/>
          </p:cNvSpPr>
          <p:nvPr>
            <p:ph type="sldNum" sz="quarter" idx="5"/>
          </p:nvPr>
        </p:nvSpPr>
        <p:spPr/>
        <p:txBody>
          <a:bodyPr/>
          <a:lstStyle/>
          <a:p>
            <a:fld id="{4DB9247B-441B-40B5-A604-AE94B6C49405}" type="slidenum">
              <a:rPr lang="en-GB" smtClean="0"/>
              <a:t>16</a:t>
            </a:fld>
            <a:endParaRPr lang="en-GB"/>
          </a:p>
        </p:txBody>
      </p:sp>
    </p:spTree>
    <p:extLst>
      <p:ext uri="{BB962C8B-B14F-4D97-AF65-F5344CB8AC3E}">
        <p14:creationId xmlns:p14="http://schemas.microsoft.com/office/powerpoint/2010/main" val="4102106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Slide 17: Prayer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i="1" dirty="0">
                <a:effectLst/>
                <a:latin typeface="Avenir Next LT Pro" panose="020B0504020202020204" pitchFamily="34" charset="0"/>
                <a:ea typeface="Calibri" panose="020F0502020204030204" pitchFamily="34" charset="0"/>
                <a:cs typeface="Times New Roman" panose="02020603050405020304" pitchFamily="18" charset="0"/>
              </a:rPr>
              <a:t>I’m going to use some words written by a very famous Christian hymn-writer, John Wesley, in 1904. I wonder whether he had our wise words in mind when he wrote them?! Use the words as your own prayer if you would like to:</a:t>
            </a:r>
            <a:endParaRPr lang="en-GB" sz="1800" b="0" i="1" kern="1200" dirty="0">
              <a:effectLst/>
              <a:latin typeface="Avenir Next LT Pro" panose="020B0504020202020204" pitchFamily="34" charset="0"/>
              <a:ea typeface="Calibri" panose="020F0502020204030204" pitchFamily="34" charset="0"/>
              <a:cs typeface="Times New Roman" panose="02020603050405020304" pitchFamily="18" charset="0"/>
            </a:endParaRPr>
          </a:p>
          <a:p>
            <a:r>
              <a:rPr lang="en-GB" sz="1800" b="1" kern="100" dirty="0">
                <a:effectLst/>
                <a:latin typeface="Century Gothic" panose="020B0502020202020204" pitchFamily="34" charset="0"/>
                <a:ea typeface="Calibri" panose="020F0502020204030204" pitchFamily="34" charset="0"/>
                <a:cs typeface="Times New Roman" panose="02020603050405020304" pitchFamily="18" charset="0"/>
              </a:rPr>
              <a:t>‘Do all the good you can, </a:t>
            </a:r>
          </a:p>
          <a:p>
            <a:r>
              <a:rPr lang="en-GB" sz="1800" b="1" kern="100" dirty="0">
                <a:effectLst/>
                <a:latin typeface="Century Gothic" panose="020B0502020202020204" pitchFamily="34" charset="0"/>
                <a:ea typeface="Calibri" panose="020F0502020204030204" pitchFamily="34" charset="0"/>
                <a:cs typeface="Times New Roman" panose="02020603050405020304" pitchFamily="18" charset="0"/>
              </a:rPr>
              <a:t>By all the means you can, </a:t>
            </a:r>
          </a:p>
          <a:p>
            <a:r>
              <a:rPr lang="en-GB" sz="1800" b="1" kern="100" dirty="0">
                <a:effectLst/>
                <a:latin typeface="Century Gothic" panose="020B0502020202020204" pitchFamily="34" charset="0"/>
                <a:ea typeface="Calibri" panose="020F0502020204030204" pitchFamily="34" charset="0"/>
                <a:cs typeface="Times New Roman" panose="02020603050405020304" pitchFamily="18" charset="0"/>
              </a:rPr>
              <a:t>In all the ways you can, </a:t>
            </a:r>
          </a:p>
          <a:p>
            <a:r>
              <a:rPr lang="en-GB" sz="1800" b="1" kern="100" dirty="0">
                <a:effectLst/>
                <a:latin typeface="Century Gothic" panose="020B0502020202020204" pitchFamily="34" charset="0"/>
                <a:ea typeface="Calibri" panose="020F0502020204030204" pitchFamily="34" charset="0"/>
                <a:cs typeface="Times New Roman" panose="02020603050405020304" pitchFamily="18" charset="0"/>
              </a:rPr>
              <a:t>In all the places you can, </a:t>
            </a:r>
          </a:p>
          <a:p>
            <a:r>
              <a:rPr lang="en-GB" sz="1800" b="1" kern="100" dirty="0">
                <a:effectLst/>
                <a:latin typeface="Century Gothic" panose="020B0502020202020204" pitchFamily="34" charset="0"/>
                <a:ea typeface="Calibri" panose="020F0502020204030204" pitchFamily="34" charset="0"/>
                <a:cs typeface="Times New Roman" panose="02020603050405020304" pitchFamily="18" charset="0"/>
              </a:rPr>
              <a:t>At all the times you can, </a:t>
            </a:r>
          </a:p>
          <a:p>
            <a:r>
              <a:rPr lang="en-GB" sz="1800" b="1" kern="100" dirty="0">
                <a:effectLst/>
                <a:latin typeface="Century Gothic" panose="020B0502020202020204" pitchFamily="34" charset="0"/>
                <a:ea typeface="Calibri" panose="020F0502020204030204" pitchFamily="34" charset="0"/>
                <a:cs typeface="Times New Roman" panose="02020603050405020304" pitchFamily="18" charset="0"/>
              </a:rPr>
              <a:t>To all the people you can, </a:t>
            </a:r>
          </a:p>
          <a:p>
            <a:r>
              <a:rPr lang="en-GB" sz="1800" b="1" kern="100" dirty="0">
                <a:effectLst/>
                <a:latin typeface="Century Gothic" panose="020B0502020202020204" pitchFamily="34" charset="0"/>
                <a:ea typeface="Calibri" panose="020F0502020204030204" pitchFamily="34" charset="0"/>
                <a:cs typeface="Times New Roman" panose="02020603050405020304" pitchFamily="18" charset="0"/>
              </a:rPr>
              <a:t>As long as ever you can.”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1E475F-8A83-40E3-8495-DA49BC0061A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386635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 We’ll shortly be hearing our wise words for today – and as we journey towards Easter together this half term, we’ll also be sharing a story from the life of Jesus.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2FAC1-C2DA-4EE7-A6B9-692D7D42DF4F}"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239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rPr>
              <a:t>Reflective prayer activity:</a:t>
            </a:r>
            <a:r>
              <a:rPr lang="en-GB" sz="1800" dirty="0">
                <a:effectLst/>
                <a:latin typeface="Calibri" panose="020F0502020204030204" pitchFamily="34" charset="0"/>
                <a:ea typeface="MS Mincho" panose="02020609040205080304" pitchFamily="49" charset="-128"/>
              </a:rPr>
              <a:t> </a:t>
            </a:r>
          </a:p>
          <a:p>
            <a:r>
              <a:rPr lang="en-GB" sz="1800" dirty="0">
                <a:effectLst/>
                <a:latin typeface="Calibri" panose="020F0502020204030204" pitchFamily="34" charset="0"/>
                <a:ea typeface="MS Mincho" panose="02020609040205080304" pitchFamily="49" charset="-128"/>
              </a:rPr>
              <a:t>On heart-shaped paper: write about or draw people who need our help – and even better, go out and do good wherever you can!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20</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I wonder if anyone knows what this is? </a:t>
            </a:r>
            <a:r>
              <a:rPr lang="en-GB" b="0" i="1" dirty="0"/>
              <a:t>[ask a few children, or give clues] </a:t>
            </a:r>
          </a:p>
          <a:p>
            <a:pPr marL="171450" indent="-171450">
              <a:buFont typeface="Arial" panose="020B0604020202020204" pitchFamily="34" charset="0"/>
              <a:buChar char="•"/>
            </a:pPr>
            <a:r>
              <a:rPr lang="en-GB" b="0" dirty="0"/>
              <a:t>You won’t ever have seen one, but we’ve all got one.</a:t>
            </a:r>
          </a:p>
          <a:p>
            <a:pPr marL="171450" indent="-171450">
              <a:buFont typeface="Arial" panose="020B0604020202020204" pitchFamily="34" charset="0"/>
              <a:buChar char="•"/>
            </a:pPr>
            <a:r>
              <a:rPr lang="en-GB" b="0" dirty="0"/>
              <a:t>It keeps us alive.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Along with our brains, it’s one of the most important parts of our bodies, because without it beating, none of us would be here.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It’s…. Your heart!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Most people realise that it’s very important that we look after our hearts – I wonder if you can tell me how? </a:t>
            </a:r>
            <a:r>
              <a:rPr lang="en-GB" b="0" i="1" dirty="0"/>
              <a:t>[ask a few more children]</a:t>
            </a:r>
            <a:endParaRPr lang="en-GB" b="0" dirty="0"/>
          </a:p>
          <a:p>
            <a:endParaRPr lang="en-GB" b="1" dirty="0"/>
          </a:p>
        </p:txBody>
      </p:sp>
      <p:sp>
        <p:nvSpPr>
          <p:cNvPr id="4" name="Slide Number Placeholder 3"/>
          <p:cNvSpPr>
            <a:spLocks noGrp="1"/>
          </p:cNvSpPr>
          <p:nvPr>
            <p:ph type="sldNum" sz="quarter" idx="5"/>
          </p:nvPr>
        </p:nvSpPr>
        <p:spPr/>
        <p:txBody>
          <a:bodyPr/>
          <a:lstStyle/>
          <a:p>
            <a:fld id="{4DB9247B-441B-40B5-A604-AE94B6C49405}" type="slidenum">
              <a:rPr lang="en-GB" smtClean="0"/>
              <a:t>3</a:t>
            </a:fld>
            <a:endParaRPr lang="en-GB"/>
          </a:p>
        </p:txBody>
      </p:sp>
    </p:spTree>
    <p:extLst>
      <p:ext uri="{BB962C8B-B14F-4D97-AF65-F5344CB8AC3E}">
        <p14:creationId xmlns:p14="http://schemas.microsoft.com/office/powerpoint/2010/main" val="2999296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 It’s workout time – and we are going to get active here in our assembly hall this morning and make our hearts pump!! </a:t>
            </a:r>
            <a:endParaRPr lang="en-GB" sz="1200" b="1" dirty="0">
              <a:effectLst/>
              <a:latin typeface="+mn-lt"/>
              <a:ea typeface="+mn-ea"/>
            </a:endParaRPr>
          </a:p>
          <a:p>
            <a:r>
              <a:rPr lang="en-GB" sz="1200" b="0" dirty="0">
                <a:effectLst/>
                <a:latin typeface="+mn-lt"/>
                <a:ea typeface="+mn-ea"/>
              </a:rPr>
              <a:t>Our routine will </a:t>
            </a:r>
            <a:r>
              <a:rPr lang="en-GB" sz="1800" dirty="0">
                <a:effectLst/>
                <a:latin typeface="Times New Roman" panose="02020603050405020304" pitchFamily="18" charset="0"/>
                <a:ea typeface="Times New Roman" panose="02020603050405020304" pitchFamily="18" charset="0"/>
              </a:rPr>
              <a:t>show us what happens when we exercise, and why exercise is important for our physical hearts…</a:t>
            </a:r>
          </a:p>
          <a:p>
            <a:r>
              <a:rPr lang="en-GB" sz="1800" i="1" dirty="0">
                <a:effectLst/>
                <a:latin typeface="Times New Roman" panose="02020603050405020304" pitchFamily="18" charset="0"/>
                <a:ea typeface="Times New Roman" panose="02020603050405020304" pitchFamily="18" charset="0"/>
              </a:rPr>
              <a:t>[Conduct your mini-aerobics session here, ask them to feel over their heart to see what’s happened whilst they’ve been exercising, then do the cool down. When children are settled again, continue]</a:t>
            </a: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So, why have we been doing all this? Well, one reason is that it’s very good for us to do this, but there is another reason entirely and it has to do with today’s Wise Words! </a:t>
            </a:r>
          </a:p>
        </p:txBody>
      </p:sp>
      <p:sp>
        <p:nvSpPr>
          <p:cNvPr id="4" name="Slide Number Placeholder 3"/>
          <p:cNvSpPr>
            <a:spLocks noGrp="1"/>
          </p:cNvSpPr>
          <p:nvPr>
            <p:ph type="sldNum" sz="quarter" idx="5"/>
          </p:nvPr>
        </p:nvSpPr>
        <p:spPr/>
        <p:txBody>
          <a:bodyPr/>
          <a:lstStyle/>
          <a:p>
            <a:fld id="{4DB9247B-441B-40B5-A604-AE94B6C49405}" type="slidenum">
              <a:rPr lang="en-GB" smtClean="0"/>
              <a:t>4</a:t>
            </a:fld>
            <a:endParaRPr lang="en-GB"/>
          </a:p>
        </p:txBody>
      </p:sp>
    </p:spTree>
    <p:extLst>
      <p:ext uri="{BB962C8B-B14F-4D97-AF65-F5344CB8AC3E}">
        <p14:creationId xmlns:p14="http://schemas.microsoft.com/office/powerpoint/2010/main" val="1184420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eaLnBrk="0" fontAlgn="base" latinLnBrk="0" hangingPunct="0">
              <a:lnSpc>
                <a:spcPct val="100000"/>
              </a:lnSpc>
              <a:spcBef>
                <a:spcPct val="0"/>
              </a:spcBef>
              <a:spcAft>
                <a:spcPct val="0"/>
              </a:spcAft>
              <a:buClrTx/>
              <a:buSzTx/>
              <a:buFontTx/>
              <a:buNone/>
              <a:tabLst/>
              <a:defRPr/>
            </a:pPr>
            <a:r>
              <a:rPr lang="en-GB" b="1" dirty="0"/>
              <a:t>Slide 5: </a:t>
            </a:r>
            <a:r>
              <a:rPr kumimoji="0" lang="en-US" sz="1200" b="1" i="0" u="none" strike="noStrike" kern="0" cap="none" spc="0" normalizeH="0" baseline="0" noProof="0" dirty="0">
                <a:ln w="1905">
                  <a:solidFill>
                    <a:sysClr val="windowText" lastClr="000000"/>
                  </a:solidFill>
                </a:ln>
                <a:solidFill>
                  <a:srgbClr val="DF1FBA"/>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t>
            </a:r>
            <a:r>
              <a:rPr kumimoji="0" lang="en-GB" sz="1200" b="1" i="0" u="none" strike="noStrike" kern="0" cap="none" spc="0" normalizeH="0" baseline="0" noProof="0" dirty="0">
                <a:ln w="1905">
                  <a:solidFill>
                    <a:sysClr val="windowText" lastClr="000000"/>
                  </a:solidFill>
                </a:ln>
                <a:solidFill>
                  <a:srgbClr val="DF1FBA"/>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Whenever you are able, do good to people who need help.’</a:t>
            </a:r>
          </a:p>
          <a:p>
            <a:pPr marL="0" marR="0" lvl="0" indent="0" algn="l" defTabSz="914400" eaLnBrk="0" fontAlgn="base" latinLnBrk="0" hangingPunct="0">
              <a:lnSpc>
                <a:spcPct val="100000"/>
              </a:lnSpc>
              <a:spcBef>
                <a:spcPct val="0"/>
              </a:spcBef>
              <a:spcAft>
                <a:spcPct val="0"/>
              </a:spcAft>
              <a:buClrTx/>
              <a:buSzTx/>
              <a:buFontTx/>
              <a:buNone/>
              <a:tabLst/>
              <a:defRPr/>
            </a:pPr>
            <a:r>
              <a:rPr lang="en-GB" sz="1200" dirty="0">
                <a:effectLst/>
                <a:latin typeface="Times New Roman" panose="02020603050405020304" pitchFamily="18" charset="0"/>
                <a:ea typeface="Times New Roman" panose="02020603050405020304" pitchFamily="18" charset="0"/>
              </a:rPr>
              <a:t>There’s another part to our hearts, a part no-one quite knows the location of, that’s to do with our ability to feel – the ‘feeling’ part of our hearts, if you like. It’s important that this part of our bodies gets some exercise as well – and this happens through what we do to help others. Let’s keep our Wise Words in mind as we connect with a story from the life of Jesus that will help us to think more deeply….</a:t>
            </a:r>
            <a:endParaRPr lang="en-GB"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p:txBody>
      </p:sp>
      <p:sp>
        <p:nvSpPr>
          <p:cNvPr id="4" name="Slide Number Placeholder 3"/>
          <p:cNvSpPr>
            <a:spLocks noGrp="1"/>
          </p:cNvSpPr>
          <p:nvPr>
            <p:ph type="sldNum" sz="quarter" idx="5"/>
          </p:nvPr>
        </p:nvSpPr>
        <p:spPr/>
        <p:txBody>
          <a:bodyPr/>
          <a:lstStyle/>
          <a:p>
            <a:fld id="{4DB9247B-441B-40B5-A604-AE94B6C49405}" type="slidenum">
              <a:rPr lang="en-GB" smtClean="0"/>
              <a:t>5</a:t>
            </a:fld>
            <a:endParaRPr lang="en-GB"/>
          </a:p>
        </p:txBody>
      </p:sp>
    </p:spTree>
    <p:extLst>
      <p:ext uri="{BB962C8B-B14F-4D97-AF65-F5344CB8AC3E}">
        <p14:creationId xmlns:p14="http://schemas.microsoft.com/office/powerpoint/2010/main" val="2424635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27.11.2023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6: </a:t>
            </a:r>
            <a:r>
              <a:rPr lang="en-US" dirty="0"/>
              <a:t>Jesus often told stories to tell people something important about God, or so that people would know how to treat others. This story is found in the Bible in the book of Luke, and it’s one of Jesus’ most famous stories.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27.11.2023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7: </a:t>
            </a:r>
            <a:r>
              <a:rPr lang="en-US" dirty="0"/>
              <a:t>A man was walking along the road from Jerusalem to the town of Jericho when some bad men stole his coat and left him lying on the side of the road, badly hurt.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27.11.2023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8: </a:t>
            </a:r>
            <a:r>
              <a:rPr lang="en-US" dirty="0"/>
              <a:t>The hurt man lay in the hot sun. At last, he saw someone coming past. It was a very holy man who loved to pray. ‘Help me please,’ cried the hurt man.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27.11.2023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9: </a:t>
            </a:r>
            <a:r>
              <a:rPr lang="en-US" dirty="0"/>
              <a:t>But the very holy man took no notice. He walked on the other side of the road. He didn’t stop to help the hurt man. He was too busy praying to God.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A66A74B-0FED-4DA3-BA6A-B62E3A05778B}"/>
              </a:ext>
            </a:extLst>
          </p:cNvPr>
          <p:cNvSpPr>
            <a:spLocks noGrp="1"/>
          </p:cNvSpPr>
          <p:nvPr>
            <p:ph type="dt" sz="half" idx="10"/>
          </p:nvPr>
        </p:nvSpPr>
        <p:spPr/>
        <p:txBody>
          <a:bodyPr/>
          <a:lstStyle>
            <a:lvl1pPr>
              <a:defRPr/>
            </a:lvl1pPr>
          </a:lstStyle>
          <a:p>
            <a:pPr>
              <a:defRPr/>
            </a:pPr>
            <a:fld id="{2B4ACFE1-3A1F-4463-B63B-75B9948253E7}" type="datetimeFigureOut">
              <a:rPr lang="en-US"/>
              <a:pPr>
                <a:defRPr/>
              </a:pPr>
              <a:t>11/27/2023</a:t>
            </a:fld>
            <a:endParaRPr lang="en-US"/>
          </a:p>
        </p:txBody>
      </p:sp>
      <p:sp>
        <p:nvSpPr>
          <p:cNvPr id="5" name="Footer Placeholder 4">
            <a:extLst>
              <a:ext uri="{FF2B5EF4-FFF2-40B4-BE49-F238E27FC236}">
                <a16:creationId xmlns:a16="http://schemas.microsoft.com/office/drawing/2014/main" id="{56CF7AC5-C8B0-445F-A331-9C3DB8AF63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93A0AC0-5E63-4245-8E40-FB9D8A14CED6}"/>
              </a:ext>
            </a:extLst>
          </p:cNvPr>
          <p:cNvSpPr>
            <a:spLocks noGrp="1"/>
          </p:cNvSpPr>
          <p:nvPr>
            <p:ph type="sldNum" sz="quarter" idx="12"/>
          </p:nvPr>
        </p:nvSpPr>
        <p:spPr/>
        <p:txBody>
          <a:bodyPr/>
          <a:lstStyle>
            <a:lvl1pPr>
              <a:defRPr/>
            </a:lvl1pPr>
          </a:lstStyle>
          <a:p>
            <a:pPr>
              <a:defRPr/>
            </a:pPr>
            <a:fld id="{C3935495-E60E-420F-A52F-A9CFD717BD30}" type="slidenum">
              <a:rPr lang="en-US" altLang="en-US"/>
              <a:pPr>
                <a:defRPr/>
              </a:pPr>
              <a:t>‹#›</a:t>
            </a:fld>
            <a:endParaRPr lang="en-US" altLang="en-US"/>
          </a:p>
        </p:txBody>
      </p:sp>
    </p:spTree>
    <p:extLst>
      <p:ext uri="{BB962C8B-B14F-4D97-AF65-F5344CB8AC3E}">
        <p14:creationId xmlns:p14="http://schemas.microsoft.com/office/powerpoint/2010/main" val="300064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074C34-B40B-460C-8519-664918C08C32}"/>
              </a:ext>
            </a:extLst>
          </p:cNvPr>
          <p:cNvSpPr>
            <a:spLocks noGrp="1"/>
          </p:cNvSpPr>
          <p:nvPr>
            <p:ph type="dt" sz="half" idx="10"/>
          </p:nvPr>
        </p:nvSpPr>
        <p:spPr/>
        <p:txBody>
          <a:bodyPr/>
          <a:lstStyle>
            <a:lvl1pPr>
              <a:defRPr/>
            </a:lvl1pPr>
          </a:lstStyle>
          <a:p>
            <a:pPr>
              <a:defRPr/>
            </a:pPr>
            <a:fld id="{F5B68420-AEE6-4E2F-893C-776C1B16E786}" type="datetimeFigureOut">
              <a:rPr lang="en-US"/>
              <a:pPr>
                <a:defRPr/>
              </a:pPr>
              <a:t>11/27/2023</a:t>
            </a:fld>
            <a:endParaRPr lang="en-US"/>
          </a:p>
        </p:txBody>
      </p:sp>
      <p:sp>
        <p:nvSpPr>
          <p:cNvPr id="5" name="Footer Placeholder 4">
            <a:extLst>
              <a:ext uri="{FF2B5EF4-FFF2-40B4-BE49-F238E27FC236}">
                <a16:creationId xmlns:a16="http://schemas.microsoft.com/office/drawing/2014/main" id="{BA026921-74CA-4F0E-8EDD-14D1609EE2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C0168A-D4E2-4C2E-9854-41B5F085304D}"/>
              </a:ext>
            </a:extLst>
          </p:cNvPr>
          <p:cNvSpPr>
            <a:spLocks noGrp="1"/>
          </p:cNvSpPr>
          <p:nvPr>
            <p:ph type="sldNum" sz="quarter" idx="12"/>
          </p:nvPr>
        </p:nvSpPr>
        <p:spPr/>
        <p:txBody>
          <a:bodyPr/>
          <a:lstStyle>
            <a:lvl1pPr>
              <a:defRPr/>
            </a:lvl1pPr>
          </a:lstStyle>
          <a:p>
            <a:pPr>
              <a:defRPr/>
            </a:pPr>
            <a:fld id="{887D87CB-2CB8-4680-A7E5-CB332897FAA0}" type="slidenum">
              <a:rPr lang="en-US" altLang="en-US"/>
              <a:pPr>
                <a:defRPr/>
              </a:pPr>
              <a:t>‹#›</a:t>
            </a:fld>
            <a:endParaRPr lang="en-US" altLang="en-US"/>
          </a:p>
        </p:txBody>
      </p:sp>
    </p:spTree>
    <p:extLst>
      <p:ext uri="{BB962C8B-B14F-4D97-AF65-F5344CB8AC3E}">
        <p14:creationId xmlns:p14="http://schemas.microsoft.com/office/powerpoint/2010/main" val="353363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82458BB-FCBF-456C-B340-C48019004BC0}"/>
              </a:ext>
            </a:extLst>
          </p:cNvPr>
          <p:cNvSpPr>
            <a:spLocks noGrp="1"/>
          </p:cNvSpPr>
          <p:nvPr>
            <p:ph type="dt" sz="half" idx="10"/>
          </p:nvPr>
        </p:nvSpPr>
        <p:spPr/>
        <p:txBody>
          <a:bodyPr/>
          <a:lstStyle>
            <a:lvl1pPr>
              <a:defRPr/>
            </a:lvl1pPr>
          </a:lstStyle>
          <a:p>
            <a:pPr>
              <a:defRPr/>
            </a:pPr>
            <a:fld id="{EE87F1E9-BD2A-4F0D-BE70-4F3800618B6F}" type="datetimeFigureOut">
              <a:rPr lang="en-US"/>
              <a:pPr>
                <a:defRPr/>
              </a:pPr>
              <a:t>11/27/2023</a:t>
            </a:fld>
            <a:endParaRPr lang="en-US"/>
          </a:p>
        </p:txBody>
      </p:sp>
      <p:sp>
        <p:nvSpPr>
          <p:cNvPr id="5" name="Footer Placeholder 4">
            <a:extLst>
              <a:ext uri="{FF2B5EF4-FFF2-40B4-BE49-F238E27FC236}">
                <a16:creationId xmlns:a16="http://schemas.microsoft.com/office/drawing/2014/main" id="{98FAFD6D-30DB-40DA-AA67-AF9EB2D8E5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7646AB-0172-4566-9642-3B86358EAC11}"/>
              </a:ext>
            </a:extLst>
          </p:cNvPr>
          <p:cNvSpPr>
            <a:spLocks noGrp="1"/>
          </p:cNvSpPr>
          <p:nvPr>
            <p:ph type="sldNum" sz="quarter" idx="12"/>
          </p:nvPr>
        </p:nvSpPr>
        <p:spPr/>
        <p:txBody>
          <a:bodyPr/>
          <a:lstStyle>
            <a:lvl1pPr>
              <a:defRPr/>
            </a:lvl1pPr>
          </a:lstStyle>
          <a:p>
            <a:pPr>
              <a:defRPr/>
            </a:pPr>
            <a:fld id="{CF970938-D338-4846-B174-2FB9B81ADC64}" type="slidenum">
              <a:rPr lang="en-US" altLang="en-US"/>
              <a:pPr>
                <a:defRPr/>
              </a:pPr>
              <a:t>‹#›</a:t>
            </a:fld>
            <a:endParaRPr lang="en-US" altLang="en-US"/>
          </a:p>
        </p:txBody>
      </p:sp>
    </p:spTree>
    <p:extLst>
      <p:ext uri="{BB962C8B-B14F-4D97-AF65-F5344CB8AC3E}">
        <p14:creationId xmlns:p14="http://schemas.microsoft.com/office/powerpoint/2010/main" val="346055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B0EDFCF9-3CE3-43F4-905F-0EE5FDEFBF98}"/>
              </a:ext>
            </a:extLst>
          </p:cNvPr>
          <p:cNvSpPr>
            <a:spLocks noGrp="1"/>
          </p:cNvSpPr>
          <p:nvPr>
            <p:ph type="dt" sz="half" idx="10"/>
          </p:nvPr>
        </p:nvSpPr>
        <p:spPr/>
        <p:txBody>
          <a:bodyPr/>
          <a:lstStyle>
            <a:lvl1pPr>
              <a:defRPr/>
            </a:lvl1pPr>
          </a:lstStyle>
          <a:p>
            <a:pPr>
              <a:defRPr/>
            </a:pPr>
            <a:fld id="{5BE710DD-EFFC-411A-ABAF-A271F8CC2486}" type="datetimeFigureOut">
              <a:rPr lang="en-US"/>
              <a:pPr>
                <a:defRPr/>
              </a:pPr>
              <a:t>11/27/2023</a:t>
            </a:fld>
            <a:endParaRPr lang="en-US"/>
          </a:p>
        </p:txBody>
      </p:sp>
      <p:sp>
        <p:nvSpPr>
          <p:cNvPr id="6" name="Footer Placeholder 4">
            <a:extLst>
              <a:ext uri="{FF2B5EF4-FFF2-40B4-BE49-F238E27FC236}">
                <a16:creationId xmlns:a16="http://schemas.microsoft.com/office/drawing/2014/main" id="{4CE31D5B-D643-4128-91A0-521A318B780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4705484-001A-4A43-9DE6-439DA9A07FF8}"/>
              </a:ext>
            </a:extLst>
          </p:cNvPr>
          <p:cNvSpPr>
            <a:spLocks noGrp="1"/>
          </p:cNvSpPr>
          <p:nvPr>
            <p:ph type="sldNum" sz="quarter" idx="12"/>
          </p:nvPr>
        </p:nvSpPr>
        <p:spPr/>
        <p:txBody>
          <a:bodyPr/>
          <a:lstStyle>
            <a:lvl1pPr>
              <a:defRPr/>
            </a:lvl1pPr>
          </a:lstStyle>
          <a:p>
            <a:pPr>
              <a:defRPr/>
            </a:pPr>
            <a:fld id="{74170758-22DE-4592-9E95-8B2475D6278E}" type="slidenum">
              <a:rPr lang="en-US" altLang="en-US"/>
              <a:pPr>
                <a:defRPr/>
              </a:pPr>
              <a:t>‹#›</a:t>
            </a:fld>
            <a:endParaRPr lang="en-US" altLang="en-US"/>
          </a:p>
        </p:txBody>
      </p:sp>
    </p:spTree>
    <p:extLst>
      <p:ext uri="{BB962C8B-B14F-4D97-AF65-F5344CB8AC3E}">
        <p14:creationId xmlns:p14="http://schemas.microsoft.com/office/powerpoint/2010/main" val="137750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4E6C494C-2D44-4619-86F8-DD85610D8D6E}"/>
              </a:ext>
            </a:extLst>
          </p:cNvPr>
          <p:cNvSpPr>
            <a:spLocks noGrp="1"/>
          </p:cNvSpPr>
          <p:nvPr>
            <p:ph type="dt" sz="half" idx="10"/>
          </p:nvPr>
        </p:nvSpPr>
        <p:spPr/>
        <p:txBody>
          <a:bodyPr/>
          <a:lstStyle>
            <a:lvl1pPr>
              <a:defRPr/>
            </a:lvl1pPr>
          </a:lstStyle>
          <a:p>
            <a:pPr>
              <a:defRPr/>
            </a:pPr>
            <a:fld id="{ABD417E9-8913-4506-B4F9-9169C4130BE7}" type="datetimeFigureOut">
              <a:rPr lang="en-US"/>
              <a:pPr>
                <a:defRPr/>
              </a:pPr>
              <a:t>11/27/2023</a:t>
            </a:fld>
            <a:endParaRPr lang="en-US"/>
          </a:p>
        </p:txBody>
      </p:sp>
      <p:sp>
        <p:nvSpPr>
          <p:cNvPr id="8" name="Footer Placeholder 4">
            <a:extLst>
              <a:ext uri="{FF2B5EF4-FFF2-40B4-BE49-F238E27FC236}">
                <a16:creationId xmlns:a16="http://schemas.microsoft.com/office/drawing/2014/main" id="{4D55171F-CB9A-421D-AC83-F3931111785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272B26D-C284-49F3-80EA-5E7B3B9F7A77}"/>
              </a:ext>
            </a:extLst>
          </p:cNvPr>
          <p:cNvSpPr>
            <a:spLocks noGrp="1"/>
          </p:cNvSpPr>
          <p:nvPr>
            <p:ph type="sldNum" sz="quarter" idx="12"/>
          </p:nvPr>
        </p:nvSpPr>
        <p:spPr/>
        <p:txBody>
          <a:bodyPr/>
          <a:lstStyle>
            <a:lvl1pPr>
              <a:defRPr/>
            </a:lvl1pPr>
          </a:lstStyle>
          <a:p>
            <a:pPr>
              <a:defRPr/>
            </a:pPr>
            <a:fld id="{224F62AF-4FA0-4DF1-8A46-15F994BF10FF}" type="slidenum">
              <a:rPr lang="en-US" altLang="en-US"/>
              <a:pPr>
                <a:defRPr/>
              </a:pPr>
              <a:t>‹#›</a:t>
            </a:fld>
            <a:endParaRPr lang="en-US" altLang="en-US"/>
          </a:p>
        </p:txBody>
      </p:sp>
    </p:spTree>
    <p:extLst>
      <p:ext uri="{BB962C8B-B14F-4D97-AF65-F5344CB8AC3E}">
        <p14:creationId xmlns:p14="http://schemas.microsoft.com/office/powerpoint/2010/main" val="306352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D5CB14EF-96AA-43B0-B20D-C1A3C180C562}"/>
              </a:ext>
            </a:extLst>
          </p:cNvPr>
          <p:cNvSpPr>
            <a:spLocks noGrp="1"/>
          </p:cNvSpPr>
          <p:nvPr>
            <p:ph type="dt" sz="half" idx="10"/>
          </p:nvPr>
        </p:nvSpPr>
        <p:spPr/>
        <p:txBody>
          <a:bodyPr/>
          <a:lstStyle>
            <a:lvl1pPr>
              <a:defRPr/>
            </a:lvl1pPr>
          </a:lstStyle>
          <a:p>
            <a:pPr>
              <a:defRPr/>
            </a:pPr>
            <a:fld id="{DF08BE43-B5B9-4AE4-A1EC-5F85D01FB066}" type="datetimeFigureOut">
              <a:rPr lang="en-US"/>
              <a:pPr>
                <a:defRPr/>
              </a:pPr>
              <a:t>11/27/2023</a:t>
            </a:fld>
            <a:endParaRPr lang="en-US"/>
          </a:p>
        </p:txBody>
      </p:sp>
      <p:sp>
        <p:nvSpPr>
          <p:cNvPr id="4" name="Footer Placeholder 4">
            <a:extLst>
              <a:ext uri="{FF2B5EF4-FFF2-40B4-BE49-F238E27FC236}">
                <a16:creationId xmlns:a16="http://schemas.microsoft.com/office/drawing/2014/main" id="{370FF8DD-6AEE-4C4A-B64C-B0876A82311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69CD263-BDCD-4679-8406-5F113F71A1AD}"/>
              </a:ext>
            </a:extLst>
          </p:cNvPr>
          <p:cNvSpPr>
            <a:spLocks noGrp="1"/>
          </p:cNvSpPr>
          <p:nvPr>
            <p:ph type="sldNum" sz="quarter" idx="12"/>
          </p:nvPr>
        </p:nvSpPr>
        <p:spPr/>
        <p:txBody>
          <a:bodyPr/>
          <a:lstStyle>
            <a:lvl1pPr>
              <a:defRPr/>
            </a:lvl1pPr>
          </a:lstStyle>
          <a:p>
            <a:pPr>
              <a:defRPr/>
            </a:pPr>
            <a:fld id="{8CB5CD7E-0F02-40B0-96B8-AF8485710123}" type="slidenum">
              <a:rPr lang="en-US" altLang="en-US"/>
              <a:pPr>
                <a:defRPr/>
              </a:pPr>
              <a:t>‹#›</a:t>
            </a:fld>
            <a:endParaRPr lang="en-US" altLang="en-US"/>
          </a:p>
        </p:txBody>
      </p:sp>
    </p:spTree>
    <p:extLst>
      <p:ext uri="{BB962C8B-B14F-4D97-AF65-F5344CB8AC3E}">
        <p14:creationId xmlns:p14="http://schemas.microsoft.com/office/powerpoint/2010/main" val="308411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2D00E53-BA03-4F55-9AA3-B421C2FAF0E5}"/>
              </a:ext>
            </a:extLst>
          </p:cNvPr>
          <p:cNvSpPr>
            <a:spLocks noGrp="1"/>
          </p:cNvSpPr>
          <p:nvPr>
            <p:ph type="dt" sz="half" idx="10"/>
          </p:nvPr>
        </p:nvSpPr>
        <p:spPr/>
        <p:txBody>
          <a:bodyPr/>
          <a:lstStyle>
            <a:lvl1pPr>
              <a:defRPr/>
            </a:lvl1pPr>
          </a:lstStyle>
          <a:p>
            <a:pPr>
              <a:defRPr/>
            </a:pPr>
            <a:fld id="{92075F71-194C-411E-97E7-A3503EFBD505}" type="datetimeFigureOut">
              <a:rPr lang="en-US"/>
              <a:pPr>
                <a:defRPr/>
              </a:pPr>
              <a:t>11/27/2023</a:t>
            </a:fld>
            <a:endParaRPr lang="en-US"/>
          </a:p>
        </p:txBody>
      </p:sp>
      <p:sp>
        <p:nvSpPr>
          <p:cNvPr id="3" name="Footer Placeholder 4">
            <a:extLst>
              <a:ext uri="{FF2B5EF4-FFF2-40B4-BE49-F238E27FC236}">
                <a16:creationId xmlns:a16="http://schemas.microsoft.com/office/drawing/2014/main" id="{6AA5BB48-D951-4A37-89AB-E00F18FAADB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2FA7234-57EC-4483-8AC8-A8468D8CD281}"/>
              </a:ext>
            </a:extLst>
          </p:cNvPr>
          <p:cNvSpPr>
            <a:spLocks noGrp="1"/>
          </p:cNvSpPr>
          <p:nvPr>
            <p:ph type="sldNum" sz="quarter" idx="12"/>
          </p:nvPr>
        </p:nvSpPr>
        <p:spPr/>
        <p:txBody>
          <a:bodyPr/>
          <a:lstStyle>
            <a:lvl1pPr>
              <a:defRPr/>
            </a:lvl1pPr>
          </a:lstStyle>
          <a:p>
            <a:pPr>
              <a:defRPr/>
            </a:pPr>
            <a:fld id="{53C4748C-1C1A-4D2E-8CBC-39A1BFCA3EAE}" type="slidenum">
              <a:rPr lang="en-US" altLang="en-US"/>
              <a:pPr>
                <a:defRPr/>
              </a:pPr>
              <a:t>‹#›</a:t>
            </a:fld>
            <a:endParaRPr lang="en-US" altLang="en-US"/>
          </a:p>
        </p:txBody>
      </p:sp>
    </p:spTree>
    <p:extLst>
      <p:ext uri="{BB962C8B-B14F-4D97-AF65-F5344CB8AC3E}">
        <p14:creationId xmlns:p14="http://schemas.microsoft.com/office/powerpoint/2010/main" val="414784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512F9743-F201-4A95-8A9A-22FF285F8E72}"/>
              </a:ext>
            </a:extLst>
          </p:cNvPr>
          <p:cNvSpPr>
            <a:spLocks noGrp="1"/>
          </p:cNvSpPr>
          <p:nvPr>
            <p:ph type="dt" sz="half" idx="10"/>
          </p:nvPr>
        </p:nvSpPr>
        <p:spPr/>
        <p:txBody>
          <a:bodyPr/>
          <a:lstStyle>
            <a:lvl1pPr>
              <a:defRPr/>
            </a:lvl1pPr>
          </a:lstStyle>
          <a:p>
            <a:pPr>
              <a:defRPr/>
            </a:pPr>
            <a:fld id="{D24EB676-10D0-43B3-981E-41E40ED6385E}" type="datetimeFigureOut">
              <a:rPr lang="en-US"/>
              <a:pPr>
                <a:defRPr/>
              </a:pPr>
              <a:t>11/27/2023</a:t>
            </a:fld>
            <a:endParaRPr lang="en-US"/>
          </a:p>
        </p:txBody>
      </p:sp>
      <p:sp>
        <p:nvSpPr>
          <p:cNvPr id="6" name="Footer Placeholder 4">
            <a:extLst>
              <a:ext uri="{FF2B5EF4-FFF2-40B4-BE49-F238E27FC236}">
                <a16:creationId xmlns:a16="http://schemas.microsoft.com/office/drawing/2014/main" id="{7D33BA57-B24E-4284-890A-0502484C950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CE31E4C-27B9-4DCF-9381-E06D50BDC6D7}"/>
              </a:ext>
            </a:extLst>
          </p:cNvPr>
          <p:cNvSpPr>
            <a:spLocks noGrp="1"/>
          </p:cNvSpPr>
          <p:nvPr>
            <p:ph type="sldNum" sz="quarter" idx="12"/>
          </p:nvPr>
        </p:nvSpPr>
        <p:spPr/>
        <p:txBody>
          <a:bodyPr/>
          <a:lstStyle>
            <a:lvl1pPr>
              <a:defRPr/>
            </a:lvl1pPr>
          </a:lstStyle>
          <a:p>
            <a:pPr>
              <a:defRPr/>
            </a:pPr>
            <a:fld id="{C90CC0D8-5EA7-4513-AB9B-35E8BD7A51E0}" type="slidenum">
              <a:rPr lang="en-US" altLang="en-US"/>
              <a:pPr>
                <a:defRPr/>
              </a:pPr>
              <a:t>‹#›</a:t>
            </a:fld>
            <a:endParaRPr lang="en-US" altLang="en-US"/>
          </a:p>
        </p:txBody>
      </p:sp>
    </p:spTree>
    <p:extLst>
      <p:ext uri="{BB962C8B-B14F-4D97-AF65-F5344CB8AC3E}">
        <p14:creationId xmlns:p14="http://schemas.microsoft.com/office/powerpoint/2010/main" val="362654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F4A640D-48E1-4567-A357-7BAA793E8D1A}"/>
              </a:ext>
            </a:extLst>
          </p:cNvPr>
          <p:cNvSpPr>
            <a:spLocks noGrp="1"/>
          </p:cNvSpPr>
          <p:nvPr>
            <p:ph type="dt" sz="half" idx="10"/>
          </p:nvPr>
        </p:nvSpPr>
        <p:spPr/>
        <p:txBody>
          <a:bodyPr/>
          <a:lstStyle>
            <a:lvl1pPr>
              <a:defRPr/>
            </a:lvl1pPr>
          </a:lstStyle>
          <a:p>
            <a:pPr>
              <a:defRPr/>
            </a:pPr>
            <a:fld id="{07AA6FB1-5C5E-4FEE-B9FE-CA7A854E22C4}" type="datetimeFigureOut">
              <a:rPr lang="en-US"/>
              <a:pPr>
                <a:defRPr/>
              </a:pPr>
              <a:t>11/27/2023</a:t>
            </a:fld>
            <a:endParaRPr lang="en-US"/>
          </a:p>
        </p:txBody>
      </p:sp>
      <p:sp>
        <p:nvSpPr>
          <p:cNvPr id="6" name="Footer Placeholder 4">
            <a:extLst>
              <a:ext uri="{FF2B5EF4-FFF2-40B4-BE49-F238E27FC236}">
                <a16:creationId xmlns:a16="http://schemas.microsoft.com/office/drawing/2014/main" id="{74C52EDE-DCB8-490A-8872-47A34B26443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AEDE839-6023-4771-B428-5F10812EE0FC}"/>
              </a:ext>
            </a:extLst>
          </p:cNvPr>
          <p:cNvSpPr>
            <a:spLocks noGrp="1"/>
          </p:cNvSpPr>
          <p:nvPr>
            <p:ph type="sldNum" sz="quarter" idx="12"/>
          </p:nvPr>
        </p:nvSpPr>
        <p:spPr/>
        <p:txBody>
          <a:bodyPr/>
          <a:lstStyle>
            <a:lvl1pPr>
              <a:defRPr/>
            </a:lvl1pPr>
          </a:lstStyle>
          <a:p>
            <a:pPr>
              <a:defRPr/>
            </a:pPr>
            <a:fld id="{2A29841E-3434-4476-8ABF-2BFEB978E032}" type="slidenum">
              <a:rPr lang="en-US" altLang="en-US"/>
              <a:pPr>
                <a:defRPr/>
              </a:pPr>
              <a:t>‹#›</a:t>
            </a:fld>
            <a:endParaRPr lang="en-US" altLang="en-US"/>
          </a:p>
        </p:txBody>
      </p:sp>
    </p:spTree>
    <p:extLst>
      <p:ext uri="{BB962C8B-B14F-4D97-AF65-F5344CB8AC3E}">
        <p14:creationId xmlns:p14="http://schemas.microsoft.com/office/powerpoint/2010/main" val="4056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50A096-7075-46CC-A857-682C2F3F8A20}"/>
              </a:ext>
            </a:extLst>
          </p:cNvPr>
          <p:cNvSpPr>
            <a:spLocks noGrp="1"/>
          </p:cNvSpPr>
          <p:nvPr>
            <p:ph type="dt" sz="half" idx="10"/>
          </p:nvPr>
        </p:nvSpPr>
        <p:spPr/>
        <p:txBody>
          <a:bodyPr/>
          <a:lstStyle>
            <a:lvl1pPr>
              <a:defRPr/>
            </a:lvl1pPr>
          </a:lstStyle>
          <a:p>
            <a:pPr>
              <a:defRPr/>
            </a:pPr>
            <a:fld id="{62B81001-9DCB-4BAA-A02C-65A39D0FB917}" type="datetimeFigureOut">
              <a:rPr lang="en-US"/>
              <a:pPr>
                <a:defRPr/>
              </a:pPr>
              <a:t>11/27/2023</a:t>
            </a:fld>
            <a:endParaRPr lang="en-US"/>
          </a:p>
        </p:txBody>
      </p:sp>
      <p:sp>
        <p:nvSpPr>
          <p:cNvPr id="5" name="Footer Placeholder 4">
            <a:extLst>
              <a:ext uri="{FF2B5EF4-FFF2-40B4-BE49-F238E27FC236}">
                <a16:creationId xmlns:a16="http://schemas.microsoft.com/office/drawing/2014/main" id="{5027CD05-5AAB-4916-8BEA-35B07F8688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ED5E97-C49C-47F4-8B41-4F3F1F7C8F1E}"/>
              </a:ext>
            </a:extLst>
          </p:cNvPr>
          <p:cNvSpPr>
            <a:spLocks noGrp="1"/>
          </p:cNvSpPr>
          <p:nvPr>
            <p:ph type="sldNum" sz="quarter" idx="12"/>
          </p:nvPr>
        </p:nvSpPr>
        <p:spPr/>
        <p:txBody>
          <a:bodyPr/>
          <a:lstStyle>
            <a:lvl1pPr>
              <a:defRPr/>
            </a:lvl1pPr>
          </a:lstStyle>
          <a:p>
            <a:pPr>
              <a:defRPr/>
            </a:pPr>
            <a:fld id="{FCD9EC17-DBF0-4CA3-A523-7CC83BCEFBE0}" type="slidenum">
              <a:rPr lang="en-US" altLang="en-US"/>
              <a:pPr>
                <a:defRPr/>
              </a:pPr>
              <a:t>‹#›</a:t>
            </a:fld>
            <a:endParaRPr lang="en-US" altLang="en-US"/>
          </a:p>
        </p:txBody>
      </p:sp>
    </p:spTree>
    <p:extLst>
      <p:ext uri="{BB962C8B-B14F-4D97-AF65-F5344CB8AC3E}">
        <p14:creationId xmlns:p14="http://schemas.microsoft.com/office/powerpoint/2010/main" val="380240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B433EE-5E32-4DDC-BD49-19C68EDBDEE8}"/>
              </a:ext>
            </a:extLst>
          </p:cNvPr>
          <p:cNvSpPr>
            <a:spLocks noGrp="1"/>
          </p:cNvSpPr>
          <p:nvPr>
            <p:ph type="dt" sz="half" idx="10"/>
          </p:nvPr>
        </p:nvSpPr>
        <p:spPr/>
        <p:txBody>
          <a:bodyPr/>
          <a:lstStyle>
            <a:lvl1pPr>
              <a:defRPr/>
            </a:lvl1pPr>
          </a:lstStyle>
          <a:p>
            <a:pPr>
              <a:defRPr/>
            </a:pPr>
            <a:fld id="{62A5EF89-F1B5-4A52-9E9F-9E730BD64CEF}" type="datetimeFigureOut">
              <a:rPr lang="en-US"/>
              <a:pPr>
                <a:defRPr/>
              </a:pPr>
              <a:t>11/27/2023</a:t>
            </a:fld>
            <a:endParaRPr lang="en-US"/>
          </a:p>
        </p:txBody>
      </p:sp>
      <p:sp>
        <p:nvSpPr>
          <p:cNvPr id="5" name="Footer Placeholder 4">
            <a:extLst>
              <a:ext uri="{FF2B5EF4-FFF2-40B4-BE49-F238E27FC236}">
                <a16:creationId xmlns:a16="http://schemas.microsoft.com/office/drawing/2014/main" id="{9D81D7F9-806B-4A71-B8E4-B72F18633E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7CA230-B722-4F06-AC6A-60A3D1A30761}"/>
              </a:ext>
            </a:extLst>
          </p:cNvPr>
          <p:cNvSpPr>
            <a:spLocks noGrp="1"/>
          </p:cNvSpPr>
          <p:nvPr>
            <p:ph type="sldNum" sz="quarter" idx="12"/>
          </p:nvPr>
        </p:nvSpPr>
        <p:spPr/>
        <p:txBody>
          <a:bodyPr/>
          <a:lstStyle>
            <a:lvl1pPr>
              <a:defRPr/>
            </a:lvl1pPr>
          </a:lstStyle>
          <a:p>
            <a:pPr>
              <a:defRPr/>
            </a:pPr>
            <a:fld id="{C31BD053-5151-491B-996F-E50EF72E09A4}" type="slidenum">
              <a:rPr lang="en-US" altLang="en-US"/>
              <a:pPr>
                <a:defRPr/>
              </a:pPr>
              <a:t>‹#›</a:t>
            </a:fld>
            <a:endParaRPr lang="en-US" altLang="en-US"/>
          </a:p>
        </p:txBody>
      </p:sp>
    </p:spTree>
    <p:extLst>
      <p:ext uri="{BB962C8B-B14F-4D97-AF65-F5344CB8AC3E}">
        <p14:creationId xmlns:p14="http://schemas.microsoft.com/office/powerpoint/2010/main" val="32896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3A9EC96-FA27-4BFD-B4A5-82BD862C0BD3}"/>
              </a:ext>
            </a:extLst>
          </p:cNvPr>
          <p:cNvSpPr>
            <a:spLocks noGrp="1"/>
          </p:cNvSpPr>
          <p:nvPr>
            <p:ph type="dt" sz="half" idx="10"/>
          </p:nvPr>
        </p:nvSpPr>
        <p:spPr/>
        <p:txBody>
          <a:bodyPr/>
          <a:lstStyle>
            <a:lvl1pPr>
              <a:defRPr/>
            </a:lvl1pPr>
          </a:lstStyle>
          <a:p>
            <a:pPr>
              <a:defRPr/>
            </a:pPr>
            <a:fld id="{2CBCF58D-FAEA-439E-9760-1329CC598DA2}" type="datetimeFigureOut">
              <a:rPr lang="en-US" altLang="en-US"/>
              <a:pPr>
                <a:defRPr/>
              </a:pPr>
              <a:t>11/27/2023</a:t>
            </a:fld>
            <a:endParaRPr lang="en-US" altLang="en-US"/>
          </a:p>
        </p:txBody>
      </p:sp>
      <p:sp>
        <p:nvSpPr>
          <p:cNvPr id="5" name="Footer Placeholder 4">
            <a:extLst>
              <a:ext uri="{FF2B5EF4-FFF2-40B4-BE49-F238E27FC236}">
                <a16:creationId xmlns:a16="http://schemas.microsoft.com/office/drawing/2014/main" id="{B4FC18A2-ABFC-4DA8-A99F-BDC0B941F9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B98623-5642-4365-A9C0-0028E9815251}"/>
              </a:ext>
            </a:extLst>
          </p:cNvPr>
          <p:cNvSpPr>
            <a:spLocks noGrp="1"/>
          </p:cNvSpPr>
          <p:nvPr>
            <p:ph type="sldNum" sz="quarter" idx="12"/>
          </p:nvPr>
        </p:nvSpPr>
        <p:spPr/>
        <p:txBody>
          <a:bodyPr/>
          <a:lstStyle>
            <a:lvl1pPr>
              <a:defRPr/>
            </a:lvl1pPr>
          </a:lstStyle>
          <a:p>
            <a:pPr>
              <a:defRPr/>
            </a:pPr>
            <a:fld id="{13DA4747-1556-44B2-9E5B-094C7B96DB95}" type="slidenum">
              <a:rPr lang="en-US" altLang="en-US"/>
              <a:pPr>
                <a:defRPr/>
              </a:pPr>
              <a:t>‹#›</a:t>
            </a:fld>
            <a:endParaRPr lang="en-US" altLang="en-US"/>
          </a:p>
        </p:txBody>
      </p:sp>
    </p:spTree>
    <p:extLst>
      <p:ext uri="{BB962C8B-B14F-4D97-AF65-F5344CB8AC3E}">
        <p14:creationId xmlns:p14="http://schemas.microsoft.com/office/powerpoint/2010/main" val="185955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3146B3-2A43-4EFB-9658-EBDA1092AD3B}"/>
              </a:ext>
            </a:extLst>
          </p:cNvPr>
          <p:cNvSpPr>
            <a:spLocks noGrp="1"/>
          </p:cNvSpPr>
          <p:nvPr>
            <p:ph type="dt" sz="half" idx="10"/>
          </p:nvPr>
        </p:nvSpPr>
        <p:spPr/>
        <p:txBody>
          <a:bodyPr/>
          <a:lstStyle>
            <a:lvl1pPr>
              <a:defRPr/>
            </a:lvl1pPr>
          </a:lstStyle>
          <a:p>
            <a:pPr>
              <a:defRPr/>
            </a:pPr>
            <a:fld id="{4C38C468-E1F5-444D-B8F5-96931338427C}" type="datetimeFigureOut">
              <a:rPr lang="en-US" altLang="en-US"/>
              <a:pPr>
                <a:defRPr/>
              </a:pPr>
              <a:t>11/27/2023</a:t>
            </a:fld>
            <a:endParaRPr lang="en-US" altLang="en-US"/>
          </a:p>
        </p:txBody>
      </p:sp>
      <p:sp>
        <p:nvSpPr>
          <p:cNvPr id="5" name="Footer Placeholder 4">
            <a:extLst>
              <a:ext uri="{FF2B5EF4-FFF2-40B4-BE49-F238E27FC236}">
                <a16:creationId xmlns:a16="http://schemas.microsoft.com/office/drawing/2014/main" id="{3DEFD03F-9301-4E9A-ADE7-F877CE074F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757639-6DC3-40D0-B849-880787A808C1}"/>
              </a:ext>
            </a:extLst>
          </p:cNvPr>
          <p:cNvSpPr>
            <a:spLocks noGrp="1"/>
          </p:cNvSpPr>
          <p:nvPr>
            <p:ph type="sldNum" sz="quarter" idx="12"/>
          </p:nvPr>
        </p:nvSpPr>
        <p:spPr/>
        <p:txBody>
          <a:bodyPr/>
          <a:lstStyle>
            <a:lvl1pPr>
              <a:defRPr/>
            </a:lvl1pPr>
          </a:lstStyle>
          <a:p>
            <a:pPr>
              <a:defRPr/>
            </a:pPr>
            <a:fld id="{CFE88662-6E3E-427D-9DBE-A30CC398F90F}" type="slidenum">
              <a:rPr lang="en-US" altLang="en-US"/>
              <a:pPr>
                <a:defRPr/>
              </a:pPr>
              <a:t>‹#›</a:t>
            </a:fld>
            <a:endParaRPr lang="en-US" altLang="en-US"/>
          </a:p>
        </p:txBody>
      </p:sp>
    </p:spTree>
    <p:extLst>
      <p:ext uri="{BB962C8B-B14F-4D97-AF65-F5344CB8AC3E}">
        <p14:creationId xmlns:p14="http://schemas.microsoft.com/office/powerpoint/2010/main" val="339974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BA88C60-BD82-46DE-85BA-3651B421A2B0}"/>
              </a:ext>
            </a:extLst>
          </p:cNvPr>
          <p:cNvSpPr>
            <a:spLocks noGrp="1"/>
          </p:cNvSpPr>
          <p:nvPr>
            <p:ph type="dt" sz="half" idx="10"/>
          </p:nvPr>
        </p:nvSpPr>
        <p:spPr/>
        <p:txBody>
          <a:bodyPr/>
          <a:lstStyle>
            <a:lvl1pPr>
              <a:defRPr/>
            </a:lvl1pPr>
          </a:lstStyle>
          <a:p>
            <a:pPr>
              <a:defRPr/>
            </a:pPr>
            <a:fld id="{DE1E3629-B83A-4246-B5BA-D42A699FE52C}" type="datetimeFigureOut">
              <a:rPr lang="en-US" altLang="en-US"/>
              <a:pPr>
                <a:defRPr/>
              </a:pPr>
              <a:t>11/27/2023</a:t>
            </a:fld>
            <a:endParaRPr lang="en-US" altLang="en-US"/>
          </a:p>
        </p:txBody>
      </p:sp>
      <p:sp>
        <p:nvSpPr>
          <p:cNvPr id="5" name="Footer Placeholder 4">
            <a:extLst>
              <a:ext uri="{FF2B5EF4-FFF2-40B4-BE49-F238E27FC236}">
                <a16:creationId xmlns:a16="http://schemas.microsoft.com/office/drawing/2014/main" id="{5305CC6C-F524-417F-982D-FF4184AFEE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BD994CF-6843-4C5B-9B93-A7C1939F8378}"/>
              </a:ext>
            </a:extLst>
          </p:cNvPr>
          <p:cNvSpPr>
            <a:spLocks noGrp="1"/>
          </p:cNvSpPr>
          <p:nvPr>
            <p:ph type="sldNum" sz="quarter" idx="12"/>
          </p:nvPr>
        </p:nvSpPr>
        <p:spPr/>
        <p:txBody>
          <a:bodyPr/>
          <a:lstStyle>
            <a:lvl1pPr>
              <a:defRPr/>
            </a:lvl1pPr>
          </a:lstStyle>
          <a:p>
            <a:pPr>
              <a:defRPr/>
            </a:pPr>
            <a:fld id="{F717EFE0-1CE3-4F4F-BA4D-259EE768CF73}" type="slidenum">
              <a:rPr lang="en-US" altLang="en-US"/>
              <a:pPr>
                <a:defRPr/>
              </a:pPr>
              <a:t>‹#›</a:t>
            </a:fld>
            <a:endParaRPr lang="en-US" altLang="en-US"/>
          </a:p>
        </p:txBody>
      </p:sp>
    </p:spTree>
    <p:extLst>
      <p:ext uri="{BB962C8B-B14F-4D97-AF65-F5344CB8AC3E}">
        <p14:creationId xmlns:p14="http://schemas.microsoft.com/office/powerpoint/2010/main" val="222578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D6BA1C1C-C7AC-4F10-A48A-55C8DD0FB0E9}"/>
              </a:ext>
            </a:extLst>
          </p:cNvPr>
          <p:cNvSpPr>
            <a:spLocks noGrp="1"/>
          </p:cNvSpPr>
          <p:nvPr>
            <p:ph type="dt" sz="half" idx="10"/>
          </p:nvPr>
        </p:nvSpPr>
        <p:spPr/>
        <p:txBody>
          <a:bodyPr/>
          <a:lstStyle>
            <a:lvl1pPr>
              <a:defRPr/>
            </a:lvl1pPr>
          </a:lstStyle>
          <a:p>
            <a:pPr>
              <a:defRPr/>
            </a:pPr>
            <a:fld id="{A4FA60FF-CF01-412E-8094-339EF381EB5E}" type="datetimeFigureOut">
              <a:rPr lang="en-US" altLang="en-US"/>
              <a:pPr>
                <a:defRPr/>
              </a:pPr>
              <a:t>11/27/2023</a:t>
            </a:fld>
            <a:endParaRPr lang="en-US" altLang="en-US"/>
          </a:p>
        </p:txBody>
      </p:sp>
      <p:sp>
        <p:nvSpPr>
          <p:cNvPr id="6" name="Footer Placeholder 4">
            <a:extLst>
              <a:ext uri="{FF2B5EF4-FFF2-40B4-BE49-F238E27FC236}">
                <a16:creationId xmlns:a16="http://schemas.microsoft.com/office/drawing/2014/main" id="{3C1A18B7-BC44-4AAF-BCE8-698A5B40D4B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88D4C8-73E2-4B32-8906-F8DDC84293E3}"/>
              </a:ext>
            </a:extLst>
          </p:cNvPr>
          <p:cNvSpPr>
            <a:spLocks noGrp="1"/>
          </p:cNvSpPr>
          <p:nvPr>
            <p:ph type="sldNum" sz="quarter" idx="12"/>
          </p:nvPr>
        </p:nvSpPr>
        <p:spPr/>
        <p:txBody>
          <a:bodyPr/>
          <a:lstStyle>
            <a:lvl1pPr>
              <a:defRPr/>
            </a:lvl1pPr>
          </a:lstStyle>
          <a:p>
            <a:pPr>
              <a:defRPr/>
            </a:pPr>
            <a:fld id="{A6A783FB-37CE-4FB9-A42A-5F4394E233DB}" type="slidenum">
              <a:rPr lang="en-US" altLang="en-US"/>
              <a:pPr>
                <a:defRPr/>
              </a:pPr>
              <a:t>‹#›</a:t>
            </a:fld>
            <a:endParaRPr lang="en-US" altLang="en-US"/>
          </a:p>
        </p:txBody>
      </p:sp>
    </p:spTree>
    <p:extLst>
      <p:ext uri="{BB962C8B-B14F-4D97-AF65-F5344CB8AC3E}">
        <p14:creationId xmlns:p14="http://schemas.microsoft.com/office/powerpoint/2010/main" val="147171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01C57C97-D4A8-4588-951C-A24FBE327AF5}"/>
              </a:ext>
            </a:extLst>
          </p:cNvPr>
          <p:cNvSpPr>
            <a:spLocks noGrp="1"/>
          </p:cNvSpPr>
          <p:nvPr>
            <p:ph type="dt" sz="half" idx="10"/>
          </p:nvPr>
        </p:nvSpPr>
        <p:spPr/>
        <p:txBody>
          <a:bodyPr/>
          <a:lstStyle>
            <a:lvl1pPr>
              <a:defRPr/>
            </a:lvl1pPr>
          </a:lstStyle>
          <a:p>
            <a:pPr>
              <a:defRPr/>
            </a:pPr>
            <a:fld id="{7FC37A07-D776-4391-95FA-8D8C0CA2927E}" type="datetimeFigureOut">
              <a:rPr lang="en-US" altLang="en-US"/>
              <a:pPr>
                <a:defRPr/>
              </a:pPr>
              <a:t>11/27/2023</a:t>
            </a:fld>
            <a:endParaRPr lang="en-US" altLang="en-US"/>
          </a:p>
        </p:txBody>
      </p:sp>
      <p:sp>
        <p:nvSpPr>
          <p:cNvPr id="8" name="Footer Placeholder 4">
            <a:extLst>
              <a:ext uri="{FF2B5EF4-FFF2-40B4-BE49-F238E27FC236}">
                <a16:creationId xmlns:a16="http://schemas.microsoft.com/office/drawing/2014/main" id="{E8C58265-7123-4A7F-B17B-AF58785E28C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4588202-B73D-41D0-ACA3-3025421C245A}"/>
              </a:ext>
            </a:extLst>
          </p:cNvPr>
          <p:cNvSpPr>
            <a:spLocks noGrp="1"/>
          </p:cNvSpPr>
          <p:nvPr>
            <p:ph type="sldNum" sz="quarter" idx="12"/>
          </p:nvPr>
        </p:nvSpPr>
        <p:spPr/>
        <p:txBody>
          <a:bodyPr/>
          <a:lstStyle>
            <a:lvl1pPr>
              <a:defRPr/>
            </a:lvl1pPr>
          </a:lstStyle>
          <a:p>
            <a:pPr>
              <a:defRPr/>
            </a:pPr>
            <a:fld id="{29691A34-937F-407A-9375-DE4711072482}" type="slidenum">
              <a:rPr lang="en-US" altLang="en-US"/>
              <a:pPr>
                <a:defRPr/>
              </a:pPr>
              <a:t>‹#›</a:t>
            </a:fld>
            <a:endParaRPr lang="en-US" altLang="en-US"/>
          </a:p>
        </p:txBody>
      </p:sp>
    </p:spTree>
    <p:extLst>
      <p:ext uri="{BB962C8B-B14F-4D97-AF65-F5344CB8AC3E}">
        <p14:creationId xmlns:p14="http://schemas.microsoft.com/office/powerpoint/2010/main" val="184362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F2B3916C-25FE-4E24-B8C4-AA4B7A855B10}"/>
              </a:ext>
            </a:extLst>
          </p:cNvPr>
          <p:cNvSpPr>
            <a:spLocks noGrp="1"/>
          </p:cNvSpPr>
          <p:nvPr>
            <p:ph type="dt" sz="half" idx="10"/>
          </p:nvPr>
        </p:nvSpPr>
        <p:spPr/>
        <p:txBody>
          <a:bodyPr/>
          <a:lstStyle>
            <a:lvl1pPr>
              <a:defRPr/>
            </a:lvl1pPr>
          </a:lstStyle>
          <a:p>
            <a:pPr>
              <a:defRPr/>
            </a:pPr>
            <a:fld id="{CE50E4D2-C554-4F24-B877-29EAC9CF98D2}" type="datetimeFigureOut">
              <a:rPr lang="en-US" altLang="en-US"/>
              <a:pPr>
                <a:defRPr/>
              </a:pPr>
              <a:t>11/27/2023</a:t>
            </a:fld>
            <a:endParaRPr lang="en-US" altLang="en-US"/>
          </a:p>
        </p:txBody>
      </p:sp>
      <p:sp>
        <p:nvSpPr>
          <p:cNvPr id="4" name="Footer Placeholder 4">
            <a:extLst>
              <a:ext uri="{FF2B5EF4-FFF2-40B4-BE49-F238E27FC236}">
                <a16:creationId xmlns:a16="http://schemas.microsoft.com/office/drawing/2014/main" id="{A90E9535-1E20-4A84-AD62-D6CD4B80FE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BCDDE3F-BBC8-4116-B4FF-2D63AB6EBAD3}"/>
              </a:ext>
            </a:extLst>
          </p:cNvPr>
          <p:cNvSpPr>
            <a:spLocks noGrp="1"/>
          </p:cNvSpPr>
          <p:nvPr>
            <p:ph type="sldNum" sz="quarter" idx="12"/>
          </p:nvPr>
        </p:nvSpPr>
        <p:spPr/>
        <p:txBody>
          <a:bodyPr/>
          <a:lstStyle>
            <a:lvl1pPr>
              <a:defRPr/>
            </a:lvl1pPr>
          </a:lstStyle>
          <a:p>
            <a:pPr>
              <a:defRPr/>
            </a:pPr>
            <a:fld id="{15985B43-27A7-4473-BDFD-15CD1DA08D4D}" type="slidenum">
              <a:rPr lang="en-US" altLang="en-US"/>
              <a:pPr>
                <a:defRPr/>
              </a:pPr>
              <a:t>‹#›</a:t>
            </a:fld>
            <a:endParaRPr lang="en-US" altLang="en-US"/>
          </a:p>
        </p:txBody>
      </p:sp>
    </p:spTree>
    <p:extLst>
      <p:ext uri="{BB962C8B-B14F-4D97-AF65-F5344CB8AC3E}">
        <p14:creationId xmlns:p14="http://schemas.microsoft.com/office/powerpoint/2010/main" val="283699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6F4AF97-88F4-41F6-ADD9-EE77C51BEEAF}"/>
              </a:ext>
            </a:extLst>
          </p:cNvPr>
          <p:cNvSpPr>
            <a:spLocks noGrp="1"/>
          </p:cNvSpPr>
          <p:nvPr>
            <p:ph type="dt" sz="half" idx="10"/>
          </p:nvPr>
        </p:nvSpPr>
        <p:spPr/>
        <p:txBody>
          <a:bodyPr/>
          <a:lstStyle>
            <a:lvl1pPr>
              <a:defRPr/>
            </a:lvl1pPr>
          </a:lstStyle>
          <a:p>
            <a:pPr>
              <a:defRPr/>
            </a:pPr>
            <a:fld id="{B93B9239-8220-45F2-868D-66602984664C}" type="datetimeFigureOut">
              <a:rPr lang="en-US" altLang="en-US"/>
              <a:pPr>
                <a:defRPr/>
              </a:pPr>
              <a:t>11/27/2023</a:t>
            </a:fld>
            <a:endParaRPr lang="en-US" altLang="en-US"/>
          </a:p>
        </p:txBody>
      </p:sp>
      <p:sp>
        <p:nvSpPr>
          <p:cNvPr id="3" name="Footer Placeholder 4">
            <a:extLst>
              <a:ext uri="{FF2B5EF4-FFF2-40B4-BE49-F238E27FC236}">
                <a16:creationId xmlns:a16="http://schemas.microsoft.com/office/drawing/2014/main" id="{BDFD49E1-5310-4592-AE16-3B6E0CD0FE2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94C29A9-A3AC-47FA-BC35-259B3DEADF69}"/>
              </a:ext>
            </a:extLst>
          </p:cNvPr>
          <p:cNvSpPr>
            <a:spLocks noGrp="1"/>
          </p:cNvSpPr>
          <p:nvPr>
            <p:ph type="sldNum" sz="quarter" idx="12"/>
          </p:nvPr>
        </p:nvSpPr>
        <p:spPr/>
        <p:txBody>
          <a:bodyPr/>
          <a:lstStyle>
            <a:lvl1pPr>
              <a:defRPr/>
            </a:lvl1pPr>
          </a:lstStyle>
          <a:p>
            <a:pPr>
              <a:defRPr/>
            </a:pPr>
            <a:fld id="{607D6D87-CDF5-4234-83FC-3E1BDFF7AAC6}" type="slidenum">
              <a:rPr lang="en-US" altLang="en-US"/>
              <a:pPr>
                <a:defRPr/>
              </a:pPr>
              <a:t>‹#›</a:t>
            </a:fld>
            <a:endParaRPr lang="en-US" altLang="en-US"/>
          </a:p>
        </p:txBody>
      </p:sp>
    </p:spTree>
    <p:extLst>
      <p:ext uri="{BB962C8B-B14F-4D97-AF65-F5344CB8AC3E}">
        <p14:creationId xmlns:p14="http://schemas.microsoft.com/office/powerpoint/2010/main" val="5657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5798297-4500-47F5-B749-47BBE89B4B74}"/>
              </a:ext>
            </a:extLst>
          </p:cNvPr>
          <p:cNvSpPr>
            <a:spLocks noGrp="1"/>
          </p:cNvSpPr>
          <p:nvPr>
            <p:ph type="dt" sz="half" idx="10"/>
          </p:nvPr>
        </p:nvSpPr>
        <p:spPr/>
        <p:txBody>
          <a:bodyPr/>
          <a:lstStyle>
            <a:lvl1pPr>
              <a:defRPr/>
            </a:lvl1pPr>
          </a:lstStyle>
          <a:p>
            <a:pPr>
              <a:defRPr/>
            </a:pPr>
            <a:fld id="{579D4A11-E615-43ED-AAB8-4A24FCECD44B}" type="datetimeFigureOut">
              <a:rPr lang="en-US" altLang="en-US"/>
              <a:pPr>
                <a:defRPr/>
              </a:pPr>
              <a:t>11/27/2023</a:t>
            </a:fld>
            <a:endParaRPr lang="en-US" altLang="en-US"/>
          </a:p>
        </p:txBody>
      </p:sp>
      <p:sp>
        <p:nvSpPr>
          <p:cNvPr id="6" name="Footer Placeholder 4">
            <a:extLst>
              <a:ext uri="{FF2B5EF4-FFF2-40B4-BE49-F238E27FC236}">
                <a16:creationId xmlns:a16="http://schemas.microsoft.com/office/drawing/2014/main" id="{C59DFD22-D661-4C6B-97BF-AF65220630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15388BE-43AC-4381-A330-B1A9CB45DF13}"/>
              </a:ext>
            </a:extLst>
          </p:cNvPr>
          <p:cNvSpPr>
            <a:spLocks noGrp="1"/>
          </p:cNvSpPr>
          <p:nvPr>
            <p:ph type="sldNum" sz="quarter" idx="12"/>
          </p:nvPr>
        </p:nvSpPr>
        <p:spPr/>
        <p:txBody>
          <a:bodyPr/>
          <a:lstStyle>
            <a:lvl1pPr>
              <a:defRPr/>
            </a:lvl1pPr>
          </a:lstStyle>
          <a:p>
            <a:pPr>
              <a:defRPr/>
            </a:pPr>
            <a:fld id="{4CD652F4-6779-4818-B5BE-5BC1555BDA77}" type="slidenum">
              <a:rPr lang="en-US" altLang="en-US"/>
              <a:pPr>
                <a:defRPr/>
              </a:pPr>
              <a:t>‹#›</a:t>
            </a:fld>
            <a:endParaRPr lang="en-US" altLang="en-US"/>
          </a:p>
        </p:txBody>
      </p:sp>
    </p:spTree>
    <p:extLst>
      <p:ext uri="{BB962C8B-B14F-4D97-AF65-F5344CB8AC3E}">
        <p14:creationId xmlns:p14="http://schemas.microsoft.com/office/powerpoint/2010/main" val="334181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6E06B44-E156-40C6-91E3-E99D0BBE4356}"/>
              </a:ext>
            </a:extLst>
          </p:cNvPr>
          <p:cNvSpPr>
            <a:spLocks noGrp="1"/>
          </p:cNvSpPr>
          <p:nvPr>
            <p:ph type="dt" sz="half" idx="10"/>
          </p:nvPr>
        </p:nvSpPr>
        <p:spPr/>
        <p:txBody>
          <a:bodyPr/>
          <a:lstStyle>
            <a:lvl1pPr>
              <a:defRPr/>
            </a:lvl1pPr>
          </a:lstStyle>
          <a:p>
            <a:pPr>
              <a:defRPr/>
            </a:pPr>
            <a:fld id="{BD954045-5306-4DCF-A79A-B944F0FA320D}" type="datetimeFigureOut">
              <a:rPr lang="en-US" altLang="en-US"/>
              <a:pPr>
                <a:defRPr/>
              </a:pPr>
              <a:t>11/27/2023</a:t>
            </a:fld>
            <a:endParaRPr lang="en-US" altLang="en-US"/>
          </a:p>
        </p:txBody>
      </p:sp>
      <p:sp>
        <p:nvSpPr>
          <p:cNvPr id="6" name="Footer Placeholder 4">
            <a:extLst>
              <a:ext uri="{FF2B5EF4-FFF2-40B4-BE49-F238E27FC236}">
                <a16:creationId xmlns:a16="http://schemas.microsoft.com/office/drawing/2014/main" id="{F9639CD6-FA8A-42ED-A114-77A52D7BAF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DDD7AC7-9236-48B5-A5F2-3EA57186AE63}"/>
              </a:ext>
            </a:extLst>
          </p:cNvPr>
          <p:cNvSpPr>
            <a:spLocks noGrp="1"/>
          </p:cNvSpPr>
          <p:nvPr>
            <p:ph type="sldNum" sz="quarter" idx="12"/>
          </p:nvPr>
        </p:nvSpPr>
        <p:spPr/>
        <p:txBody>
          <a:bodyPr/>
          <a:lstStyle>
            <a:lvl1pPr>
              <a:defRPr/>
            </a:lvl1pPr>
          </a:lstStyle>
          <a:p>
            <a:pPr>
              <a:defRPr/>
            </a:pPr>
            <a:fld id="{DE392745-AC17-449F-9486-94D04711DB35}" type="slidenum">
              <a:rPr lang="en-US" altLang="en-US"/>
              <a:pPr>
                <a:defRPr/>
              </a:pPr>
              <a:t>‹#›</a:t>
            </a:fld>
            <a:endParaRPr lang="en-US" altLang="en-US"/>
          </a:p>
        </p:txBody>
      </p:sp>
    </p:spTree>
    <p:extLst>
      <p:ext uri="{BB962C8B-B14F-4D97-AF65-F5344CB8AC3E}">
        <p14:creationId xmlns:p14="http://schemas.microsoft.com/office/powerpoint/2010/main" val="410449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27B906-D710-4A05-B67A-C7D41838B215}"/>
              </a:ext>
            </a:extLst>
          </p:cNvPr>
          <p:cNvSpPr>
            <a:spLocks noGrp="1"/>
          </p:cNvSpPr>
          <p:nvPr>
            <p:ph type="dt" sz="half" idx="10"/>
          </p:nvPr>
        </p:nvSpPr>
        <p:spPr/>
        <p:txBody>
          <a:bodyPr/>
          <a:lstStyle>
            <a:lvl1pPr>
              <a:defRPr/>
            </a:lvl1pPr>
          </a:lstStyle>
          <a:p>
            <a:pPr>
              <a:defRPr/>
            </a:pPr>
            <a:fld id="{FA769932-672D-456E-A310-9ED990A85B67}" type="datetimeFigureOut">
              <a:rPr lang="en-US" altLang="en-US"/>
              <a:pPr>
                <a:defRPr/>
              </a:pPr>
              <a:t>11/27/2023</a:t>
            </a:fld>
            <a:endParaRPr lang="en-US" altLang="en-US"/>
          </a:p>
        </p:txBody>
      </p:sp>
      <p:sp>
        <p:nvSpPr>
          <p:cNvPr id="5" name="Footer Placeholder 4">
            <a:extLst>
              <a:ext uri="{FF2B5EF4-FFF2-40B4-BE49-F238E27FC236}">
                <a16:creationId xmlns:a16="http://schemas.microsoft.com/office/drawing/2014/main" id="{2762C271-C241-45D4-A566-19F4C83C1A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DD2207-8E4E-4876-8E24-C84AED914538}"/>
              </a:ext>
            </a:extLst>
          </p:cNvPr>
          <p:cNvSpPr>
            <a:spLocks noGrp="1"/>
          </p:cNvSpPr>
          <p:nvPr>
            <p:ph type="sldNum" sz="quarter" idx="12"/>
          </p:nvPr>
        </p:nvSpPr>
        <p:spPr/>
        <p:txBody>
          <a:bodyPr/>
          <a:lstStyle>
            <a:lvl1pPr>
              <a:defRPr/>
            </a:lvl1pPr>
          </a:lstStyle>
          <a:p>
            <a:pPr>
              <a:defRPr/>
            </a:pPr>
            <a:fld id="{EFCBBC8E-83EF-4AD4-8968-90356234099E}" type="slidenum">
              <a:rPr lang="en-US" altLang="en-US"/>
              <a:pPr>
                <a:defRPr/>
              </a:pPr>
              <a:t>‹#›</a:t>
            </a:fld>
            <a:endParaRPr lang="en-US" altLang="en-US"/>
          </a:p>
        </p:txBody>
      </p:sp>
    </p:spTree>
    <p:extLst>
      <p:ext uri="{BB962C8B-B14F-4D97-AF65-F5344CB8AC3E}">
        <p14:creationId xmlns:p14="http://schemas.microsoft.com/office/powerpoint/2010/main" val="199131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8D26CD-89D0-4FFF-8D27-7D68AA7EF197}"/>
              </a:ext>
            </a:extLst>
          </p:cNvPr>
          <p:cNvSpPr>
            <a:spLocks noGrp="1"/>
          </p:cNvSpPr>
          <p:nvPr>
            <p:ph type="dt" sz="half" idx="10"/>
          </p:nvPr>
        </p:nvSpPr>
        <p:spPr/>
        <p:txBody>
          <a:bodyPr/>
          <a:lstStyle>
            <a:lvl1pPr>
              <a:defRPr/>
            </a:lvl1pPr>
          </a:lstStyle>
          <a:p>
            <a:pPr>
              <a:defRPr/>
            </a:pPr>
            <a:fld id="{2C894401-BE7B-4C77-8411-E11AEFF7C4FD}" type="datetimeFigureOut">
              <a:rPr lang="en-US" altLang="en-US"/>
              <a:pPr>
                <a:defRPr/>
              </a:pPr>
              <a:t>11/27/2023</a:t>
            </a:fld>
            <a:endParaRPr lang="en-US" altLang="en-US"/>
          </a:p>
        </p:txBody>
      </p:sp>
      <p:sp>
        <p:nvSpPr>
          <p:cNvPr id="5" name="Footer Placeholder 4">
            <a:extLst>
              <a:ext uri="{FF2B5EF4-FFF2-40B4-BE49-F238E27FC236}">
                <a16:creationId xmlns:a16="http://schemas.microsoft.com/office/drawing/2014/main" id="{415DA417-314C-429B-BAB1-2177A6A446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AD8414-9318-4D44-B144-B27077BF11B8}"/>
              </a:ext>
            </a:extLst>
          </p:cNvPr>
          <p:cNvSpPr>
            <a:spLocks noGrp="1"/>
          </p:cNvSpPr>
          <p:nvPr>
            <p:ph type="sldNum" sz="quarter" idx="12"/>
          </p:nvPr>
        </p:nvSpPr>
        <p:spPr/>
        <p:txBody>
          <a:bodyPr/>
          <a:lstStyle>
            <a:lvl1pPr>
              <a:defRPr/>
            </a:lvl1pPr>
          </a:lstStyle>
          <a:p>
            <a:pPr>
              <a:defRPr/>
            </a:pPr>
            <a:fld id="{9DF96F29-B05A-4DA8-8BA4-ED28A7BDDDEC}" type="slidenum">
              <a:rPr lang="en-US" altLang="en-US"/>
              <a:pPr>
                <a:defRPr/>
              </a:pPr>
              <a:t>‹#›</a:t>
            </a:fld>
            <a:endParaRPr lang="en-US" altLang="en-US"/>
          </a:p>
        </p:txBody>
      </p:sp>
    </p:spTree>
    <p:extLst>
      <p:ext uri="{BB962C8B-B14F-4D97-AF65-F5344CB8AC3E}">
        <p14:creationId xmlns:p14="http://schemas.microsoft.com/office/powerpoint/2010/main" val="7216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069BFBC-FDCD-43E7-9045-C271B4E8DE5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D60913A9-7C6C-44A9-B61D-1E5587F6D85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C3B62132-71A6-469D-A037-273291B6F0B2}"/>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0A0D12E2-E6A7-4362-BDA9-C01C0F66751C}" type="datetimeFigureOut">
              <a:rPr lang="en-US"/>
              <a:pPr>
                <a:defRPr/>
              </a:pPr>
              <a:t>11/27/2023</a:t>
            </a:fld>
            <a:endParaRPr lang="en-US"/>
          </a:p>
        </p:txBody>
      </p:sp>
      <p:sp>
        <p:nvSpPr>
          <p:cNvPr id="5" name="Footer Placeholder 4">
            <a:extLst>
              <a:ext uri="{FF2B5EF4-FFF2-40B4-BE49-F238E27FC236}">
                <a16:creationId xmlns:a16="http://schemas.microsoft.com/office/drawing/2014/main" id="{0837D83C-4F59-49D8-8913-AD487D73E5C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9BB33B2-4BBD-4548-8234-AFA12AAAA77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9894DB9-223B-4BF2-B927-327807A0FEE4}" type="slidenum">
              <a:rPr lang="en-US" altLang="en-US"/>
              <a:pPr>
                <a:defRPr/>
              </a:pPr>
              <a:t>‹#›</a:t>
            </a:fld>
            <a:endParaRPr lang="en-US" altLang="en-US"/>
          </a:p>
        </p:txBody>
      </p:sp>
    </p:spTree>
    <p:extLst>
      <p:ext uri="{BB962C8B-B14F-4D97-AF65-F5344CB8AC3E}">
        <p14:creationId xmlns:p14="http://schemas.microsoft.com/office/powerpoint/2010/main" val="3269703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5D94950-BCAD-4C63-AC6A-F66C301C02E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9784B01C-F631-49D9-AAB3-FA098F02FC8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91093B0C-5845-455B-BB14-41B232F3094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defRPr>
            </a:lvl1pPr>
          </a:lstStyle>
          <a:p>
            <a:pPr>
              <a:defRPr/>
            </a:pPr>
            <a:fld id="{F918CC66-DF61-4273-8998-AD24E16DC155}" type="datetimeFigureOut">
              <a:rPr lang="en-US" altLang="en-US"/>
              <a:pPr>
                <a:defRPr/>
              </a:pPr>
              <a:t>11/27/2023</a:t>
            </a:fld>
            <a:endParaRPr lang="en-US" altLang="en-US"/>
          </a:p>
        </p:txBody>
      </p:sp>
      <p:sp>
        <p:nvSpPr>
          <p:cNvPr id="5" name="Footer Placeholder 4">
            <a:extLst>
              <a:ext uri="{FF2B5EF4-FFF2-40B4-BE49-F238E27FC236}">
                <a16:creationId xmlns:a16="http://schemas.microsoft.com/office/drawing/2014/main" id="{4DA77A8D-84AE-44C8-87DD-BAFFDEBBC2A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7E7A6E10-656B-4995-9276-3F6E8DF4DB2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defRPr>
            </a:lvl1pPr>
          </a:lstStyle>
          <a:p>
            <a:pPr>
              <a:defRPr/>
            </a:pPr>
            <a:fld id="{01AFD4D8-505C-436C-9F32-58223E3D359E}" type="slidenum">
              <a:rPr lang="en-US" altLang="en-US"/>
              <a:pPr>
                <a:defRPr/>
              </a:pPr>
              <a:t>‹#›</a:t>
            </a:fld>
            <a:endParaRPr lang="en-US" altLang="en-US"/>
          </a:p>
        </p:txBody>
      </p:sp>
    </p:spTree>
    <p:extLst>
      <p:ext uri="{BB962C8B-B14F-4D97-AF65-F5344CB8AC3E}">
        <p14:creationId xmlns:p14="http://schemas.microsoft.com/office/powerpoint/2010/main" val="351117070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3.xml"/><Relationship Id="rId5" Type="http://schemas.openxmlformats.org/officeDocument/2006/relationships/image" Target="../media/image25.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B7B9-7FE7-3B42-1131-369C2B753611}"/>
              </a:ext>
            </a:extLst>
          </p:cNvPr>
          <p:cNvSpPr txBox="1">
            <a:spLocks noChangeArrowheads="1"/>
          </p:cNvSpPr>
          <p:nvPr/>
        </p:nvSpPr>
        <p:spPr bwMode="auto">
          <a:xfrm>
            <a:off x="395536" y="366713"/>
            <a:ext cx="8309867"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We are here together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Children:</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With </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ears ready to hear </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 </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hands ready to serve.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4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ALL: May we be wise                       in all our actions today.</a:t>
            </a:r>
            <a:endParaRPr kumimoji="0" lang="en-US"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p:txBody>
      </p:sp>
      <p:grpSp>
        <p:nvGrpSpPr>
          <p:cNvPr id="6" name="Group 5">
            <a:extLst>
              <a:ext uri="{FF2B5EF4-FFF2-40B4-BE49-F238E27FC236}">
                <a16:creationId xmlns:a16="http://schemas.microsoft.com/office/drawing/2014/main" id="{D83EED1C-09AE-1A90-33F8-CDC78C526D75}"/>
              </a:ext>
            </a:extLst>
          </p:cNvPr>
          <p:cNvGrpSpPr>
            <a:grpSpLocks/>
          </p:cNvGrpSpPr>
          <p:nvPr/>
        </p:nvGrpSpPr>
        <p:grpSpPr bwMode="auto">
          <a:xfrm>
            <a:off x="4510088" y="2511425"/>
            <a:ext cx="3767137" cy="1952625"/>
            <a:chOff x="4391893" y="2712146"/>
            <a:chExt cx="3768438" cy="1953493"/>
          </a:xfrm>
        </p:grpSpPr>
        <p:pic>
          <p:nvPicPr>
            <p:cNvPr id="4" name="Graphic 3" descr="Open hand with solid fill">
              <a:extLst>
                <a:ext uri="{FF2B5EF4-FFF2-40B4-BE49-F238E27FC236}">
                  <a16:creationId xmlns:a16="http://schemas.microsoft.com/office/drawing/2014/main" id="{AC7E49F7-05BA-345E-ACB3-4904658E9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386669">
              <a:off x="6207032" y="2712146"/>
              <a:ext cx="1953299" cy="1953493"/>
            </a:xfrm>
            <a:prstGeom prst="rect">
              <a:avLst/>
            </a:prstGeom>
          </p:spPr>
        </p:pic>
        <p:pic>
          <p:nvPicPr>
            <p:cNvPr id="5" name="Graphic 4" descr="Open hand with solid fill">
              <a:extLst>
                <a:ext uri="{FF2B5EF4-FFF2-40B4-BE49-F238E27FC236}">
                  <a16:creationId xmlns:a16="http://schemas.microsoft.com/office/drawing/2014/main" id="{CA6F8AD7-F443-7420-B3BA-E22FE4BE15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13331" flipH="1">
              <a:off x="4391893" y="2712146"/>
              <a:ext cx="1953299" cy="1953493"/>
            </a:xfrm>
            <a:prstGeom prst="rect">
              <a:avLst/>
            </a:prstGeom>
          </p:spPr>
        </p:pic>
      </p:grpSp>
      <p:pic>
        <p:nvPicPr>
          <p:cNvPr id="7" name="Graphic 6" descr="Owl outline">
            <a:extLst>
              <a:ext uri="{FF2B5EF4-FFF2-40B4-BE49-F238E27FC236}">
                <a16:creationId xmlns:a16="http://schemas.microsoft.com/office/drawing/2014/main" id="{866EABF6-20E4-2CC7-6F63-9EA523A711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8488" y="4364038"/>
            <a:ext cx="2012950" cy="2012950"/>
          </a:xfrm>
          <a:prstGeom prst="rect">
            <a:avLst/>
          </a:prstGeom>
        </p:spPr>
      </p:pic>
      <p:pic>
        <p:nvPicPr>
          <p:cNvPr id="8" name="Graphic 7" descr="Ear with solid fill">
            <a:extLst>
              <a:ext uri="{FF2B5EF4-FFF2-40B4-BE49-F238E27FC236}">
                <a16:creationId xmlns:a16="http://schemas.microsoft.com/office/drawing/2014/main" id="{7E73C9A3-31EB-9546-539A-1A637CEFE10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1639" y="2573336"/>
            <a:ext cx="1935783" cy="19357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dissolve">
                                      <p:cBhvr>
                                        <p:cTn id="25" dur="500"/>
                                        <p:tgtEl>
                                          <p:spTgt spid="2">
                                            <p:txEl>
                                              <p:pRg st="6" end="6"/>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ny colorful hand prints&#10;&#10;Description automatically generated">
            <a:extLst>
              <a:ext uri="{FF2B5EF4-FFF2-40B4-BE49-F238E27FC236}">
                <a16:creationId xmlns:a16="http://schemas.microsoft.com/office/drawing/2014/main" id="{896127EC-688F-0795-B923-89723891AD9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82190"/>
            <a:ext cx="9144000" cy="6093619"/>
          </a:xfrm>
          <a:prstGeom prst="rect">
            <a:avLst/>
          </a:prstGeom>
        </p:spPr>
      </p:pic>
      <p:sp>
        <p:nvSpPr>
          <p:cNvPr id="6" name="Rectangle 5">
            <a:extLst>
              <a:ext uri="{FF2B5EF4-FFF2-40B4-BE49-F238E27FC236}">
                <a16:creationId xmlns:a16="http://schemas.microsoft.com/office/drawing/2014/main" id="{5F7C3357-7FD5-17C9-9D39-EF31BB97B399}"/>
              </a:ext>
            </a:extLst>
          </p:cNvPr>
          <p:cNvSpPr/>
          <p:nvPr/>
        </p:nvSpPr>
        <p:spPr>
          <a:xfrm>
            <a:off x="131573" y="4388021"/>
            <a:ext cx="8880853" cy="1938992"/>
          </a:xfrm>
          <a:prstGeom prst="rect">
            <a:avLst/>
          </a:prstGeom>
          <a:solidFill>
            <a:sysClr val="window" lastClr="FFFFFF">
              <a:alpha val="75000"/>
            </a:sysClr>
          </a:solid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a:ln w="1905">
                  <a:solidFill>
                    <a:sysClr val="windowText" lastClr="000000"/>
                  </a:solidFill>
                </a:ln>
                <a:solidFill>
                  <a:srgbClr val="DF1FBA"/>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t>
            </a:r>
            <a:r>
              <a:rPr kumimoji="0" lang="en-GB" sz="4000" b="1" i="0" u="none" strike="noStrike" kern="0" cap="none" spc="0" normalizeH="0" baseline="0" noProof="0" dirty="0">
                <a:ln w="1905">
                  <a:solidFill>
                    <a:sysClr val="windowText" lastClr="000000"/>
                  </a:solidFill>
                </a:ln>
                <a:solidFill>
                  <a:srgbClr val="DF1FBA"/>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Whenever you are able,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4000" b="1" i="0" u="none" strike="noStrike" kern="0" cap="none" spc="0" normalizeH="0" baseline="0" noProof="0" dirty="0">
                <a:ln w="1905">
                  <a:solidFill>
                    <a:sysClr val="windowText" lastClr="000000"/>
                  </a:solidFill>
                </a:ln>
                <a:solidFill>
                  <a:srgbClr val="DF1FBA"/>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    do good to people who need help.</a:t>
            </a:r>
            <a:r>
              <a:rPr kumimoji="0" lang="en-US" sz="4000" b="1" i="0" u="none" strike="noStrike" kern="0" cap="none" spc="0" normalizeH="0" baseline="0" noProof="0" dirty="0">
                <a:ln w="1905">
                  <a:solidFill>
                    <a:sysClr val="windowText" lastClr="000000"/>
                  </a:solidFill>
                </a:ln>
                <a:solidFill>
                  <a:srgbClr val="DF1FBA"/>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 </a:t>
            </a:r>
            <a:r>
              <a:rPr kumimoji="0" lang="en-US" sz="1800" b="0" i="1" u="none" strike="noStrike" kern="0" cap="none" spc="0" normalizeH="0" baseline="0" noProof="0" dirty="0">
                <a:ln w="1905">
                  <a:solidFill>
                    <a:sysClr val="windowText" lastClr="000000"/>
                  </a:solidFill>
                </a:ln>
                <a:solidFill>
                  <a:srgbClr val="DF1FBA"/>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(Proverbs 3:27)</a:t>
            </a:r>
            <a:endParaRPr kumimoji="0" lang="en-US" sz="4000" b="1" i="0" u="none" strike="noStrike" kern="0" cap="none" spc="0" normalizeH="0" baseline="0" noProof="0" dirty="0">
              <a:ln w="1905">
                <a:solidFill>
                  <a:sysClr val="windowText" lastClr="000000"/>
                </a:solidFill>
              </a:ln>
              <a:solidFill>
                <a:srgbClr val="DF1FBA"/>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endParaRPr>
          </a:p>
        </p:txBody>
      </p:sp>
      <p:pic>
        <p:nvPicPr>
          <p:cNvPr id="7" name="Picture 6" descr="A cartoon of an owl&#10;&#10;Description automatically generated">
            <a:extLst>
              <a:ext uri="{FF2B5EF4-FFF2-40B4-BE49-F238E27FC236}">
                <a16:creationId xmlns:a16="http://schemas.microsoft.com/office/drawing/2014/main" id="{8CFCBDFF-F2C2-0902-E5D2-89EC2E4136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244" y="2233058"/>
            <a:ext cx="1536037" cy="2391882"/>
          </a:xfrm>
          <a:prstGeom prst="rect">
            <a:avLst/>
          </a:prstGeom>
        </p:spPr>
      </p:pic>
      <p:sp>
        <p:nvSpPr>
          <p:cNvPr id="4" name="Rectangle 3">
            <a:extLst>
              <a:ext uri="{FF2B5EF4-FFF2-40B4-BE49-F238E27FC236}">
                <a16:creationId xmlns:a16="http://schemas.microsoft.com/office/drawing/2014/main" id="{1B22E5C9-6541-8DB2-D697-84153EC8B2DC}"/>
              </a:ext>
            </a:extLst>
          </p:cNvPr>
          <p:cNvSpPr/>
          <p:nvPr/>
        </p:nvSpPr>
        <p:spPr>
          <a:xfrm>
            <a:off x="65787" y="4183016"/>
            <a:ext cx="9012427" cy="2215991"/>
          </a:xfrm>
          <a:prstGeom prst="rect">
            <a:avLst/>
          </a:prstGeom>
          <a:solidFill>
            <a:sysClr val="window" lastClr="FFFFFF">
              <a:alpha val="75000"/>
            </a:sysClr>
          </a:solidFill>
        </p:spPr>
        <p:txBody>
          <a:bodyPr wrap="square">
            <a:spAutoFit/>
          </a:bodyPr>
          <a:lstStyle/>
          <a:p>
            <a:pPr lvl="0" algn="ctr" eaLnBrk="0" fontAlgn="base" hangingPunct="0">
              <a:spcBef>
                <a:spcPct val="0"/>
              </a:spcBef>
              <a:spcAft>
                <a:spcPct val="0"/>
              </a:spcAft>
              <a:defRPr/>
            </a:pPr>
            <a:r>
              <a:rPr lang="en-US" sz="4000" b="1" kern="0" dirty="0">
                <a:ln w="1905">
                  <a:solidFill>
                    <a:sysClr val="windowText" lastClr="000000"/>
                  </a:solidFill>
                </a:ln>
                <a:solidFill>
                  <a:srgbClr val="DF1FBA"/>
                </a:solidFill>
                <a:effectLst>
                  <a:innerShdw blurRad="69850" dist="43180" dir="5400000">
                    <a:srgbClr val="000000">
                      <a:alpha val="65000"/>
                    </a:srgbClr>
                  </a:innerShdw>
                </a:effectLst>
                <a:latin typeface="Century Gothic" panose="020B0502020202020204" pitchFamily="34" charset="0"/>
                <a:ea typeface="MS PGothic" panose="020B0600070205080204" pitchFamily="34" charset="-128"/>
                <a:cs typeface="Arial" charset="0"/>
              </a:rPr>
              <a:t>‘</a:t>
            </a:r>
            <a:r>
              <a:rPr lang="en-GB" sz="4000" b="1" kern="0" dirty="0">
                <a:ln w="1905">
                  <a:solidFill>
                    <a:sysClr val="windowText" lastClr="000000"/>
                  </a:solidFill>
                </a:ln>
                <a:solidFill>
                  <a:srgbClr val="DF1FBA"/>
                </a:solidFill>
                <a:effectLst>
                  <a:innerShdw blurRad="69850" dist="43180" dir="5400000">
                    <a:srgbClr val="000000">
                      <a:alpha val="65000"/>
                    </a:srgbClr>
                  </a:innerShdw>
                </a:effectLst>
                <a:latin typeface="Century Gothic" panose="020B0502020202020204" pitchFamily="34" charset="0"/>
                <a:ea typeface="MS PGothic" panose="020B0600070205080204" pitchFamily="34" charset="-128"/>
                <a:cs typeface="Arial" charset="0"/>
              </a:rPr>
              <a:t>If you have what a person needs, don’t say to them, “Come back later. I will give it to you tomorrow.”’</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1" u="none" strike="noStrike" kern="0" cap="none" spc="0" normalizeH="0" baseline="0" noProof="0" dirty="0">
                <a:ln w="1905">
                  <a:solidFill>
                    <a:sysClr val="windowText" lastClr="000000"/>
                  </a:solidFill>
                </a:ln>
                <a:solidFill>
                  <a:srgbClr val="DF1FBA"/>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(Proverbs 3:28)</a:t>
            </a:r>
            <a:endParaRPr kumimoji="0" lang="en-US" sz="4000" b="1" i="0" u="none" strike="noStrike" kern="0" cap="none" spc="0" normalizeH="0" baseline="0" noProof="0" dirty="0">
              <a:ln w="1905">
                <a:solidFill>
                  <a:sysClr val="windowText" lastClr="000000"/>
                </a:solidFill>
              </a:ln>
              <a:solidFill>
                <a:srgbClr val="DF1FBA"/>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endParaRPr>
          </a:p>
        </p:txBody>
      </p:sp>
    </p:spTree>
    <p:extLst>
      <p:ext uri="{BB962C8B-B14F-4D97-AF65-F5344CB8AC3E}">
        <p14:creationId xmlns:p14="http://schemas.microsoft.com/office/powerpoint/2010/main" val="4059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nk heart with black background&#10;&#10;Description automatically generated">
            <a:extLst>
              <a:ext uri="{FF2B5EF4-FFF2-40B4-BE49-F238E27FC236}">
                <a16:creationId xmlns:a16="http://schemas.microsoft.com/office/drawing/2014/main" id="{AA16B434-8513-9EC8-7F44-939328E8BEB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18183" y="504891"/>
            <a:ext cx="6707634" cy="5848219"/>
          </a:xfrm>
          <a:prstGeom prst="rect">
            <a:avLst/>
          </a:prstGeom>
        </p:spPr>
      </p:pic>
      <p:sp>
        <p:nvSpPr>
          <p:cNvPr id="4" name="TextBox 3">
            <a:extLst>
              <a:ext uri="{FF2B5EF4-FFF2-40B4-BE49-F238E27FC236}">
                <a16:creationId xmlns:a16="http://schemas.microsoft.com/office/drawing/2014/main" id="{8301388D-CF5C-2513-C55D-43F6634E5A33}"/>
              </a:ext>
            </a:extLst>
          </p:cNvPr>
          <p:cNvSpPr txBox="1"/>
          <p:nvPr/>
        </p:nvSpPr>
        <p:spPr>
          <a:xfrm>
            <a:off x="1765738" y="2212851"/>
            <a:ext cx="5324190" cy="1107996"/>
          </a:xfrm>
          <a:prstGeom prst="rect">
            <a:avLst/>
          </a:prstGeom>
          <a:noFill/>
        </p:spPr>
        <p:txBody>
          <a:bodyPr wrap="square" rtlCol="0">
            <a:spAutoFit/>
          </a:bodyPr>
          <a:lstStyle/>
          <a:p>
            <a:pPr algn="ctr"/>
            <a:r>
              <a:rPr lang="en-GB" sz="6600" b="1" dirty="0">
                <a:latin typeface="Century Gothic" panose="020B0502020202020204" pitchFamily="34" charset="0"/>
              </a:rPr>
              <a:t>Compassion</a:t>
            </a:r>
          </a:p>
        </p:txBody>
      </p:sp>
      <p:pic>
        <p:nvPicPr>
          <p:cNvPr id="6" name="Graphic 5" descr="Eye outline">
            <a:extLst>
              <a:ext uri="{FF2B5EF4-FFF2-40B4-BE49-F238E27FC236}">
                <a16:creationId xmlns:a16="http://schemas.microsoft.com/office/drawing/2014/main" id="{A001B900-D8E1-F76B-D189-EF932BB7DF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090586" y="3216166"/>
            <a:ext cx="1458310" cy="1458310"/>
          </a:xfrm>
          <a:prstGeom prst="rect">
            <a:avLst/>
          </a:prstGeom>
        </p:spPr>
      </p:pic>
      <p:pic>
        <p:nvPicPr>
          <p:cNvPr id="8" name="Graphic 7" descr="Thought bubble with solid fill">
            <a:extLst>
              <a:ext uri="{FF2B5EF4-FFF2-40B4-BE49-F238E27FC236}">
                <a16:creationId xmlns:a16="http://schemas.microsoft.com/office/drawing/2014/main" id="{7CDEE887-F8B3-449C-C30E-72C5F7B18F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60076" y="4072351"/>
            <a:ext cx="1458310" cy="1458310"/>
          </a:xfrm>
          <a:prstGeom prst="rect">
            <a:avLst/>
          </a:prstGeom>
        </p:spPr>
      </p:pic>
      <p:pic>
        <p:nvPicPr>
          <p:cNvPr id="10" name="Graphic 9" descr="Sign language with solid fill">
            <a:extLst>
              <a:ext uri="{FF2B5EF4-FFF2-40B4-BE49-F238E27FC236}">
                <a16:creationId xmlns:a16="http://schemas.microsoft.com/office/drawing/2014/main" id="{AF2B3BD6-3BD5-6CB3-E591-FDEFC47BDE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41950" y="3128550"/>
            <a:ext cx="1545926" cy="1545926"/>
          </a:xfrm>
          <a:prstGeom prst="rect">
            <a:avLst/>
          </a:prstGeom>
        </p:spPr>
      </p:pic>
    </p:spTree>
    <p:extLst>
      <p:ext uri="{BB962C8B-B14F-4D97-AF65-F5344CB8AC3E}">
        <p14:creationId xmlns:p14="http://schemas.microsoft.com/office/powerpoint/2010/main" val="384792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14B349-1A88-CA4F-4B2B-4CDEAA5BFF16}"/>
              </a:ext>
            </a:extLst>
          </p:cNvPr>
          <p:cNvPicPr>
            <a:picLocks noChangeAspect="1"/>
          </p:cNvPicPr>
          <p:nvPr/>
        </p:nvPicPr>
        <p:blipFill>
          <a:blip r:embed="rId3"/>
          <a:stretch>
            <a:fillRect/>
          </a:stretch>
        </p:blipFill>
        <p:spPr>
          <a:xfrm>
            <a:off x="2450062" y="160769"/>
            <a:ext cx="4243875" cy="3699888"/>
          </a:xfrm>
          <a:prstGeom prst="rect">
            <a:avLst/>
          </a:prstGeom>
        </p:spPr>
      </p:pic>
      <p:sp>
        <p:nvSpPr>
          <p:cNvPr id="8" name="TextBox 7">
            <a:extLst>
              <a:ext uri="{FF2B5EF4-FFF2-40B4-BE49-F238E27FC236}">
                <a16:creationId xmlns:a16="http://schemas.microsoft.com/office/drawing/2014/main" id="{AAC03018-5A94-DC8D-35DF-83AB9E42A509}"/>
              </a:ext>
            </a:extLst>
          </p:cNvPr>
          <p:cNvSpPr txBox="1">
            <a:spLocks noChangeArrowheads="1"/>
          </p:cNvSpPr>
          <p:nvPr/>
        </p:nvSpPr>
        <p:spPr bwMode="auto">
          <a:xfrm>
            <a:off x="165538" y="4142686"/>
            <a:ext cx="8820807" cy="2554545"/>
          </a:xfrm>
          <a:prstGeom prst="rect">
            <a:avLst/>
          </a:prstGeom>
          <a:solidFill>
            <a:schemeClr val="tx1">
              <a:alpha val="4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….I wonder what we have learned from the example of the Samaritan?.... </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….I wonder </a:t>
            </a:r>
            <a:r>
              <a:rPr lang="en-GB"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how we might ‘do good’ to others today?.... &amp; not leave it until tomorrow!....</a:t>
            </a:r>
          </a:p>
        </p:txBody>
      </p:sp>
    </p:spTree>
    <p:extLst>
      <p:ext uri="{BB962C8B-B14F-4D97-AF65-F5344CB8AC3E}">
        <p14:creationId xmlns:p14="http://schemas.microsoft.com/office/powerpoint/2010/main" val="282824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20000"/>
                                  </p:iterate>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FF4132-D508-9FED-BAF5-4AE0CAEA6FF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4909" y="0"/>
            <a:ext cx="8174182" cy="6858000"/>
          </a:xfrm>
          <a:prstGeom prst="rect">
            <a:avLst/>
          </a:prstGeom>
        </p:spPr>
      </p:pic>
      <p:sp>
        <p:nvSpPr>
          <p:cNvPr id="5" name="TextBox 4">
            <a:extLst>
              <a:ext uri="{FF2B5EF4-FFF2-40B4-BE49-F238E27FC236}">
                <a16:creationId xmlns:a16="http://schemas.microsoft.com/office/drawing/2014/main" id="{BC5136C7-19E2-4B44-84B3-5C481BC51FEB}"/>
              </a:ext>
            </a:extLst>
          </p:cNvPr>
          <p:cNvSpPr txBox="1"/>
          <p:nvPr/>
        </p:nvSpPr>
        <p:spPr>
          <a:xfrm>
            <a:off x="2486891" y="1674884"/>
            <a:ext cx="4170218" cy="3046988"/>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‘Do all the good you can,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By all the means you can,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In all the ways you can,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In all the places you can,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At all the times you can,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To all the people you can,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As long as ever you can.”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114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637087"/>
            <a:ext cx="8679468" cy="2208231"/>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today’s words help us to        </a:t>
            </a:r>
            <a:r>
              <a:rPr kumimoji="0" lang="en-GB" sz="3200" b="1" i="0" u="none" strike="noStrike" kern="1200" cap="none" spc="0" normalizeH="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 make wise choices</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3" name="Picture 2">
            <a:extLst>
              <a:ext uri="{FF2B5EF4-FFF2-40B4-BE49-F238E27FC236}">
                <a16:creationId xmlns:a16="http://schemas.microsoft.com/office/drawing/2014/main" id="{461A9422-E0CC-2419-41A8-89D69F1CA315}"/>
              </a:ext>
            </a:extLst>
          </p:cNvPr>
          <p:cNvPicPr>
            <a:picLocks noChangeAspect="1"/>
          </p:cNvPicPr>
          <p:nvPr/>
        </p:nvPicPr>
        <p:blipFill>
          <a:blip r:embed="rId5"/>
          <a:stretch>
            <a:fillRect/>
          </a:stretch>
        </p:blipFill>
        <p:spPr>
          <a:xfrm>
            <a:off x="2048042" y="181300"/>
            <a:ext cx="5047916" cy="44008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ook with text overlay&#10;&#10;Description automatically generated">
            <a:extLst>
              <a:ext uri="{FF2B5EF4-FFF2-40B4-BE49-F238E27FC236}">
                <a16:creationId xmlns:a16="http://schemas.microsoft.com/office/drawing/2014/main" id="{616FFAC4-A859-9576-6CE0-DA37AAAD8B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nk heart with black background&#10;&#10;Description automatically generated">
            <a:extLst>
              <a:ext uri="{FF2B5EF4-FFF2-40B4-BE49-F238E27FC236}">
                <a16:creationId xmlns:a16="http://schemas.microsoft.com/office/drawing/2014/main" id="{6A45AC1A-17D5-32B9-E2E9-0164355A769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18183" y="504891"/>
            <a:ext cx="6707634" cy="5848219"/>
          </a:xfrm>
          <a:prstGeom prst="rect">
            <a:avLst/>
          </a:prstGeom>
        </p:spPr>
      </p:pic>
    </p:spTree>
    <p:extLst>
      <p:ext uri="{BB962C8B-B14F-4D97-AF65-F5344CB8AC3E}">
        <p14:creationId xmlns:p14="http://schemas.microsoft.com/office/powerpoint/2010/main" val="371603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BBF388-D97B-4111-6D81-D698AA92A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3400"/>
            <a:ext cx="8305800" cy="566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92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black shoe next to a stack of dumbbells&#10;&#10;Description automatically generated">
            <a:extLst>
              <a:ext uri="{FF2B5EF4-FFF2-40B4-BE49-F238E27FC236}">
                <a16:creationId xmlns:a16="http://schemas.microsoft.com/office/drawing/2014/main" id="{7D6AA80F-1688-2AF7-05E3-B24A51360C6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82190"/>
            <a:ext cx="9144000" cy="6093619"/>
          </a:xfrm>
          <a:prstGeom prst="rect">
            <a:avLst/>
          </a:prstGeom>
        </p:spPr>
      </p:pic>
      <p:sp>
        <p:nvSpPr>
          <p:cNvPr id="8" name="TextBox 7">
            <a:extLst>
              <a:ext uri="{FF2B5EF4-FFF2-40B4-BE49-F238E27FC236}">
                <a16:creationId xmlns:a16="http://schemas.microsoft.com/office/drawing/2014/main" id="{6FE41659-EBD5-8CE4-F109-E674A3208500}"/>
              </a:ext>
            </a:extLst>
          </p:cNvPr>
          <p:cNvSpPr txBox="1"/>
          <p:nvPr/>
        </p:nvSpPr>
        <p:spPr>
          <a:xfrm>
            <a:off x="4484590" y="718740"/>
            <a:ext cx="4531360" cy="1107996"/>
          </a:xfrm>
          <a:prstGeom prst="rect">
            <a:avLst/>
          </a:prstGeom>
          <a:noFill/>
        </p:spPr>
        <p:txBody>
          <a:bodyPr wrap="square" rtlCol="0">
            <a:spAutoFit/>
          </a:bodyPr>
          <a:lstStyle/>
          <a:p>
            <a:pPr algn="ctr"/>
            <a:r>
              <a:rPr lang="en-GB" sz="6600" b="1" dirty="0">
                <a:latin typeface="Century Gothic" panose="020B0502020202020204" pitchFamily="34" charset="0"/>
              </a:rPr>
              <a:t>Workout!</a:t>
            </a:r>
          </a:p>
        </p:txBody>
      </p:sp>
    </p:spTree>
    <p:extLst>
      <p:ext uri="{BB962C8B-B14F-4D97-AF65-F5344CB8AC3E}">
        <p14:creationId xmlns:p14="http://schemas.microsoft.com/office/powerpoint/2010/main" val="171160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ny colorful hand prints&#10;&#10;Description automatically generated">
            <a:extLst>
              <a:ext uri="{FF2B5EF4-FFF2-40B4-BE49-F238E27FC236}">
                <a16:creationId xmlns:a16="http://schemas.microsoft.com/office/drawing/2014/main" id="{35BF9BF5-0358-277F-6B28-672F884A930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82190"/>
            <a:ext cx="9144000" cy="6093619"/>
          </a:xfrm>
          <a:prstGeom prst="rect">
            <a:avLst/>
          </a:prstGeom>
        </p:spPr>
      </p:pic>
      <p:sp>
        <p:nvSpPr>
          <p:cNvPr id="6" name="Rectangle 5">
            <a:extLst>
              <a:ext uri="{FF2B5EF4-FFF2-40B4-BE49-F238E27FC236}">
                <a16:creationId xmlns:a16="http://schemas.microsoft.com/office/drawing/2014/main" id="{5F7C3357-7FD5-17C9-9D39-EF31BB97B399}"/>
              </a:ext>
            </a:extLst>
          </p:cNvPr>
          <p:cNvSpPr/>
          <p:nvPr/>
        </p:nvSpPr>
        <p:spPr>
          <a:xfrm>
            <a:off x="131573" y="4388021"/>
            <a:ext cx="8880853" cy="1938992"/>
          </a:xfrm>
          <a:prstGeom prst="rect">
            <a:avLst/>
          </a:prstGeom>
          <a:solidFill>
            <a:sysClr val="window" lastClr="FFFFFF">
              <a:alpha val="75000"/>
            </a:sysClr>
          </a:solid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a:ln w="1905">
                  <a:solidFill>
                    <a:sysClr val="windowText" lastClr="000000"/>
                  </a:solidFill>
                </a:ln>
                <a:solidFill>
                  <a:srgbClr val="DF1FBA"/>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t>
            </a:r>
            <a:r>
              <a:rPr kumimoji="0" lang="en-GB" sz="4000" b="1" i="0" u="none" strike="noStrike" kern="0" cap="none" spc="0" normalizeH="0" baseline="0" noProof="0" dirty="0">
                <a:ln w="1905">
                  <a:solidFill>
                    <a:sysClr val="windowText" lastClr="000000"/>
                  </a:solidFill>
                </a:ln>
                <a:solidFill>
                  <a:srgbClr val="DF1FBA"/>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Whenever you are able,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4000" b="1" i="0" u="none" strike="noStrike" kern="0" cap="none" spc="0" normalizeH="0" baseline="0" noProof="0" dirty="0">
                <a:ln w="1905">
                  <a:solidFill>
                    <a:sysClr val="windowText" lastClr="000000"/>
                  </a:solidFill>
                </a:ln>
                <a:solidFill>
                  <a:srgbClr val="DF1FBA"/>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    do good to people who need help.</a:t>
            </a:r>
            <a:r>
              <a:rPr kumimoji="0" lang="en-US" sz="4000" b="1" i="0" u="none" strike="noStrike" kern="0" cap="none" spc="0" normalizeH="0" baseline="0" noProof="0" dirty="0">
                <a:ln w="1905">
                  <a:solidFill>
                    <a:sysClr val="windowText" lastClr="000000"/>
                  </a:solidFill>
                </a:ln>
                <a:solidFill>
                  <a:srgbClr val="DF1FBA"/>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 </a:t>
            </a:r>
            <a:r>
              <a:rPr kumimoji="0" lang="en-US" sz="1800" b="0" i="1" u="none" strike="noStrike" kern="0" cap="none" spc="0" normalizeH="0" baseline="0" noProof="0" dirty="0">
                <a:ln w="1905">
                  <a:solidFill>
                    <a:sysClr val="windowText" lastClr="000000"/>
                  </a:solidFill>
                </a:ln>
                <a:solidFill>
                  <a:srgbClr val="DF1FBA"/>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(Proverbs 3:27)</a:t>
            </a:r>
            <a:endParaRPr kumimoji="0" lang="en-US" sz="4000" b="1" i="0" u="none" strike="noStrike" kern="0" cap="none" spc="0" normalizeH="0" baseline="0" noProof="0" dirty="0">
              <a:ln w="1905">
                <a:solidFill>
                  <a:sysClr val="windowText" lastClr="000000"/>
                </a:solidFill>
              </a:ln>
              <a:solidFill>
                <a:srgbClr val="DF1FBA"/>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endParaRPr>
          </a:p>
        </p:txBody>
      </p:sp>
      <p:pic>
        <p:nvPicPr>
          <p:cNvPr id="5" name="Picture 4" descr="A cartoon of an owl&#10;&#10;Description automatically generated">
            <a:extLst>
              <a:ext uri="{FF2B5EF4-FFF2-40B4-BE49-F238E27FC236}">
                <a16:creationId xmlns:a16="http://schemas.microsoft.com/office/drawing/2014/main" id="{59A3F7BC-9A8E-4587-1F86-3E19E85EEE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244" y="2233058"/>
            <a:ext cx="1536037" cy="2391882"/>
          </a:xfrm>
          <a:prstGeom prst="rect">
            <a:avLst/>
          </a:prstGeom>
        </p:spPr>
      </p:pic>
    </p:spTree>
    <p:extLst>
      <p:ext uri="{BB962C8B-B14F-4D97-AF65-F5344CB8AC3E}">
        <p14:creationId xmlns:p14="http://schemas.microsoft.com/office/powerpoint/2010/main" val="217370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B0CBCB-E408-6537-2262-B378E8A1F7F5}"/>
              </a:ext>
            </a:extLst>
          </p:cNvPr>
          <p:cNvPicPr>
            <a:picLocks noChangeAspect="1"/>
          </p:cNvPicPr>
          <p:nvPr/>
        </p:nvPicPr>
        <p:blipFill>
          <a:blip r:embed="rId3"/>
          <a:stretch>
            <a:fillRect/>
          </a:stretch>
        </p:blipFill>
        <p:spPr>
          <a:xfrm>
            <a:off x="-33281" y="-24962"/>
            <a:ext cx="9177282" cy="68829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1093</TotalTime>
  <Words>1559</Words>
  <Application>Microsoft Office PowerPoint</Application>
  <PresentationFormat>On-screen Show (4:3)</PresentationFormat>
  <Paragraphs>107</Paragraphs>
  <Slides>20</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Arial</vt:lpstr>
      <vt:lpstr>Avenir Next LT Pro</vt:lpstr>
      <vt:lpstr>Calibri</vt:lpstr>
      <vt:lpstr>Cambria</vt:lpstr>
      <vt:lpstr>Century Gothic</vt:lpstr>
      <vt:lpstr>Symbol</vt:lpstr>
      <vt:lpstr>system-ui</vt:lpstr>
      <vt:lpstr>Times New Roman</vt:lpstr>
      <vt:lpstr> Black </vt:lpstr>
      <vt:lpstr>3_Office Theme</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81</cp:revision>
  <dcterms:created xsi:type="dcterms:W3CDTF">2018-11-27T23:30:45Z</dcterms:created>
  <dcterms:modified xsi:type="dcterms:W3CDTF">2023-11-27T15:48:05Z</dcterms:modified>
</cp:coreProperties>
</file>