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432" r:id="rId2"/>
    <p:sldId id="256" r:id="rId3"/>
    <p:sldId id="306" r:id="rId4"/>
    <p:sldId id="291" r:id="rId5"/>
    <p:sldId id="332" r:id="rId6"/>
    <p:sldId id="326" r:id="rId7"/>
    <p:sldId id="333" r:id="rId8"/>
    <p:sldId id="294" r:id="rId9"/>
    <p:sldId id="334" r:id="rId10"/>
    <p:sldId id="313" r:id="rId11"/>
    <p:sldId id="327" r:id="rId12"/>
    <p:sldId id="335" r:id="rId13"/>
    <p:sldId id="298" r:id="rId14"/>
    <p:sldId id="328" r:id="rId15"/>
    <p:sldId id="336" r:id="rId16"/>
    <p:sldId id="316" r:id="rId17"/>
    <p:sldId id="297" r:id="rId18"/>
    <p:sldId id="299" r:id="rId19"/>
    <p:sldId id="329" r:id="rId20"/>
    <p:sldId id="337" r:id="rId21"/>
    <p:sldId id="300" r:id="rId22"/>
    <p:sldId id="330" r:id="rId23"/>
    <p:sldId id="338" r:id="rId24"/>
    <p:sldId id="314" r:id="rId25"/>
    <p:sldId id="305" r:id="rId26"/>
    <p:sldId id="275" r:id="rId27"/>
    <p:sldId id="273" r:id="rId28"/>
    <p:sldId id="274" r:id="rId29"/>
    <p:sldId id="440" r:id="rId30"/>
    <p:sldId id="438" r:id="rId31"/>
    <p:sldId id="431" r:id="rId32"/>
    <p:sldId id="429" r:id="rId33"/>
    <p:sldId id="26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74151" autoAdjust="0"/>
  </p:normalViewPr>
  <p:slideViewPr>
    <p:cSldViewPr snapToGrid="0">
      <p:cViewPr varScale="1">
        <p:scale>
          <a:sx n="47" d="100"/>
          <a:sy n="47" d="100"/>
        </p:scale>
        <p:origin x="185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D8D382-3518-4824-9D8D-C6EE2A071732}" type="datetimeFigureOut">
              <a:rPr lang="en-GB" smtClean="0"/>
              <a:t>01/04/2023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7ABDCD-5806-49E8-A366-68469395F0FD}" type="slidenum">
              <a:rPr lang="en-GB" smtClean="0"/>
              <a:t>‹#›</a:t>
            </a:fld>
            <a:endParaRPr lang="en-GB"/>
          </a:p>
        </p:txBody>
      </p:sp>
    </p:spTree>
    <p:extLst>
      <p:ext uri="{BB962C8B-B14F-4D97-AF65-F5344CB8AC3E}">
        <p14:creationId xmlns:p14="http://schemas.microsoft.com/office/powerpoint/2010/main" val="2000681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ignbsl.com/sign/thought"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signbsl.com/sign/action" TargetMode="External"/><Relationship Id="rId4" Type="http://schemas.openxmlformats.org/officeDocument/2006/relationships/hyperlink" Target="https://www.signbsl.com/sign/word"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2CBC799-9C69-05F3-0DEA-22E2B51FE1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3D42ADB2-396F-A9FF-7D94-350031CDD3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Leader:</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As we share these stories of leaders…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ALL:</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May we follow their example in</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 thoughts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and</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 words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and</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 actions</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Signs for greeting: click on links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Thoughts: </a:t>
            </a:r>
            <a:r>
              <a:rPr lang="en-US" sz="1800" i="1" u="sng" dirty="0">
                <a:solidFill>
                  <a:srgbClr val="0000FF"/>
                </a:solidFill>
                <a:effectLst/>
                <a:latin typeface="Avenir Next LT Pro" panose="020B0504020202020204" pitchFamily="34" charset="0"/>
                <a:ea typeface="MS Mincho" panose="02020609040205080304" pitchFamily="49" charset="-128"/>
                <a:cs typeface="Times New Roman" panose="02020603050405020304" pitchFamily="18" charset="0"/>
                <a:hlinkClick r:id="rId3"/>
              </a:rPr>
              <a:t>British Sign Language BSL Video Dictionary - thought (signbsl.com)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Words (use 3</a:t>
            </a:r>
            <a:r>
              <a:rPr lang="en-GB" sz="1800" i="1" baseline="30000" dirty="0">
                <a:effectLst/>
                <a:latin typeface="Avenir Next LT Pro" panose="020B0504020202020204" pitchFamily="34" charset="0"/>
                <a:ea typeface="MS Mincho" panose="02020609040205080304" pitchFamily="49" charset="-128"/>
                <a:cs typeface="Times New Roman" panose="02020603050405020304" pitchFamily="18" charset="0"/>
              </a:rPr>
              <a:t>rd</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 definition): </a:t>
            </a:r>
            <a:r>
              <a:rPr lang="en-US" sz="1800" i="1" u="sng" dirty="0">
                <a:solidFill>
                  <a:srgbClr val="0000FF"/>
                </a:solidFill>
                <a:effectLst/>
                <a:latin typeface="Avenir Next LT Pro" panose="020B0504020202020204" pitchFamily="34" charset="0"/>
                <a:ea typeface="MS Mincho" panose="02020609040205080304" pitchFamily="49" charset="-128"/>
                <a:cs typeface="Times New Roman" panose="02020603050405020304" pitchFamily="18" charset="0"/>
                <a:hlinkClick r:id="rId4"/>
              </a:rPr>
              <a:t>British Sign Language BSL Video Dictionary - word (signbsl.com)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Actions: </a:t>
            </a:r>
            <a:r>
              <a:rPr lang="en-US" sz="1800" i="1" u="sng" dirty="0">
                <a:solidFill>
                  <a:srgbClr val="0000FF"/>
                </a:solidFill>
                <a:effectLst/>
                <a:latin typeface="Avenir Next LT Pro" panose="020B0504020202020204" pitchFamily="34" charset="0"/>
                <a:ea typeface="MS Mincho" panose="02020609040205080304" pitchFamily="49" charset="-128"/>
                <a:cs typeface="Times New Roman" panose="02020603050405020304" pitchFamily="18" charset="0"/>
                <a:hlinkClick r:id="rId5"/>
              </a:rPr>
              <a:t>British Sign Language BSL Video Dictionary - action (signbsl.com)</a:t>
            </a:r>
            <a:endParaRPr lang="en-US" altLang="en-US" b="1" dirty="0">
              <a:ea typeface="MS Mincho" pitchFamily="49" charset="-128"/>
              <a:cs typeface="Times New Roman" panose="02020603050405020304" pitchFamily="18" charset="0"/>
            </a:endParaRPr>
          </a:p>
        </p:txBody>
      </p:sp>
      <p:sp>
        <p:nvSpPr>
          <p:cNvPr id="9220" name="Slide Number Placeholder 3">
            <a:extLst>
              <a:ext uri="{FF2B5EF4-FFF2-40B4-BE49-F238E27FC236}">
                <a16:creationId xmlns:a16="http://schemas.microsoft.com/office/drawing/2014/main" id="{981C554D-4965-3D96-5465-460635830F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500EAB-EF2B-4947-81B3-EEA690B6B010}"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Paul had a dream in which God spoke to him and told him that he would keep them safe, no matter what.</a:t>
            </a:r>
            <a:endParaRPr lang="en-GB" dirty="0"/>
          </a:p>
        </p:txBody>
      </p:sp>
      <p:sp>
        <p:nvSpPr>
          <p:cNvPr id="4" name="Slide Number Placeholder 3"/>
          <p:cNvSpPr>
            <a:spLocks noGrp="1"/>
          </p:cNvSpPr>
          <p:nvPr>
            <p:ph type="sldNum" sz="quarter" idx="5"/>
          </p:nvPr>
        </p:nvSpPr>
        <p:spPr/>
        <p:txBody>
          <a:bodyPr/>
          <a:lstStyle/>
          <a:p>
            <a:fld id="{047ABDCD-5806-49E8-A366-68469395F0FD}" type="slidenum">
              <a:rPr lang="en-GB" smtClean="0"/>
              <a:t>10</a:t>
            </a:fld>
            <a:endParaRPr lang="en-GB"/>
          </a:p>
        </p:txBody>
      </p:sp>
    </p:spTree>
    <p:extLst>
      <p:ext uri="{BB962C8B-B14F-4D97-AF65-F5344CB8AC3E}">
        <p14:creationId xmlns:p14="http://schemas.microsoft.com/office/powerpoint/2010/main" val="1157016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9698"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b="1" dirty="0"/>
              <a:t>Bottle 3</a:t>
            </a:r>
          </a:p>
        </p:txBody>
      </p:sp>
    </p:spTree>
    <p:extLst>
      <p:ext uri="{BB962C8B-B14F-4D97-AF65-F5344CB8AC3E}">
        <p14:creationId xmlns:p14="http://schemas.microsoft.com/office/powerpoint/2010/main" val="1836965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7410"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3. TRIAL BY ROMANS!! [</a:t>
            </a:r>
            <a:r>
              <a:rPr lang="en-GB" sz="1800" b="1" i="1" dirty="0">
                <a:effectLst/>
                <a:latin typeface="Avenir Next LT Pro" panose="020B0504020202020204" pitchFamily="34" charset="0"/>
                <a:ea typeface="Calibri" panose="020F0502020204030204" pitchFamily="34" charset="0"/>
                <a:cs typeface="Times New Roman" panose="02020603050405020304" pitchFamily="18" charset="0"/>
              </a:rPr>
              <a:t>Acts 21:27-23:35; also Acts 24&amp;25] </a:t>
            </a:r>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(JERUSALEM) </a:t>
            </a:r>
            <a:r>
              <a:rPr lang="en-GB" sz="1800" b="1" i="1" dirty="0">
                <a:effectLst/>
                <a:latin typeface="Avenir Next LT Pro" panose="020B0504020202020204" pitchFamily="34" charset="0"/>
                <a:ea typeface="Calibri" panose="020F0502020204030204" pitchFamily="34" charset="0"/>
                <a:cs typeface="Times New Roman" panose="02020603050405020304" pitchFamily="18" charset="0"/>
              </a:rPr>
              <a:t>Slide 11,12&amp;13</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Paul then travelled back to the church in Jerusalem. </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There, he was arrested and sent before the Romans to be tried – and punished.  The Roman governor sent Paul to Rome.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47ABDCD-5806-49E8-A366-68469395F0FD}" type="slidenum">
              <a:rPr lang="en-GB" smtClean="0"/>
              <a:t>13</a:t>
            </a:fld>
            <a:endParaRPr lang="en-GB"/>
          </a:p>
        </p:txBody>
      </p:sp>
    </p:spTree>
    <p:extLst>
      <p:ext uri="{BB962C8B-B14F-4D97-AF65-F5344CB8AC3E}">
        <p14:creationId xmlns:p14="http://schemas.microsoft.com/office/powerpoint/2010/main" val="1605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9698"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b="1" dirty="0"/>
              <a:t>Bottle 4</a:t>
            </a:r>
          </a:p>
        </p:txBody>
      </p:sp>
    </p:spTree>
    <p:extLst>
      <p:ext uri="{BB962C8B-B14F-4D97-AF65-F5344CB8AC3E}">
        <p14:creationId xmlns:p14="http://schemas.microsoft.com/office/powerpoint/2010/main" val="667095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9458"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4. SHIPWRECKED!! [Acts 27:1-44] (MALTA) </a:t>
            </a:r>
            <a:r>
              <a:rPr lang="en-GB" sz="1800" b="1" i="1" dirty="0">
                <a:effectLst/>
                <a:latin typeface="Avenir Next LT Pro" panose="020B0504020202020204" pitchFamily="34" charset="0"/>
                <a:ea typeface="Calibri" panose="020F0502020204030204" pitchFamily="34" charset="0"/>
                <a:cs typeface="Times New Roman" panose="02020603050405020304" pitchFamily="18" charset="0"/>
              </a:rPr>
              <a:t>Slide 14&amp;15</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dirty="0">
                <a:effectLst/>
                <a:latin typeface="Avenir Next LT Pro" panose="020B0504020202020204" pitchFamily="34" charset="0"/>
                <a:ea typeface="MS Mincho" panose="02020609040205080304" pitchFamily="49" charset="-128"/>
                <a:cs typeface="Times New Roman" panose="02020603050405020304" pitchFamily="18" charset="0"/>
              </a:rPr>
              <a:t>Slide 16:</a:t>
            </a:r>
            <a:r>
              <a:rPr lang="en-US" sz="1800" b="1" dirty="0">
                <a:effectLst/>
                <a:latin typeface="Avenir Next LT Pro" panose="020B0504020202020204" pitchFamily="34" charset="0"/>
                <a:ea typeface="MS Mincho" panose="02020609040205080304" pitchFamily="49" charset="-128"/>
                <a:cs typeface="Times New Roman" panose="02020603050405020304" pitchFamily="18" charset="0"/>
              </a:rPr>
              <a:t>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On his way to Rome, a storm blew in, and the boat began to sink.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47ABDCD-5806-49E8-A366-68469395F0FD}" type="slidenum">
              <a:rPr lang="en-GB" smtClean="0"/>
              <a:t>16</a:t>
            </a:fld>
            <a:endParaRPr lang="en-GB"/>
          </a:p>
        </p:txBody>
      </p:sp>
    </p:spTree>
    <p:extLst>
      <p:ext uri="{BB962C8B-B14F-4D97-AF65-F5344CB8AC3E}">
        <p14:creationId xmlns:p14="http://schemas.microsoft.com/office/powerpoint/2010/main" val="1245315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1" dirty="0">
                <a:effectLst/>
                <a:latin typeface="Avenir Next LT Pro" panose="020B0504020202020204" pitchFamily="34" charset="0"/>
                <a:ea typeface="MS Mincho" panose="02020609040205080304" pitchFamily="49" charset="-128"/>
                <a:cs typeface="Times New Roman" panose="02020603050405020304" pitchFamily="18" charset="0"/>
              </a:rPr>
              <a:t>Slide 17:</a:t>
            </a:r>
            <a:r>
              <a:rPr lang="en-US" sz="1800" b="1" dirty="0">
                <a:effectLst/>
                <a:latin typeface="Avenir Next LT Pro" panose="020B0504020202020204" pitchFamily="34" charset="0"/>
                <a:ea typeface="MS Mincho" panose="02020609040205080304" pitchFamily="49" charset="-128"/>
                <a:cs typeface="Times New Roman" panose="02020603050405020304" pitchFamily="18" charset="0"/>
              </a:rPr>
              <a:t>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Paul told everyone on the boat what God had said about no-one being harmed, &amp; that the storm would shipwreck them on an island. </a:t>
            </a:r>
            <a:endParaRPr lang="en-GB" dirty="0"/>
          </a:p>
        </p:txBody>
      </p:sp>
      <p:sp>
        <p:nvSpPr>
          <p:cNvPr id="4" name="Slide Number Placeholder 3"/>
          <p:cNvSpPr>
            <a:spLocks noGrp="1"/>
          </p:cNvSpPr>
          <p:nvPr>
            <p:ph type="sldNum" sz="quarter" idx="5"/>
          </p:nvPr>
        </p:nvSpPr>
        <p:spPr/>
        <p:txBody>
          <a:bodyPr/>
          <a:lstStyle/>
          <a:p>
            <a:fld id="{047ABDCD-5806-49E8-A366-68469395F0FD}" type="slidenum">
              <a:rPr lang="en-GB" smtClean="0"/>
              <a:t>17</a:t>
            </a:fld>
            <a:endParaRPr lang="en-GB"/>
          </a:p>
        </p:txBody>
      </p:sp>
    </p:spTree>
    <p:extLst>
      <p:ext uri="{BB962C8B-B14F-4D97-AF65-F5344CB8AC3E}">
        <p14:creationId xmlns:p14="http://schemas.microsoft.com/office/powerpoint/2010/main" val="4129856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9698"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b="1" dirty="0"/>
              <a:t>Bottle 5</a:t>
            </a:r>
          </a:p>
        </p:txBody>
      </p:sp>
    </p:spTree>
    <p:extLst>
      <p:ext uri="{BB962C8B-B14F-4D97-AF65-F5344CB8AC3E}">
        <p14:creationId xmlns:p14="http://schemas.microsoft.com/office/powerpoint/2010/main" val="1814595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9458"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5. SNAKEBITE!! [Acts 28:1-6] (MALTA) </a:t>
            </a:r>
            <a:r>
              <a:rPr lang="en-GB" sz="1800" b="1" i="1" dirty="0">
                <a:effectLst/>
                <a:latin typeface="Avenir Next LT Pro" panose="020B0504020202020204" pitchFamily="34" charset="0"/>
                <a:ea typeface="Calibri" panose="020F0502020204030204" pitchFamily="34" charset="0"/>
                <a:cs typeface="Times New Roman" panose="02020603050405020304" pitchFamily="18" charset="0"/>
              </a:rPr>
              <a:t>Slides 19-21</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On the island of Malta, where they were shipwrecked, </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2: Love is…..</a:t>
            </a:r>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I wonder how you might finish this sentence starter? It’s an idea that we will return to later during our time together.....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47ABDCD-5806-49E8-A366-68469395F0FD}" type="slidenum">
              <a:rPr lang="en-GB" smtClean="0"/>
              <a:t>2</a:t>
            </a:fld>
            <a:endParaRPr lang="en-GB"/>
          </a:p>
        </p:txBody>
      </p:sp>
    </p:spTree>
    <p:extLst>
      <p:ext uri="{BB962C8B-B14F-4D97-AF65-F5344CB8AC3E}">
        <p14:creationId xmlns:p14="http://schemas.microsoft.com/office/powerpoint/2010/main" val="2331255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Paul was bitten by a snake, but the poison didn’t harm him! He then continued on his way to Rome.</a:t>
            </a:r>
            <a:endParaRPr lang="en-GB" dirty="0"/>
          </a:p>
        </p:txBody>
      </p:sp>
      <p:sp>
        <p:nvSpPr>
          <p:cNvPr id="4" name="Slide Number Placeholder 3"/>
          <p:cNvSpPr>
            <a:spLocks noGrp="1"/>
          </p:cNvSpPr>
          <p:nvPr>
            <p:ph type="sldNum" sz="quarter" idx="5"/>
          </p:nvPr>
        </p:nvSpPr>
        <p:spPr/>
        <p:txBody>
          <a:bodyPr/>
          <a:lstStyle/>
          <a:p>
            <a:fld id="{047ABDCD-5806-49E8-A366-68469395F0FD}" type="slidenum">
              <a:rPr lang="en-GB" smtClean="0"/>
              <a:t>21</a:t>
            </a:fld>
            <a:endParaRPr lang="en-GB"/>
          </a:p>
        </p:txBody>
      </p:sp>
    </p:spTree>
    <p:extLst>
      <p:ext uri="{BB962C8B-B14F-4D97-AF65-F5344CB8AC3E}">
        <p14:creationId xmlns:p14="http://schemas.microsoft.com/office/powerpoint/2010/main" val="539165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9698"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b="1" dirty="0"/>
              <a:t>Bottle 6</a:t>
            </a:r>
          </a:p>
        </p:txBody>
      </p:sp>
    </p:spTree>
    <p:extLst>
      <p:ext uri="{BB962C8B-B14F-4D97-AF65-F5344CB8AC3E}">
        <p14:creationId xmlns:p14="http://schemas.microsoft.com/office/powerpoint/2010/main" val="1058367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9458"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6. HOUSE ARREST!! [Acts 28:11-31; letters to Timothy &amp; Titus] (ROME)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Avenir Next LT Pro" panose="020B0504020202020204" pitchFamily="34" charset="0"/>
                <a:ea typeface="Calibri" panose="020F0502020204030204" pitchFamily="34" charset="0"/>
                <a:cs typeface="Times New Roman" panose="02020603050405020304" pitchFamily="18" charset="0"/>
              </a:rPr>
              <a:t>Slides 22-25: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In Rome, Paul was put under house arrest, </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…..which meant he wasn’t allowed to leave the place where he was staying. People think that Paul lived like this for about 2 years, waiting for his trial as a Roman citizen. </a:t>
            </a:r>
            <a:r>
              <a:rPr lang="en-GB" sz="1200" dirty="0">
                <a:effectLst/>
                <a:latin typeface="Avenir Next LT Pro" panose="020B0504020202020204" pitchFamily="34" charset="0"/>
                <a:ea typeface="MS Mincho" panose="02020609040205080304" pitchFamily="49" charset="-128"/>
                <a:cs typeface="Times New Roman" panose="02020603050405020304" pitchFamily="18" charset="0"/>
              </a:rPr>
              <a:t>What happened after this, no-one is quite sure, and Paul may have been allowed to visit some of the churches that he had set up, but we do know that he wrote lots of letters to the very first church leaders, encouraging them. </a:t>
            </a:r>
            <a:endParaRPr lang="en-GB" dirty="0"/>
          </a:p>
        </p:txBody>
      </p:sp>
      <p:sp>
        <p:nvSpPr>
          <p:cNvPr id="4" name="Slide Number Placeholder 3"/>
          <p:cNvSpPr>
            <a:spLocks noGrp="1"/>
          </p:cNvSpPr>
          <p:nvPr>
            <p:ph type="sldNum" sz="quarter" idx="5"/>
          </p:nvPr>
        </p:nvSpPr>
        <p:spPr/>
        <p:txBody>
          <a:bodyPr/>
          <a:lstStyle/>
          <a:p>
            <a:fld id="{047ABDCD-5806-49E8-A366-68469395F0FD}" type="slidenum">
              <a:rPr lang="en-GB" smtClean="0"/>
              <a:t>24</a:t>
            </a:fld>
            <a:endParaRPr lang="en-GB"/>
          </a:p>
        </p:txBody>
      </p:sp>
    </p:spTree>
    <p:extLst>
      <p:ext uri="{BB962C8B-B14F-4D97-AF65-F5344CB8AC3E}">
        <p14:creationId xmlns:p14="http://schemas.microsoft.com/office/powerpoint/2010/main" val="4196578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1506"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25: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In one of them, to the church in Jerusalem, he wrote: “Run the race with perseverance! Keep on going and don’t give up!” He wasn’t talking about an actual race, but the feeling that life is sometimes hard, like running in a race and getting tired. I wonder if you’ve ever felt like that?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He also wrote some of the most famous words in the Bible, advice that we’re going to listen to as we think how these wise words might help us to be better leaders – and followers…..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26-28: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Listen now, you might want to close your eyes to help you to concentrate…. </a:t>
            </a:r>
            <a:endParaRPr lang="en-GB" dirty="0"/>
          </a:p>
        </p:txBody>
      </p:sp>
      <p:sp>
        <p:nvSpPr>
          <p:cNvPr id="4" name="Slide Number Placeholder 3"/>
          <p:cNvSpPr>
            <a:spLocks noGrp="1"/>
          </p:cNvSpPr>
          <p:nvPr>
            <p:ph type="sldNum" sz="quarter" idx="5"/>
          </p:nvPr>
        </p:nvSpPr>
        <p:spPr/>
        <p:txBody>
          <a:bodyPr/>
          <a:lstStyle/>
          <a:p>
            <a:fld id="{047ABDCD-5806-49E8-A366-68469395F0FD}" type="slidenum">
              <a:rPr lang="en-GB" smtClean="0"/>
              <a:t>26</a:t>
            </a:fld>
            <a:endParaRPr lang="en-GB"/>
          </a:p>
        </p:txBody>
      </p:sp>
    </p:spTree>
    <p:extLst>
      <p:ext uri="{BB962C8B-B14F-4D97-AF65-F5344CB8AC3E}">
        <p14:creationId xmlns:p14="http://schemas.microsoft.com/office/powerpoint/2010/main" val="1294283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28: </a:t>
            </a:r>
            <a:r>
              <a:rPr lang="en-GB" dirty="0"/>
              <a:t>Love is kind and patient, never jealous, boastful, proud or rude. Love isn’t selfish or quick-tempered. It doesn’t keep a record of wrongs that others do. Love rejoices in the truth, but not in evil. Love is always supportive, loyal, hopeful and trusting. Love never fails!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entury Gothic" panose="020B0502020202020204" pitchFamily="34" charset="0"/>
                <a:ea typeface="MS Mincho" panose="02020609040205080304" pitchFamily="49" charset="-128"/>
                <a:cs typeface="Times New Roman" panose="02020603050405020304" pitchFamily="18" charset="0"/>
              </a:rPr>
              <a:t>….I wonder how these words might help us, here in our school?....</a:t>
            </a:r>
            <a:endParaRPr lang="en-GB" sz="1200" b="1" dirty="0">
              <a:latin typeface="Century Gothic" panose="020B0502020202020204" pitchFamily="34" charset="0"/>
            </a:endParaRPr>
          </a:p>
          <a:p>
            <a:endParaRPr lang="en-GB" dirty="0"/>
          </a:p>
        </p:txBody>
      </p:sp>
      <p:sp>
        <p:nvSpPr>
          <p:cNvPr id="4" name="Slide Number Placeholder 3"/>
          <p:cNvSpPr>
            <a:spLocks noGrp="1"/>
          </p:cNvSpPr>
          <p:nvPr>
            <p:ph type="sldNum" sz="quarter" idx="5"/>
          </p:nvPr>
        </p:nvSpPr>
        <p:spPr/>
        <p:txBody>
          <a:bodyPr/>
          <a:lstStyle/>
          <a:p>
            <a:fld id="{047ABDCD-5806-49E8-A366-68469395F0FD}" type="slidenum">
              <a:rPr lang="en-GB" smtClean="0"/>
              <a:t>28</a:t>
            </a:fld>
            <a:endParaRPr lang="en-GB"/>
          </a:p>
        </p:txBody>
      </p:sp>
    </p:spTree>
    <p:extLst>
      <p:ext uri="{BB962C8B-B14F-4D97-AF65-F5344CB8AC3E}">
        <p14:creationId xmlns:p14="http://schemas.microsoft.com/office/powerpoint/2010/main" val="38978374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29: Responding (words for worship):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….so in the stillness of this moment, let’s spend some time thinking together…..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…in the stillness, think about the things that we’ve heard today, about Paul and the dangers he faced to tell others about Jesus….</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….about how he kept on going and didn’t give up…..</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….and about how important he felt love was on the journey of life…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I wonder whether the words we’ve heard about persevering, or about love, might help us to be better leaders – and followers?...</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a:t>
            </a:r>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I wonder why Paul felt that love was more important than anything?....</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…I wonder what </a:t>
            </a:r>
            <a:r>
              <a:rPr lang="en-GB" sz="1800" b="1" i="1" dirty="0">
                <a:effectLst/>
                <a:latin typeface="Avenir Next LT Pro" panose="020B0504020202020204" pitchFamily="34" charset="0"/>
                <a:ea typeface="Calibri" panose="020F0502020204030204" pitchFamily="34" charset="0"/>
                <a:cs typeface="Times New Roman" panose="02020603050405020304" pitchFamily="18" charset="0"/>
              </a:rPr>
              <a:t>you </a:t>
            </a:r>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think that ‘love is’?…</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lgn="ctr"/>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Take a few moments of quiet now to think…..</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As a kind of prayer today, I am going to use Paul’s words about love. You might just want to listen, or perhaps to pray as you listen, that God will help us to show love like this….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47ABDCD-5806-49E8-A366-68469395F0FD}" type="slidenum">
              <a:rPr lang="en-GB" smtClean="0"/>
              <a:t>29</a:t>
            </a:fld>
            <a:endParaRPr lang="en-GB"/>
          </a:p>
        </p:txBody>
      </p:sp>
    </p:spTree>
    <p:extLst>
      <p:ext uri="{BB962C8B-B14F-4D97-AF65-F5344CB8AC3E}">
        <p14:creationId xmlns:p14="http://schemas.microsoft.com/office/powerpoint/2010/main" val="7979092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7525487-6748-46B3-B383-EFEEDBDFAE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4829C1B-4B2E-4A32-AA1C-4357E2A4F1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ea typeface="Calibri" panose="020F0502020204030204" pitchFamily="34" charset="0"/>
              <a:cs typeface="Times New Roman" panose="02020603050405020304" pitchFamily="18" charset="0"/>
            </a:endParaRPr>
          </a:p>
        </p:txBody>
      </p:sp>
      <p:sp>
        <p:nvSpPr>
          <p:cNvPr id="39940" name="Slide Number Placeholder 3">
            <a:extLst>
              <a:ext uri="{FF2B5EF4-FFF2-40B4-BE49-F238E27FC236}">
                <a16:creationId xmlns:a16="http://schemas.microsoft.com/office/drawing/2014/main" id="{C6BE6C52-3502-4F89-818B-B05A4075E7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AA98549-A5F1-449E-81FD-A654F5C5613B}" type="slidenum">
              <a:rPr lang="en-US" altLang="en-US" smtClean="0">
                <a:solidFill>
                  <a:srgbClr val="000000"/>
                </a:solidFill>
                <a:latin typeface="Arial" panose="020B0604020202020204" pitchFamily="34" charset="0"/>
              </a:rPr>
              <a:pPr/>
              <a:t>31</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7ABDCD-5806-49E8-A366-68469395F0FD}" type="slidenum">
              <a:rPr lang="en-GB" smtClean="0"/>
              <a:t>32</a:t>
            </a:fld>
            <a:endParaRPr lang="en-GB"/>
          </a:p>
        </p:txBody>
      </p:sp>
    </p:spTree>
    <p:extLst>
      <p:ext uri="{BB962C8B-B14F-4D97-AF65-F5344CB8AC3E}">
        <p14:creationId xmlns:p14="http://schemas.microsoft.com/office/powerpoint/2010/main" val="1434430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3: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Our story for today is about this man, who Christians call St. Paul, who became a Christian when he had a vision of Jesus as he was travelling to a place called Damascus, in Syria. He was so changed by this encounter with Jesus that he spent the rest of his life travelling around (about 10,000 miles!) to tell as many people as he could about what Jesus had done. Along with Peter, whose story we heard last week, he was one of the very first leaders of the Church.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venir Next LT Pro" panose="020B050402020202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Many of the journeys he took were dangerous, and we’re going to hear about some of them using these [show water bottle] – but with messages in, just like you’d use if you were sending an ‘SOS’ to be rescued from a desert island.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[Use the bottles in order, with the script overleaf for some clarification. If you want to read the original stories, the Bible references are given]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47ABDCD-5806-49E8-A366-68469395F0FD}" type="slidenum">
              <a:rPr lang="en-GB" smtClean="0"/>
              <a:t>3</a:t>
            </a:fld>
            <a:endParaRPr lang="en-GB"/>
          </a:p>
        </p:txBody>
      </p:sp>
    </p:spTree>
    <p:extLst>
      <p:ext uri="{BB962C8B-B14F-4D97-AF65-F5344CB8AC3E}">
        <p14:creationId xmlns:p14="http://schemas.microsoft.com/office/powerpoint/2010/main" val="5595761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7ABDCD-5806-49E8-A366-68469395F0FD}" type="slidenum">
              <a:rPr lang="en-GB" smtClean="0"/>
              <a:t>33</a:t>
            </a:fld>
            <a:endParaRPr lang="en-GB"/>
          </a:p>
        </p:txBody>
      </p:sp>
    </p:spTree>
    <p:extLst>
      <p:ext uri="{BB962C8B-B14F-4D97-AF65-F5344CB8AC3E}">
        <p14:creationId xmlns:p14="http://schemas.microsoft.com/office/powerpoint/2010/main" val="410397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9698"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b="1" dirty="0"/>
              <a:t>Bottle 1</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6386"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1. DANGER!! [Acts 14:8-28] (LYSTRA) </a:t>
            </a:r>
            <a:r>
              <a:rPr lang="en-GB" sz="1800" b="1" i="1" dirty="0">
                <a:effectLst/>
                <a:latin typeface="Avenir Next LT Pro" panose="020B0504020202020204" pitchFamily="34" charset="0"/>
                <a:ea typeface="Calibri" panose="020F0502020204030204" pitchFamily="34" charset="0"/>
                <a:cs typeface="Times New Roman" panose="02020603050405020304" pitchFamily="18" charset="0"/>
              </a:rPr>
              <a:t>Slides 4&amp;5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Crowds tried to hurt Paul because of the things he was saying about God, and they threw him out of the city. Paul began one of several journeys around the Mediterranean, telling everyone stories about Jesus.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9698"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b="1" dirty="0"/>
              <a:t>Bottle 2</a:t>
            </a:r>
          </a:p>
        </p:txBody>
      </p:sp>
    </p:spTree>
    <p:extLst>
      <p:ext uri="{BB962C8B-B14F-4D97-AF65-F5344CB8AC3E}">
        <p14:creationId xmlns:p14="http://schemas.microsoft.com/office/powerpoint/2010/main" val="1488393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7410"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2. PRISON! [Acts 16:11-40] (PHILIPPI) </a:t>
            </a:r>
            <a:r>
              <a:rPr lang="en-GB" sz="1800" b="1" i="1" dirty="0">
                <a:effectLst/>
                <a:latin typeface="Avenir Next LT Pro" panose="020B0504020202020204" pitchFamily="34" charset="0"/>
                <a:ea typeface="Calibri" panose="020F0502020204030204" pitchFamily="34" charset="0"/>
                <a:cs typeface="Times New Roman" panose="02020603050405020304" pitchFamily="18" charset="0"/>
              </a:rPr>
              <a:t>Slides 6&amp;7</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In Philippi, Paul was put in prison. That night, as he and his friend Silas were praying and singing, God shook the earth with an earthquake that opened all the doors of the prison and shook the chains off the prisoners.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dirty="0">
                <a:effectLst/>
                <a:latin typeface="Avenir Next LT Pro" panose="020B0504020202020204" pitchFamily="34" charset="0"/>
                <a:ea typeface="MS Mincho" panose="02020609040205080304" pitchFamily="49" charset="-128"/>
                <a:cs typeface="Times New Roman" panose="02020603050405020304" pitchFamily="18" charset="0"/>
              </a:rPr>
              <a:t>Slide 8:</a:t>
            </a:r>
            <a:r>
              <a:rPr lang="en-US" sz="1800" b="1" dirty="0">
                <a:effectLst/>
                <a:latin typeface="Avenir Next LT Pro" panose="020B0504020202020204" pitchFamily="34" charset="0"/>
                <a:ea typeface="MS Mincho" panose="02020609040205080304" pitchFamily="49" charset="-128"/>
                <a:cs typeface="Times New Roman" panose="02020603050405020304" pitchFamily="18" charset="0"/>
              </a:rPr>
              <a:t> </a:t>
            </a: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Although they were free, Paul and Silas didn’t want the jailer to get into trouble because they’d escaped, so they stayed behind and waited. The jailer was so impressed, he became a follower of Jesus and the leaders in Philippi let Paul and Silas go.</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47ABDCD-5806-49E8-A366-68469395F0FD}" type="slidenum">
              <a:rPr lang="en-GB" smtClean="0"/>
              <a:t>8</a:t>
            </a:fld>
            <a:endParaRPr lang="en-GB"/>
          </a:p>
        </p:txBody>
      </p:sp>
    </p:spTree>
    <p:extLst>
      <p:ext uri="{BB962C8B-B14F-4D97-AF65-F5344CB8AC3E}">
        <p14:creationId xmlns:p14="http://schemas.microsoft.com/office/powerpoint/2010/main" val="2295336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7410"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GB" sz="1800" b="1" i="1" dirty="0">
                <a:effectLst/>
                <a:latin typeface="Avenir Next LT Pro" panose="020B0504020202020204" pitchFamily="34" charset="0"/>
                <a:ea typeface="Calibri" panose="020F0502020204030204" pitchFamily="34" charset="0"/>
                <a:cs typeface="Times New Roman" panose="02020603050405020304" pitchFamily="18" charset="0"/>
              </a:rPr>
              <a:t>Slides 9&amp;10 </a:t>
            </a: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[Acts 18:1-18] Paul then travelled through parts of Greece. In a Greek city, named Corinth, </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B08DCF8-4498-3191-7451-EC1E002C7B0F}"/>
              </a:ext>
            </a:extLst>
          </p:cNvPr>
          <p:cNvSpPr>
            <a:spLocks noGrp="1"/>
          </p:cNvSpPr>
          <p:nvPr>
            <p:ph type="dt" sz="half" idx="10"/>
          </p:nvPr>
        </p:nvSpPr>
        <p:spPr/>
        <p:txBody>
          <a:bodyPr/>
          <a:lstStyle>
            <a:lvl1pPr>
              <a:defRPr/>
            </a:lvl1pPr>
          </a:lstStyle>
          <a:p>
            <a:fld id="{B32D96AB-F72F-40A6-9829-C1EA6CC8417B}" type="datetimeFigureOut">
              <a:rPr lang="en-US" altLang="en-US"/>
              <a:pPr/>
              <a:t>4/1/2023</a:t>
            </a:fld>
            <a:endParaRPr lang="en-US" altLang="en-US"/>
          </a:p>
        </p:txBody>
      </p:sp>
      <p:sp>
        <p:nvSpPr>
          <p:cNvPr id="5" name="Footer Placeholder 4">
            <a:extLst>
              <a:ext uri="{FF2B5EF4-FFF2-40B4-BE49-F238E27FC236}">
                <a16:creationId xmlns:a16="http://schemas.microsoft.com/office/drawing/2014/main" id="{89E10878-E366-E2AC-F32F-B1138509A2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02C6479-FA4F-074A-8ACF-E5318054926C}"/>
              </a:ext>
            </a:extLst>
          </p:cNvPr>
          <p:cNvSpPr>
            <a:spLocks noGrp="1"/>
          </p:cNvSpPr>
          <p:nvPr>
            <p:ph type="sldNum" sz="quarter" idx="12"/>
          </p:nvPr>
        </p:nvSpPr>
        <p:spPr/>
        <p:txBody>
          <a:bodyPr/>
          <a:lstStyle>
            <a:lvl1pPr>
              <a:defRPr/>
            </a:lvl1pPr>
          </a:lstStyle>
          <a:p>
            <a:fld id="{CC56542F-94C9-4BD8-B876-05A7C3763BFF}" type="slidenum">
              <a:rPr lang="en-US" altLang="en-US"/>
              <a:pPr/>
              <a:t>‹#›</a:t>
            </a:fld>
            <a:endParaRPr lang="en-US" altLang="en-US"/>
          </a:p>
        </p:txBody>
      </p:sp>
    </p:spTree>
    <p:extLst>
      <p:ext uri="{BB962C8B-B14F-4D97-AF65-F5344CB8AC3E}">
        <p14:creationId xmlns:p14="http://schemas.microsoft.com/office/powerpoint/2010/main" val="27034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C929444-BC1E-7CBC-4699-CFBB0174B4B7}"/>
              </a:ext>
            </a:extLst>
          </p:cNvPr>
          <p:cNvSpPr>
            <a:spLocks noGrp="1"/>
          </p:cNvSpPr>
          <p:nvPr>
            <p:ph type="dt" sz="half" idx="10"/>
          </p:nvPr>
        </p:nvSpPr>
        <p:spPr/>
        <p:txBody>
          <a:bodyPr/>
          <a:lstStyle>
            <a:lvl1pPr>
              <a:defRPr/>
            </a:lvl1pPr>
          </a:lstStyle>
          <a:p>
            <a:fld id="{C1ECD459-7250-4932-9736-0E5C3C72F040}" type="datetimeFigureOut">
              <a:rPr lang="en-US" altLang="en-US"/>
              <a:pPr/>
              <a:t>4/1/2023</a:t>
            </a:fld>
            <a:endParaRPr lang="en-US" altLang="en-US"/>
          </a:p>
        </p:txBody>
      </p:sp>
      <p:sp>
        <p:nvSpPr>
          <p:cNvPr id="5" name="Footer Placeholder 4">
            <a:extLst>
              <a:ext uri="{FF2B5EF4-FFF2-40B4-BE49-F238E27FC236}">
                <a16:creationId xmlns:a16="http://schemas.microsoft.com/office/drawing/2014/main" id="{F5E15D1B-2DC6-82D8-7527-A149D97FF0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CF7B978-71E1-90A1-C96A-2B20A647BEAA}"/>
              </a:ext>
            </a:extLst>
          </p:cNvPr>
          <p:cNvSpPr>
            <a:spLocks noGrp="1"/>
          </p:cNvSpPr>
          <p:nvPr>
            <p:ph type="sldNum" sz="quarter" idx="12"/>
          </p:nvPr>
        </p:nvSpPr>
        <p:spPr/>
        <p:txBody>
          <a:bodyPr/>
          <a:lstStyle>
            <a:lvl1pPr>
              <a:defRPr/>
            </a:lvl1pPr>
          </a:lstStyle>
          <a:p>
            <a:fld id="{131D85EC-2FBA-40D3-8991-A0D32F4E9A66}" type="slidenum">
              <a:rPr lang="en-US" altLang="en-US"/>
              <a:pPr/>
              <a:t>‹#›</a:t>
            </a:fld>
            <a:endParaRPr lang="en-US" altLang="en-US"/>
          </a:p>
        </p:txBody>
      </p:sp>
    </p:spTree>
    <p:extLst>
      <p:ext uri="{BB962C8B-B14F-4D97-AF65-F5344CB8AC3E}">
        <p14:creationId xmlns:p14="http://schemas.microsoft.com/office/powerpoint/2010/main" val="249945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721C53-015F-D632-8187-2F7F1804EAC5}"/>
              </a:ext>
            </a:extLst>
          </p:cNvPr>
          <p:cNvSpPr>
            <a:spLocks noGrp="1"/>
          </p:cNvSpPr>
          <p:nvPr>
            <p:ph type="dt" sz="half" idx="10"/>
          </p:nvPr>
        </p:nvSpPr>
        <p:spPr/>
        <p:txBody>
          <a:bodyPr/>
          <a:lstStyle>
            <a:lvl1pPr>
              <a:defRPr/>
            </a:lvl1pPr>
          </a:lstStyle>
          <a:p>
            <a:fld id="{1B31C81D-AE54-4983-9EDE-B4C8663B4D58}" type="datetimeFigureOut">
              <a:rPr lang="en-US" altLang="en-US"/>
              <a:pPr/>
              <a:t>4/1/2023</a:t>
            </a:fld>
            <a:endParaRPr lang="en-US" altLang="en-US"/>
          </a:p>
        </p:txBody>
      </p:sp>
      <p:sp>
        <p:nvSpPr>
          <p:cNvPr id="5" name="Footer Placeholder 4">
            <a:extLst>
              <a:ext uri="{FF2B5EF4-FFF2-40B4-BE49-F238E27FC236}">
                <a16:creationId xmlns:a16="http://schemas.microsoft.com/office/drawing/2014/main" id="{636B1063-0E5D-63D0-BE3B-166FBB2B8EE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33C84C3-C0B7-5098-020C-5A620737475F}"/>
              </a:ext>
            </a:extLst>
          </p:cNvPr>
          <p:cNvSpPr>
            <a:spLocks noGrp="1"/>
          </p:cNvSpPr>
          <p:nvPr>
            <p:ph type="sldNum" sz="quarter" idx="12"/>
          </p:nvPr>
        </p:nvSpPr>
        <p:spPr/>
        <p:txBody>
          <a:bodyPr/>
          <a:lstStyle>
            <a:lvl1pPr>
              <a:defRPr/>
            </a:lvl1pPr>
          </a:lstStyle>
          <a:p>
            <a:fld id="{757B580D-FBC4-4E53-93E7-CCEBB2835750}" type="slidenum">
              <a:rPr lang="en-US" altLang="en-US"/>
              <a:pPr/>
              <a:t>‹#›</a:t>
            </a:fld>
            <a:endParaRPr lang="en-US" altLang="en-US"/>
          </a:p>
        </p:txBody>
      </p:sp>
    </p:spTree>
    <p:extLst>
      <p:ext uri="{BB962C8B-B14F-4D97-AF65-F5344CB8AC3E}">
        <p14:creationId xmlns:p14="http://schemas.microsoft.com/office/powerpoint/2010/main" val="149642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D9E57B9-39F2-C2DA-BEBC-A19125870520}"/>
              </a:ext>
            </a:extLst>
          </p:cNvPr>
          <p:cNvSpPr>
            <a:spLocks noGrp="1"/>
          </p:cNvSpPr>
          <p:nvPr>
            <p:ph type="dt" sz="half" idx="10"/>
          </p:nvPr>
        </p:nvSpPr>
        <p:spPr/>
        <p:txBody>
          <a:bodyPr/>
          <a:lstStyle>
            <a:lvl1pPr>
              <a:defRPr/>
            </a:lvl1pPr>
          </a:lstStyle>
          <a:p>
            <a:fld id="{C4FAE87D-5778-4F6F-A994-A144B1250F76}" type="datetimeFigureOut">
              <a:rPr lang="en-US" altLang="en-US"/>
              <a:pPr/>
              <a:t>4/1/2023</a:t>
            </a:fld>
            <a:endParaRPr lang="en-US" altLang="en-US"/>
          </a:p>
        </p:txBody>
      </p:sp>
      <p:sp>
        <p:nvSpPr>
          <p:cNvPr id="5" name="Footer Placeholder 4">
            <a:extLst>
              <a:ext uri="{FF2B5EF4-FFF2-40B4-BE49-F238E27FC236}">
                <a16:creationId xmlns:a16="http://schemas.microsoft.com/office/drawing/2014/main" id="{F6DD63B9-972B-CB8F-0E80-A6DCB7D102B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E3082E5-8B35-9F51-9F0A-7B80CB211140}"/>
              </a:ext>
            </a:extLst>
          </p:cNvPr>
          <p:cNvSpPr>
            <a:spLocks noGrp="1"/>
          </p:cNvSpPr>
          <p:nvPr>
            <p:ph type="sldNum" sz="quarter" idx="12"/>
          </p:nvPr>
        </p:nvSpPr>
        <p:spPr/>
        <p:txBody>
          <a:bodyPr/>
          <a:lstStyle>
            <a:lvl1pPr>
              <a:defRPr/>
            </a:lvl1pPr>
          </a:lstStyle>
          <a:p>
            <a:fld id="{7FB9102E-E724-4FE8-A1DA-9EF071E11E5D}" type="slidenum">
              <a:rPr lang="en-US" altLang="en-US"/>
              <a:pPr/>
              <a:t>‹#›</a:t>
            </a:fld>
            <a:endParaRPr lang="en-US" altLang="en-US"/>
          </a:p>
        </p:txBody>
      </p:sp>
    </p:spTree>
    <p:extLst>
      <p:ext uri="{BB962C8B-B14F-4D97-AF65-F5344CB8AC3E}">
        <p14:creationId xmlns:p14="http://schemas.microsoft.com/office/powerpoint/2010/main" val="20528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BB7E8D0-04CF-76EC-F8C5-9AEE4390C305}"/>
              </a:ext>
            </a:extLst>
          </p:cNvPr>
          <p:cNvSpPr>
            <a:spLocks noGrp="1"/>
          </p:cNvSpPr>
          <p:nvPr>
            <p:ph type="dt" sz="half" idx="10"/>
          </p:nvPr>
        </p:nvSpPr>
        <p:spPr/>
        <p:txBody>
          <a:bodyPr/>
          <a:lstStyle>
            <a:lvl1pPr>
              <a:defRPr/>
            </a:lvl1pPr>
          </a:lstStyle>
          <a:p>
            <a:fld id="{0F84D379-A241-4935-ADAD-FFDD3A37DAD8}" type="datetimeFigureOut">
              <a:rPr lang="en-US" altLang="en-US"/>
              <a:pPr/>
              <a:t>4/1/2023</a:t>
            </a:fld>
            <a:endParaRPr lang="en-US" altLang="en-US"/>
          </a:p>
        </p:txBody>
      </p:sp>
      <p:sp>
        <p:nvSpPr>
          <p:cNvPr id="5" name="Footer Placeholder 4">
            <a:extLst>
              <a:ext uri="{FF2B5EF4-FFF2-40B4-BE49-F238E27FC236}">
                <a16:creationId xmlns:a16="http://schemas.microsoft.com/office/drawing/2014/main" id="{A5A453EF-51E6-A449-7013-9CB06C0D408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4E1A98D-7BF1-AFBB-F574-5B4DC173368F}"/>
              </a:ext>
            </a:extLst>
          </p:cNvPr>
          <p:cNvSpPr>
            <a:spLocks noGrp="1"/>
          </p:cNvSpPr>
          <p:nvPr>
            <p:ph type="sldNum" sz="quarter" idx="12"/>
          </p:nvPr>
        </p:nvSpPr>
        <p:spPr/>
        <p:txBody>
          <a:bodyPr/>
          <a:lstStyle>
            <a:lvl1pPr>
              <a:defRPr/>
            </a:lvl1pPr>
          </a:lstStyle>
          <a:p>
            <a:fld id="{833FAAF5-DB30-4D8B-B748-14662DE9FFD7}" type="slidenum">
              <a:rPr lang="en-US" altLang="en-US"/>
              <a:pPr/>
              <a:t>‹#›</a:t>
            </a:fld>
            <a:endParaRPr lang="en-US" altLang="en-US"/>
          </a:p>
        </p:txBody>
      </p:sp>
    </p:spTree>
    <p:extLst>
      <p:ext uri="{BB962C8B-B14F-4D97-AF65-F5344CB8AC3E}">
        <p14:creationId xmlns:p14="http://schemas.microsoft.com/office/powerpoint/2010/main" val="864281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7C74BF07-16E5-0AA9-4189-DF86E0DE47D2}"/>
              </a:ext>
            </a:extLst>
          </p:cNvPr>
          <p:cNvSpPr>
            <a:spLocks noGrp="1"/>
          </p:cNvSpPr>
          <p:nvPr>
            <p:ph type="dt" sz="half" idx="10"/>
          </p:nvPr>
        </p:nvSpPr>
        <p:spPr/>
        <p:txBody>
          <a:bodyPr/>
          <a:lstStyle>
            <a:lvl1pPr>
              <a:defRPr/>
            </a:lvl1pPr>
          </a:lstStyle>
          <a:p>
            <a:fld id="{C24AFFBF-C30D-4E57-970F-C82A3AE0AF37}" type="datetimeFigureOut">
              <a:rPr lang="en-US" altLang="en-US"/>
              <a:pPr/>
              <a:t>4/1/2023</a:t>
            </a:fld>
            <a:endParaRPr lang="en-US" altLang="en-US"/>
          </a:p>
        </p:txBody>
      </p:sp>
      <p:sp>
        <p:nvSpPr>
          <p:cNvPr id="6" name="Footer Placeholder 4">
            <a:extLst>
              <a:ext uri="{FF2B5EF4-FFF2-40B4-BE49-F238E27FC236}">
                <a16:creationId xmlns:a16="http://schemas.microsoft.com/office/drawing/2014/main" id="{4A36045E-15EA-7CC5-375F-6D802C5909B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ED14161-B8F7-B700-876E-D3B7AEAA6087}"/>
              </a:ext>
            </a:extLst>
          </p:cNvPr>
          <p:cNvSpPr>
            <a:spLocks noGrp="1"/>
          </p:cNvSpPr>
          <p:nvPr>
            <p:ph type="sldNum" sz="quarter" idx="12"/>
          </p:nvPr>
        </p:nvSpPr>
        <p:spPr/>
        <p:txBody>
          <a:bodyPr/>
          <a:lstStyle>
            <a:lvl1pPr>
              <a:defRPr/>
            </a:lvl1pPr>
          </a:lstStyle>
          <a:p>
            <a:fld id="{AE4D65BB-225E-42B9-8806-681A8D97C3E5}" type="slidenum">
              <a:rPr lang="en-US" altLang="en-US"/>
              <a:pPr/>
              <a:t>‹#›</a:t>
            </a:fld>
            <a:endParaRPr lang="en-US" altLang="en-US"/>
          </a:p>
        </p:txBody>
      </p:sp>
    </p:spTree>
    <p:extLst>
      <p:ext uri="{BB962C8B-B14F-4D97-AF65-F5344CB8AC3E}">
        <p14:creationId xmlns:p14="http://schemas.microsoft.com/office/powerpoint/2010/main" val="419818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B9CE4974-CD24-E9BD-513A-FBBA877FA7B5}"/>
              </a:ext>
            </a:extLst>
          </p:cNvPr>
          <p:cNvSpPr>
            <a:spLocks noGrp="1"/>
          </p:cNvSpPr>
          <p:nvPr>
            <p:ph type="dt" sz="half" idx="10"/>
          </p:nvPr>
        </p:nvSpPr>
        <p:spPr/>
        <p:txBody>
          <a:bodyPr/>
          <a:lstStyle>
            <a:lvl1pPr>
              <a:defRPr/>
            </a:lvl1pPr>
          </a:lstStyle>
          <a:p>
            <a:fld id="{34D2213A-1CB2-492C-8C3A-32E9CE46C1F4}" type="datetimeFigureOut">
              <a:rPr lang="en-US" altLang="en-US"/>
              <a:pPr/>
              <a:t>4/1/2023</a:t>
            </a:fld>
            <a:endParaRPr lang="en-US" altLang="en-US"/>
          </a:p>
        </p:txBody>
      </p:sp>
      <p:sp>
        <p:nvSpPr>
          <p:cNvPr id="8" name="Footer Placeholder 4">
            <a:extLst>
              <a:ext uri="{FF2B5EF4-FFF2-40B4-BE49-F238E27FC236}">
                <a16:creationId xmlns:a16="http://schemas.microsoft.com/office/drawing/2014/main" id="{05B7A524-E66E-20CA-3EC7-D0BA1FCF2EB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219D1DD-93F1-F0E9-9504-BDDA6F2EBBE2}"/>
              </a:ext>
            </a:extLst>
          </p:cNvPr>
          <p:cNvSpPr>
            <a:spLocks noGrp="1"/>
          </p:cNvSpPr>
          <p:nvPr>
            <p:ph type="sldNum" sz="quarter" idx="12"/>
          </p:nvPr>
        </p:nvSpPr>
        <p:spPr/>
        <p:txBody>
          <a:bodyPr/>
          <a:lstStyle>
            <a:lvl1pPr>
              <a:defRPr/>
            </a:lvl1pPr>
          </a:lstStyle>
          <a:p>
            <a:fld id="{92B91D6D-1462-49D0-9054-158B008506B4}" type="slidenum">
              <a:rPr lang="en-US" altLang="en-US"/>
              <a:pPr/>
              <a:t>‹#›</a:t>
            </a:fld>
            <a:endParaRPr lang="en-US" altLang="en-US"/>
          </a:p>
        </p:txBody>
      </p:sp>
    </p:spTree>
    <p:extLst>
      <p:ext uri="{BB962C8B-B14F-4D97-AF65-F5344CB8AC3E}">
        <p14:creationId xmlns:p14="http://schemas.microsoft.com/office/powerpoint/2010/main" val="354597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3A8CDC28-1879-402C-BDD3-C6A3C48B50B1}"/>
              </a:ext>
            </a:extLst>
          </p:cNvPr>
          <p:cNvSpPr>
            <a:spLocks noGrp="1"/>
          </p:cNvSpPr>
          <p:nvPr>
            <p:ph type="dt" sz="half" idx="10"/>
          </p:nvPr>
        </p:nvSpPr>
        <p:spPr/>
        <p:txBody>
          <a:bodyPr/>
          <a:lstStyle>
            <a:lvl1pPr>
              <a:defRPr/>
            </a:lvl1pPr>
          </a:lstStyle>
          <a:p>
            <a:fld id="{E2F45276-6428-4F83-9E55-45605D45F49D}" type="datetimeFigureOut">
              <a:rPr lang="en-US" altLang="en-US"/>
              <a:pPr/>
              <a:t>4/1/2023</a:t>
            </a:fld>
            <a:endParaRPr lang="en-US" altLang="en-US"/>
          </a:p>
        </p:txBody>
      </p:sp>
      <p:sp>
        <p:nvSpPr>
          <p:cNvPr id="4" name="Footer Placeholder 4">
            <a:extLst>
              <a:ext uri="{FF2B5EF4-FFF2-40B4-BE49-F238E27FC236}">
                <a16:creationId xmlns:a16="http://schemas.microsoft.com/office/drawing/2014/main" id="{705EB955-012F-708D-4D93-871E08F05F4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D23261E-7923-8723-E5EE-E39F294BABDB}"/>
              </a:ext>
            </a:extLst>
          </p:cNvPr>
          <p:cNvSpPr>
            <a:spLocks noGrp="1"/>
          </p:cNvSpPr>
          <p:nvPr>
            <p:ph type="sldNum" sz="quarter" idx="12"/>
          </p:nvPr>
        </p:nvSpPr>
        <p:spPr/>
        <p:txBody>
          <a:bodyPr/>
          <a:lstStyle>
            <a:lvl1pPr>
              <a:defRPr/>
            </a:lvl1pPr>
          </a:lstStyle>
          <a:p>
            <a:fld id="{38DDDE7E-B3F2-4C8F-A81D-107CDBD08A22}" type="slidenum">
              <a:rPr lang="en-US" altLang="en-US"/>
              <a:pPr/>
              <a:t>‹#›</a:t>
            </a:fld>
            <a:endParaRPr lang="en-US" altLang="en-US"/>
          </a:p>
        </p:txBody>
      </p:sp>
    </p:spTree>
    <p:extLst>
      <p:ext uri="{BB962C8B-B14F-4D97-AF65-F5344CB8AC3E}">
        <p14:creationId xmlns:p14="http://schemas.microsoft.com/office/powerpoint/2010/main" val="114024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63A0B43-E6D8-5E6C-AFE5-BFA7BD9FEDD0}"/>
              </a:ext>
            </a:extLst>
          </p:cNvPr>
          <p:cNvSpPr>
            <a:spLocks noGrp="1"/>
          </p:cNvSpPr>
          <p:nvPr>
            <p:ph type="dt" sz="half" idx="10"/>
          </p:nvPr>
        </p:nvSpPr>
        <p:spPr/>
        <p:txBody>
          <a:bodyPr/>
          <a:lstStyle>
            <a:lvl1pPr>
              <a:defRPr/>
            </a:lvl1pPr>
          </a:lstStyle>
          <a:p>
            <a:fld id="{4C5EA995-7A05-4727-BE84-3103289EE4AD}" type="datetimeFigureOut">
              <a:rPr lang="en-US" altLang="en-US"/>
              <a:pPr/>
              <a:t>4/1/2023</a:t>
            </a:fld>
            <a:endParaRPr lang="en-US" altLang="en-US"/>
          </a:p>
        </p:txBody>
      </p:sp>
      <p:sp>
        <p:nvSpPr>
          <p:cNvPr id="3" name="Footer Placeholder 4">
            <a:extLst>
              <a:ext uri="{FF2B5EF4-FFF2-40B4-BE49-F238E27FC236}">
                <a16:creationId xmlns:a16="http://schemas.microsoft.com/office/drawing/2014/main" id="{F02F9072-BFE0-4E9C-6AB2-C6AB1C84D2C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2CA1BE0-0743-035D-AB12-977992114776}"/>
              </a:ext>
            </a:extLst>
          </p:cNvPr>
          <p:cNvSpPr>
            <a:spLocks noGrp="1"/>
          </p:cNvSpPr>
          <p:nvPr>
            <p:ph type="sldNum" sz="quarter" idx="12"/>
          </p:nvPr>
        </p:nvSpPr>
        <p:spPr/>
        <p:txBody>
          <a:bodyPr/>
          <a:lstStyle>
            <a:lvl1pPr>
              <a:defRPr/>
            </a:lvl1pPr>
          </a:lstStyle>
          <a:p>
            <a:fld id="{009F5B97-B3F0-4270-8069-294E66AA2A8B}" type="slidenum">
              <a:rPr lang="en-US" altLang="en-US"/>
              <a:pPr/>
              <a:t>‹#›</a:t>
            </a:fld>
            <a:endParaRPr lang="en-US" altLang="en-US"/>
          </a:p>
        </p:txBody>
      </p:sp>
    </p:spTree>
    <p:extLst>
      <p:ext uri="{BB962C8B-B14F-4D97-AF65-F5344CB8AC3E}">
        <p14:creationId xmlns:p14="http://schemas.microsoft.com/office/powerpoint/2010/main" val="132979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B52FD6C4-2780-5D05-A2FE-6383DA95772C}"/>
              </a:ext>
            </a:extLst>
          </p:cNvPr>
          <p:cNvSpPr>
            <a:spLocks noGrp="1"/>
          </p:cNvSpPr>
          <p:nvPr>
            <p:ph type="dt" sz="half" idx="10"/>
          </p:nvPr>
        </p:nvSpPr>
        <p:spPr/>
        <p:txBody>
          <a:bodyPr/>
          <a:lstStyle>
            <a:lvl1pPr>
              <a:defRPr/>
            </a:lvl1pPr>
          </a:lstStyle>
          <a:p>
            <a:fld id="{D6CFE8BE-4CBE-4D73-AB23-AEB274FDABAE}" type="datetimeFigureOut">
              <a:rPr lang="en-US" altLang="en-US"/>
              <a:pPr/>
              <a:t>4/1/2023</a:t>
            </a:fld>
            <a:endParaRPr lang="en-US" altLang="en-US"/>
          </a:p>
        </p:txBody>
      </p:sp>
      <p:sp>
        <p:nvSpPr>
          <p:cNvPr id="6" name="Footer Placeholder 4">
            <a:extLst>
              <a:ext uri="{FF2B5EF4-FFF2-40B4-BE49-F238E27FC236}">
                <a16:creationId xmlns:a16="http://schemas.microsoft.com/office/drawing/2014/main" id="{4B6EC509-A2A7-1351-E0A7-1340712D93C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4C9F2BE-7CDD-4FE2-83D0-4E687C1D15C2}"/>
              </a:ext>
            </a:extLst>
          </p:cNvPr>
          <p:cNvSpPr>
            <a:spLocks noGrp="1"/>
          </p:cNvSpPr>
          <p:nvPr>
            <p:ph type="sldNum" sz="quarter" idx="12"/>
          </p:nvPr>
        </p:nvSpPr>
        <p:spPr/>
        <p:txBody>
          <a:bodyPr/>
          <a:lstStyle>
            <a:lvl1pPr>
              <a:defRPr/>
            </a:lvl1pPr>
          </a:lstStyle>
          <a:p>
            <a:fld id="{2A59CAF3-966B-4296-B624-9ABB8E15E628}" type="slidenum">
              <a:rPr lang="en-US" altLang="en-US"/>
              <a:pPr/>
              <a:t>‹#›</a:t>
            </a:fld>
            <a:endParaRPr lang="en-US" altLang="en-US"/>
          </a:p>
        </p:txBody>
      </p:sp>
    </p:spTree>
    <p:extLst>
      <p:ext uri="{BB962C8B-B14F-4D97-AF65-F5344CB8AC3E}">
        <p14:creationId xmlns:p14="http://schemas.microsoft.com/office/powerpoint/2010/main" val="424548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BD1C2815-A606-7A32-EAB7-D145E44BB02C}"/>
              </a:ext>
            </a:extLst>
          </p:cNvPr>
          <p:cNvSpPr>
            <a:spLocks noGrp="1"/>
          </p:cNvSpPr>
          <p:nvPr>
            <p:ph type="dt" sz="half" idx="10"/>
          </p:nvPr>
        </p:nvSpPr>
        <p:spPr/>
        <p:txBody>
          <a:bodyPr/>
          <a:lstStyle>
            <a:lvl1pPr>
              <a:defRPr/>
            </a:lvl1pPr>
          </a:lstStyle>
          <a:p>
            <a:fld id="{9EAD973E-3E8D-46D7-AA42-C723EAD08BCD}" type="datetimeFigureOut">
              <a:rPr lang="en-US" altLang="en-US"/>
              <a:pPr/>
              <a:t>4/1/2023</a:t>
            </a:fld>
            <a:endParaRPr lang="en-US" altLang="en-US"/>
          </a:p>
        </p:txBody>
      </p:sp>
      <p:sp>
        <p:nvSpPr>
          <p:cNvPr id="6" name="Footer Placeholder 4">
            <a:extLst>
              <a:ext uri="{FF2B5EF4-FFF2-40B4-BE49-F238E27FC236}">
                <a16:creationId xmlns:a16="http://schemas.microsoft.com/office/drawing/2014/main" id="{A2257BEE-BE95-6F83-DC04-ECA34CC8AFC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3E9D241-9125-9681-CA77-A5CCCEE87808}"/>
              </a:ext>
            </a:extLst>
          </p:cNvPr>
          <p:cNvSpPr>
            <a:spLocks noGrp="1"/>
          </p:cNvSpPr>
          <p:nvPr>
            <p:ph type="sldNum" sz="quarter" idx="12"/>
          </p:nvPr>
        </p:nvSpPr>
        <p:spPr/>
        <p:txBody>
          <a:bodyPr/>
          <a:lstStyle>
            <a:lvl1pPr>
              <a:defRPr/>
            </a:lvl1pPr>
          </a:lstStyle>
          <a:p>
            <a:fld id="{D72662C4-7082-42FA-8888-B8F123729B75}" type="slidenum">
              <a:rPr lang="en-US" altLang="en-US"/>
              <a:pPr/>
              <a:t>‹#›</a:t>
            </a:fld>
            <a:endParaRPr lang="en-US" altLang="en-US"/>
          </a:p>
        </p:txBody>
      </p:sp>
    </p:spTree>
    <p:extLst>
      <p:ext uri="{BB962C8B-B14F-4D97-AF65-F5344CB8AC3E}">
        <p14:creationId xmlns:p14="http://schemas.microsoft.com/office/powerpoint/2010/main" val="235147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8614D3A-A352-14DB-B1DE-0B9E9195357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2238B04C-70F2-0CA6-E04F-FB95B7980F67}"/>
              </a:ext>
            </a:extLst>
          </p:cNvPr>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B04A86E3-B89B-EC4C-F841-70037D5E8219}"/>
              </a:ext>
            </a:extLst>
          </p:cNvPr>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C55AE44A-B5E3-4CB2-AED8-8F906FED8FCD}" type="datetimeFigureOut">
              <a:rPr lang="en-US" altLang="en-US"/>
              <a:pPr/>
              <a:t>4/1/2023</a:t>
            </a:fld>
            <a:endParaRPr lang="en-US" altLang="en-US"/>
          </a:p>
        </p:txBody>
      </p:sp>
      <p:sp>
        <p:nvSpPr>
          <p:cNvPr id="5" name="Footer Placeholder 4">
            <a:extLst>
              <a:ext uri="{FF2B5EF4-FFF2-40B4-BE49-F238E27FC236}">
                <a16:creationId xmlns:a16="http://schemas.microsoft.com/office/drawing/2014/main" id="{85B59AFC-7464-F9C7-716C-6EA2E3CCDD01}"/>
              </a:ext>
            </a:extLst>
          </p:cNvPr>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5E47F221-95AC-ABA5-5A0B-353BAE2DE5F5}"/>
              </a:ext>
            </a:extLst>
          </p:cNvPr>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F19228D3-639C-4BDE-8B5B-7E80A91D677A}" type="slidenum">
              <a:rPr lang="en-US" altLang="en-US"/>
              <a:pPr/>
              <a:t>‹#›</a:t>
            </a:fld>
            <a:endParaRPr lang="en-US" altLang="en-US"/>
          </a:p>
        </p:txBody>
      </p:sp>
    </p:spTree>
    <p:extLst>
      <p:ext uri="{BB962C8B-B14F-4D97-AF65-F5344CB8AC3E}">
        <p14:creationId xmlns:p14="http://schemas.microsoft.com/office/powerpoint/2010/main" val="12597683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67562E-98FA-21B0-2603-A55EB6A5F640}"/>
              </a:ext>
            </a:extLst>
          </p:cNvPr>
          <p:cNvSpPr txBox="1">
            <a:spLocks noChangeArrowheads="1"/>
          </p:cNvSpPr>
          <p:nvPr/>
        </p:nvSpPr>
        <p:spPr bwMode="auto">
          <a:xfrm>
            <a:off x="179512" y="366713"/>
            <a:ext cx="8502972"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Leader:</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 As we share these stories of leaders…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ALL:</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 May we follow their example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GB" altLang="en-US" sz="4000" b="0" i="0" u="none" strike="noStrike" kern="1200" cap="none" spc="0" normalizeH="0" baseline="0" noProof="0" dirty="0" err="1">
                <a:ln>
                  <a:noFill/>
                </a:ln>
                <a:solidFill>
                  <a:srgbClr val="FFFFFF"/>
                </a:solidFill>
                <a:effectLst/>
                <a:uLnTx/>
                <a:uFillTx/>
                <a:latin typeface="Century Gothic" panose="020B0502020202020204" pitchFamily="34" charset="0"/>
                <a:ea typeface="ＭＳ Ｐゴシック" panose="020B0600070205080204" pitchFamily="34" charset="-128"/>
                <a:cs typeface="+mn-cs"/>
              </a:rPr>
              <a:t>i</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n</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 thoughts			</a:t>
            </a:r>
          </a:p>
        </p:txBody>
      </p:sp>
      <p:pic>
        <p:nvPicPr>
          <p:cNvPr id="4" name="Graphic 3" descr="Thought bubble with solid fill">
            <a:extLst>
              <a:ext uri="{FF2B5EF4-FFF2-40B4-BE49-F238E27FC236}">
                <a16:creationId xmlns:a16="http://schemas.microsoft.com/office/drawing/2014/main" id="{70072255-28C7-AAC6-55AF-9827FF97C0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1520" y="3802868"/>
            <a:ext cx="2602979" cy="2602979"/>
          </a:xfrm>
          <a:prstGeom prst="rect">
            <a:avLst/>
          </a:prstGeom>
        </p:spPr>
      </p:pic>
      <p:pic>
        <p:nvPicPr>
          <p:cNvPr id="7" name="Graphic 6" descr="Speech with solid fill">
            <a:extLst>
              <a:ext uri="{FF2B5EF4-FFF2-40B4-BE49-F238E27FC236}">
                <a16:creationId xmlns:a16="http://schemas.microsoft.com/office/drawing/2014/main" id="{76026B42-F9E2-0375-792F-FC93A170CAB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3222586" y="3717032"/>
            <a:ext cx="2520280" cy="2520280"/>
          </a:xfrm>
          <a:prstGeom prst="rect">
            <a:avLst/>
          </a:prstGeom>
        </p:spPr>
      </p:pic>
      <p:grpSp>
        <p:nvGrpSpPr>
          <p:cNvPr id="26" name="Group 25">
            <a:extLst>
              <a:ext uri="{FF2B5EF4-FFF2-40B4-BE49-F238E27FC236}">
                <a16:creationId xmlns:a16="http://schemas.microsoft.com/office/drawing/2014/main" id="{39FC62FC-ABB8-CCEF-0FA7-C417BD59BE58}"/>
              </a:ext>
            </a:extLst>
          </p:cNvPr>
          <p:cNvGrpSpPr/>
          <p:nvPr/>
        </p:nvGrpSpPr>
        <p:grpSpPr>
          <a:xfrm>
            <a:off x="6372200" y="3802868"/>
            <a:ext cx="2224914" cy="2298386"/>
            <a:chOff x="6235518" y="3979419"/>
            <a:chExt cx="1941661" cy="2005779"/>
          </a:xfrm>
        </p:grpSpPr>
        <p:sp>
          <p:nvSpPr>
            <p:cNvPr id="20" name="Freeform: Shape 19">
              <a:extLst>
                <a:ext uri="{FF2B5EF4-FFF2-40B4-BE49-F238E27FC236}">
                  <a16:creationId xmlns:a16="http://schemas.microsoft.com/office/drawing/2014/main" id="{0E5E33A3-546D-02FD-1E46-D00D613622C6}"/>
                </a:ext>
              </a:extLst>
            </p:cNvPr>
            <p:cNvSpPr/>
            <p:nvPr/>
          </p:nvSpPr>
          <p:spPr>
            <a:xfrm rot="4239914">
              <a:off x="6480314" y="3734623"/>
              <a:ext cx="1320323" cy="1809916"/>
            </a:xfrm>
            <a:custGeom>
              <a:avLst/>
              <a:gdLst>
                <a:gd name="connsiteX0" fmla="*/ 843472 w 850482"/>
                <a:gd name="connsiteY0" fmla="*/ 271540 h 1165852"/>
                <a:gd name="connsiteX1" fmla="*/ 819860 w 850482"/>
                <a:gd name="connsiteY1" fmla="*/ 191849 h 1165852"/>
                <a:gd name="connsiteX2" fmla="*/ 740168 w 850482"/>
                <a:gd name="connsiteY2" fmla="*/ 215461 h 1165852"/>
                <a:gd name="connsiteX3" fmla="*/ 622107 w 850482"/>
                <a:gd name="connsiteY3" fmla="*/ 425020 h 1165852"/>
                <a:gd name="connsiteX4" fmla="*/ 701799 w 850482"/>
                <a:gd name="connsiteY4" fmla="*/ 109206 h 1165852"/>
                <a:gd name="connsiteX5" fmla="*/ 657526 w 850482"/>
                <a:gd name="connsiteY5" fmla="*/ 38370 h 1165852"/>
                <a:gd name="connsiteX6" fmla="*/ 586689 w 850482"/>
                <a:gd name="connsiteY6" fmla="*/ 82643 h 1165852"/>
                <a:gd name="connsiteX7" fmla="*/ 518804 w 850482"/>
                <a:gd name="connsiteY7" fmla="*/ 354183 h 1165852"/>
                <a:gd name="connsiteX8" fmla="*/ 518804 w 850482"/>
                <a:gd name="connsiteY8" fmla="*/ 59031 h 1165852"/>
                <a:gd name="connsiteX9" fmla="*/ 459774 w 850482"/>
                <a:gd name="connsiteY9" fmla="*/ 0 h 1165852"/>
                <a:gd name="connsiteX10" fmla="*/ 400743 w 850482"/>
                <a:gd name="connsiteY10" fmla="*/ 59031 h 1165852"/>
                <a:gd name="connsiteX11" fmla="*/ 400743 w 850482"/>
                <a:gd name="connsiteY11" fmla="*/ 374844 h 1165852"/>
                <a:gd name="connsiteX12" fmla="*/ 332858 w 850482"/>
                <a:gd name="connsiteY12" fmla="*/ 82643 h 1165852"/>
                <a:gd name="connsiteX13" fmla="*/ 262021 w 850482"/>
                <a:gd name="connsiteY13" fmla="*/ 38370 h 1165852"/>
                <a:gd name="connsiteX14" fmla="*/ 217749 w 850482"/>
                <a:gd name="connsiteY14" fmla="*/ 109206 h 1165852"/>
                <a:gd name="connsiteX15" fmla="*/ 300391 w 850482"/>
                <a:gd name="connsiteY15" fmla="*/ 460438 h 1165852"/>
                <a:gd name="connsiteX16" fmla="*/ 279731 w 850482"/>
                <a:gd name="connsiteY16" fmla="*/ 578499 h 1165852"/>
                <a:gd name="connsiteX17" fmla="*/ 276779 w 850482"/>
                <a:gd name="connsiteY17" fmla="*/ 575547 h 1165852"/>
                <a:gd name="connsiteX18" fmla="*/ 70172 w 850482"/>
                <a:gd name="connsiteY18" fmla="*/ 410262 h 1165852"/>
                <a:gd name="connsiteX19" fmla="*/ 2287 w 850482"/>
                <a:gd name="connsiteY19" fmla="*/ 448632 h 1165852"/>
                <a:gd name="connsiteX20" fmla="*/ 40657 w 850482"/>
                <a:gd name="connsiteY20" fmla="*/ 516517 h 1165852"/>
                <a:gd name="connsiteX21" fmla="*/ 152815 w 850482"/>
                <a:gd name="connsiteY21" fmla="*/ 640481 h 1165852"/>
                <a:gd name="connsiteX22" fmla="*/ 347616 w 850482"/>
                <a:gd name="connsiteY22" fmla="*/ 850039 h 1165852"/>
                <a:gd name="connsiteX23" fmla="*/ 347616 w 850482"/>
                <a:gd name="connsiteY23" fmla="*/ 1165852 h 1165852"/>
                <a:gd name="connsiteX24" fmla="*/ 607350 w 850482"/>
                <a:gd name="connsiteY24" fmla="*/ 1165852 h 1165852"/>
                <a:gd name="connsiteX25" fmla="*/ 607350 w 850482"/>
                <a:gd name="connsiteY25" fmla="*/ 832330 h 1165852"/>
                <a:gd name="connsiteX26" fmla="*/ 719508 w 850482"/>
                <a:gd name="connsiteY26" fmla="*/ 492905 h 1165852"/>
                <a:gd name="connsiteX27" fmla="*/ 843472 w 850482"/>
                <a:gd name="connsiteY27" fmla="*/ 271540 h 116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50482" h="1165852">
                  <a:moveTo>
                    <a:pt x="843472" y="271540"/>
                  </a:moveTo>
                  <a:cubicBezTo>
                    <a:pt x="858229" y="242025"/>
                    <a:pt x="849375" y="206607"/>
                    <a:pt x="819860" y="191849"/>
                  </a:cubicBezTo>
                  <a:cubicBezTo>
                    <a:pt x="790344" y="177092"/>
                    <a:pt x="754926" y="185946"/>
                    <a:pt x="740168" y="215461"/>
                  </a:cubicBezTo>
                  <a:lnTo>
                    <a:pt x="622107" y="425020"/>
                  </a:lnTo>
                  <a:lnTo>
                    <a:pt x="701799" y="109206"/>
                  </a:lnTo>
                  <a:cubicBezTo>
                    <a:pt x="710653" y="76740"/>
                    <a:pt x="689993" y="44273"/>
                    <a:pt x="657526" y="38370"/>
                  </a:cubicBezTo>
                  <a:cubicBezTo>
                    <a:pt x="625059" y="29515"/>
                    <a:pt x="592592" y="50176"/>
                    <a:pt x="586689" y="82643"/>
                  </a:cubicBezTo>
                  <a:lnTo>
                    <a:pt x="518804" y="354183"/>
                  </a:lnTo>
                  <a:lnTo>
                    <a:pt x="518804" y="59031"/>
                  </a:lnTo>
                  <a:cubicBezTo>
                    <a:pt x="518804" y="26564"/>
                    <a:pt x="492240" y="0"/>
                    <a:pt x="459774" y="0"/>
                  </a:cubicBezTo>
                  <a:cubicBezTo>
                    <a:pt x="427307" y="0"/>
                    <a:pt x="400743" y="26564"/>
                    <a:pt x="400743" y="59031"/>
                  </a:cubicBezTo>
                  <a:lnTo>
                    <a:pt x="400743" y="374844"/>
                  </a:lnTo>
                  <a:lnTo>
                    <a:pt x="332858" y="82643"/>
                  </a:lnTo>
                  <a:cubicBezTo>
                    <a:pt x="326955" y="50176"/>
                    <a:pt x="294488" y="32467"/>
                    <a:pt x="262021" y="38370"/>
                  </a:cubicBezTo>
                  <a:cubicBezTo>
                    <a:pt x="229555" y="44273"/>
                    <a:pt x="211846" y="76740"/>
                    <a:pt x="217749" y="109206"/>
                  </a:cubicBezTo>
                  <a:lnTo>
                    <a:pt x="300391" y="460438"/>
                  </a:lnTo>
                  <a:cubicBezTo>
                    <a:pt x="297440" y="501759"/>
                    <a:pt x="288585" y="543081"/>
                    <a:pt x="279731" y="578499"/>
                  </a:cubicBezTo>
                  <a:cubicBezTo>
                    <a:pt x="279731" y="578499"/>
                    <a:pt x="279731" y="575547"/>
                    <a:pt x="276779" y="575547"/>
                  </a:cubicBezTo>
                  <a:cubicBezTo>
                    <a:pt x="226603" y="498808"/>
                    <a:pt x="146912" y="430923"/>
                    <a:pt x="70172" y="410262"/>
                  </a:cubicBezTo>
                  <a:cubicBezTo>
                    <a:pt x="40657" y="401407"/>
                    <a:pt x="11142" y="419117"/>
                    <a:pt x="2287" y="448632"/>
                  </a:cubicBezTo>
                  <a:cubicBezTo>
                    <a:pt x="-6567" y="478147"/>
                    <a:pt x="11142" y="507662"/>
                    <a:pt x="40657" y="516517"/>
                  </a:cubicBezTo>
                  <a:cubicBezTo>
                    <a:pt x="79027" y="525372"/>
                    <a:pt x="114445" y="581451"/>
                    <a:pt x="152815" y="640481"/>
                  </a:cubicBezTo>
                  <a:cubicBezTo>
                    <a:pt x="200039" y="714269"/>
                    <a:pt x="259070" y="799863"/>
                    <a:pt x="347616" y="850039"/>
                  </a:cubicBezTo>
                  <a:lnTo>
                    <a:pt x="347616" y="1165852"/>
                  </a:lnTo>
                  <a:lnTo>
                    <a:pt x="607350" y="1165852"/>
                  </a:lnTo>
                  <a:lnTo>
                    <a:pt x="607350" y="832330"/>
                  </a:lnTo>
                  <a:cubicBezTo>
                    <a:pt x="704750" y="782154"/>
                    <a:pt x="716556" y="572596"/>
                    <a:pt x="719508" y="492905"/>
                  </a:cubicBezTo>
                  <a:lnTo>
                    <a:pt x="843472" y="271540"/>
                  </a:lnTo>
                  <a:close/>
                </a:path>
              </a:pathLst>
            </a:custGeom>
            <a:solidFill>
              <a:schemeClr val="tx1"/>
            </a:solidFill>
            <a:ln w="29468"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S PGothic" panose="020B0600070205080204" pitchFamily="34" charset="-128"/>
                <a:cs typeface="+mn-cs"/>
              </a:endParaRPr>
            </a:p>
          </p:txBody>
        </p:sp>
        <p:sp>
          <p:nvSpPr>
            <p:cNvPr id="22" name="Freeform: Shape 21">
              <a:extLst>
                <a:ext uri="{FF2B5EF4-FFF2-40B4-BE49-F238E27FC236}">
                  <a16:creationId xmlns:a16="http://schemas.microsoft.com/office/drawing/2014/main" id="{FD38F6A0-657C-47FA-8CE9-A5B19421F992}"/>
                </a:ext>
              </a:extLst>
            </p:cNvPr>
            <p:cNvSpPr/>
            <p:nvPr/>
          </p:nvSpPr>
          <p:spPr>
            <a:xfrm rot="2185223">
              <a:off x="6409557" y="4627150"/>
              <a:ext cx="1767622" cy="1358048"/>
            </a:xfrm>
            <a:custGeom>
              <a:avLst/>
              <a:gdLst>
                <a:gd name="connsiteX0" fmla="*/ 764445 w 1138608"/>
                <a:gd name="connsiteY0" fmla="*/ 656370 h 874782"/>
                <a:gd name="connsiteX1" fmla="*/ 1021228 w 1138608"/>
                <a:gd name="connsiteY1" fmla="*/ 659321 h 874782"/>
                <a:gd name="connsiteX2" fmla="*/ 1021228 w 1138608"/>
                <a:gd name="connsiteY2" fmla="*/ 659321 h 874782"/>
                <a:gd name="connsiteX3" fmla="*/ 1080258 w 1138608"/>
                <a:gd name="connsiteY3" fmla="*/ 600291 h 874782"/>
                <a:gd name="connsiteX4" fmla="*/ 1021228 w 1138608"/>
                <a:gd name="connsiteY4" fmla="*/ 541260 h 874782"/>
                <a:gd name="connsiteX5" fmla="*/ 782154 w 1138608"/>
                <a:gd name="connsiteY5" fmla="*/ 538309 h 874782"/>
                <a:gd name="connsiteX6" fmla="*/ 1095016 w 1138608"/>
                <a:gd name="connsiteY6" fmla="*/ 458617 h 874782"/>
                <a:gd name="connsiteX7" fmla="*/ 1136337 w 1138608"/>
                <a:gd name="connsiteY7" fmla="*/ 387781 h 874782"/>
                <a:gd name="connsiteX8" fmla="*/ 1065501 w 1138608"/>
                <a:gd name="connsiteY8" fmla="*/ 346459 h 874782"/>
                <a:gd name="connsiteX9" fmla="*/ 793960 w 1138608"/>
                <a:gd name="connsiteY9" fmla="*/ 417296 h 874782"/>
                <a:gd name="connsiteX10" fmla="*/ 1053694 w 1138608"/>
                <a:gd name="connsiteY10" fmla="*/ 275623 h 874782"/>
                <a:gd name="connsiteX11" fmla="*/ 1077307 w 1138608"/>
                <a:gd name="connsiteY11" fmla="*/ 195932 h 874782"/>
                <a:gd name="connsiteX12" fmla="*/ 997616 w 1138608"/>
                <a:gd name="connsiteY12" fmla="*/ 172319 h 874782"/>
                <a:gd name="connsiteX13" fmla="*/ 720172 w 1138608"/>
                <a:gd name="connsiteY13" fmla="*/ 319896 h 874782"/>
                <a:gd name="connsiteX14" fmla="*/ 944488 w 1138608"/>
                <a:gd name="connsiteY14" fmla="*/ 122144 h 874782"/>
                <a:gd name="connsiteX15" fmla="*/ 950391 w 1138608"/>
                <a:gd name="connsiteY15" fmla="*/ 39501 h 874782"/>
                <a:gd name="connsiteX16" fmla="*/ 867748 w 1138608"/>
                <a:gd name="connsiteY16" fmla="*/ 33598 h 874782"/>
                <a:gd name="connsiteX17" fmla="*/ 596208 w 1138608"/>
                <a:gd name="connsiteY17" fmla="*/ 269720 h 874782"/>
                <a:gd name="connsiteX18" fmla="*/ 481099 w 1138608"/>
                <a:gd name="connsiteY18" fmla="*/ 305138 h 874782"/>
                <a:gd name="connsiteX19" fmla="*/ 484050 w 1138608"/>
                <a:gd name="connsiteY19" fmla="*/ 302187 h 874782"/>
                <a:gd name="connsiteX20" fmla="*/ 531275 w 1138608"/>
                <a:gd name="connsiteY20" fmla="*/ 42452 h 874782"/>
                <a:gd name="connsiteX21" fmla="*/ 463389 w 1138608"/>
                <a:gd name="connsiteY21" fmla="*/ 1131 h 874782"/>
                <a:gd name="connsiteX22" fmla="*/ 422068 w 1138608"/>
                <a:gd name="connsiteY22" fmla="*/ 69016 h 874782"/>
                <a:gd name="connsiteX23" fmla="*/ 368941 w 1138608"/>
                <a:gd name="connsiteY23" fmla="*/ 225447 h 874782"/>
                <a:gd name="connsiteX24" fmla="*/ 277443 w 1138608"/>
                <a:gd name="connsiteY24" fmla="*/ 496987 h 874782"/>
                <a:gd name="connsiteX25" fmla="*/ 0 w 1138608"/>
                <a:gd name="connsiteY25" fmla="*/ 647515 h 874782"/>
                <a:gd name="connsiteX26" fmla="*/ 123964 w 1138608"/>
                <a:gd name="connsiteY26" fmla="*/ 874782 h 874782"/>
                <a:gd name="connsiteX27" fmla="*/ 416165 w 1138608"/>
                <a:gd name="connsiteY27" fmla="*/ 718352 h 874782"/>
                <a:gd name="connsiteX28" fmla="*/ 764445 w 1138608"/>
                <a:gd name="connsiteY28" fmla="*/ 656370 h 8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38608" h="874782">
                  <a:moveTo>
                    <a:pt x="764445" y="656370"/>
                  </a:moveTo>
                  <a:lnTo>
                    <a:pt x="1021228" y="659321"/>
                  </a:lnTo>
                  <a:cubicBezTo>
                    <a:pt x="1021228" y="659321"/>
                    <a:pt x="1021228" y="659321"/>
                    <a:pt x="1021228" y="659321"/>
                  </a:cubicBezTo>
                  <a:cubicBezTo>
                    <a:pt x="1053694" y="659321"/>
                    <a:pt x="1080258" y="632757"/>
                    <a:pt x="1080258" y="600291"/>
                  </a:cubicBezTo>
                  <a:cubicBezTo>
                    <a:pt x="1080258" y="567824"/>
                    <a:pt x="1053694" y="541260"/>
                    <a:pt x="1021228" y="541260"/>
                  </a:cubicBezTo>
                  <a:lnTo>
                    <a:pt x="782154" y="538309"/>
                  </a:lnTo>
                  <a:lnTo>
                    <a:pt x="1095016" y="458617"/>
                  </a:lnTo>
                  <a:cubicBezTo>
                    <a:pt x="1127483" y="449763"/>
                    <a:pt x="1145192" y="417296"/>
                    <a:pt x="1136337" y="387781"/>
                  </a:cubicBezTo>
                  <a:cubicBezTo>
                    <a:pt x="1127483" y="355314"/>
                    <a:pt x="1095016" y="337605"/>
                    <a:pt x="1065501" y="346459"/>
                  </a:cubicBezTo>
                  <a:lnTo>
                    <a:pt x="793960" y="417296"/>
                  </a:lnTo>
                  <a:lnTo>
                    <a:pt x="1053694" y="275623"/>
                  </a:lnTo>
                  <a:cubicBezTo>
                    <a:pt x="1083210" y="260865"/>
                    <a:pt x="1092064" y="225447"/>
                    <a:pt x="1077307" y="195932"/>
                  </a:cubicBezTo>
                  <a:cubicBezTo>
                    <a:pt x="1062549" y="166416"/>
                    <a:pt x="1027131" y="157562"/>
                    <a:pt x="997616" y="172319"/>
                  </a:cubicBezTo>
                  <a:lnTo>
                    <a:pt x="720172" y="319896"/>
                  </a:lnTo>
                  <a:lnTo>
                    <a:pt x="944488" y="122144"/>
                  </a:lnTo>
                  <a:cubicBezTo>
                    <a:pt x="968100" y="101483"/>
                    <a:pt x="971052" y="63113"/>
                    <a:pt x="950391" y="39501"/>
                  </a:cubicBezTo>
                  <a:cubicBezTo>
                    <a:pt x="929730" y="15889"/>
                    <a:pt x="891361" y="12937"/>
                    <a:pt x="867748" y="33598"/>
                  </a:cubicBezTo>
                  <a:lnTo>
                    <a:pt x="596208" y="269720"/>
                  </a:lnTo>
                  <a:cubicBezTo>
                    <a:pt x="557838" y="287429"/>
                    <a:pt x="519468" y="299235"/>
                    <a:pt x="481099" y="305138"/>
                  </a:cubicBezTo>
                  <a:cubicBezTo>
                    <a:pt x="481099" y="305138"/>
                    <a:pt x="481099" y="302187"/>
                    <a:pt x="484050" y="302187"/>
                  </a:cubicBezTo>
                  <a:cubicBezTo>
                    <a:pt x="528323" y="219544"/>
                    <a:pt x="548984" y="119192"/>
                    <a:pt x="531275" y="42452"/>
                  </a:cubicBezTo>
                  <a:cubicBezTo>
                    <a:pt x="525371" y="12937"/>
                    <a:pt x="492905" y="-4772"/>
                    <a:pt x="463389" y="1131"/>
                  </a:cubicBezTo>
                  <a:cubicBezTo>
                    <a:pt x="433874" y="7034"/>
                    <a:pt x="416165" y="39501"/>
                    <a:pt x="422068" y="69016"/>
                  </a:cubicBezTo>
                  <a:cubicBezTo>
                    <a:pt x="430923" y="107386"/>
                    <a:pt x="401407" y="163465"/>
                    <a:pt x="368941" y="225447"/>
                  </a:cubicBezTo>
                  <a:cubicBezTo>
                    <a:pt x="327619" y="302187"/>
                    <a:pt x="280395" y="393684"/>
                    <a:pt x="277443" y="496987"/>
                  </a:cubicBezTo>
                  <a:lnTo>
                    <a:pt x="0" y="647515"/>
                  </a:lnTo>
                  <a:lnTo>
                    <a:pt x="123964" y="874782"/>
                  </a:lnTo>
                  <a:lnTo>
                    <a:pt x="416165" y="718352"/>
                  </a:lnTo>
                  <a:cubicBezTo>
                    <a:pt x="504711" y="780334"/>
                    <a:pt x="693608" y="691788"/>
                    <a:pt x="764445" y="656370"/>
                  </a:cubicBezTo>
                  <a:close/>
                </a:path>
              </a:pathLst>
            </a:custGeom>
            <a:solidFill>
              <a:schemeClr val="tx1"/>
            </a:solidFill>
            <a:ln w="29468"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S PGothic" panose="020B0600070205080204" pitchFamily="34" charset="-128"/>
                <a:cs typeface="+mn-cs"/>
              </a:endParaRPr>
            </a:p>
          </p:txBody>
        </p:sp>
      </p:grpSp>
      <p:sp>
        <p:nvSpPr>
          <p:cNvPr id="30" name="TextBox 29">
            <a:extLst>
              <a:ext uri="{FF2B5EF4-FFF2-40B4-BE49-F238E27FC236}">
                <a16:creationId xmlns:a16="http://schemas.microsoft.com/office/drawing/2014/main" id="{A13E5CBB-6B2A-BD3F-9B2C-D7415343CB55}"/>
              </a:ext>
            </a:extLst>
          </p:cNvPr>
          <p:cNvSpPr txBox="1"/>
          <p:nvPr/>
        </p:nvSpPr>
        <p:spPr>
          <a:xfrm>
            <a:off x="3024336" y="2793122"/>
            <a:ext cx="4572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and</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 words</a:t>
            </a:r>
            <a:endParaRPr kumimoji="0" lang="en-GB" sz="1800" b="0" i="0" u="none" strike="noStrike" kern="1200" cap="none" spc="0" normalizeH="0" baseline="0" noProof="0" dirty="0">
              <a:ln>
                <a:noFill/>
              </a:ln>
              <a:solidFill>
                <a:prstClr val="white"/>
              </a:solidFill>
              <a:effectLst/>
              <a:uLnTx/>
              <a:uFillTx/>
              <a:latin typeface="Calibri"/>
              <a:ea typeface="MS PGothic" panose="020B0600070205080204" pitchFamily="34" charset="-128"/>
              <a:cs typeface="+mn-cs"/>
            </a:endParaRPr>
          </a:p>
        </p:txBody>
      </p:sp>
      <p:sp>
        <p:nvSpPr>
          <p:cNvPr id="31" name="TextBox 30">
            <a:extLst>
              <a:ext uri="{FF2B5EF4-FFF2-40B4-BE49-F238E27FC236}">
                <a16:creationId xmlns:a16="http://schemas.microsoft.com/office/drawing/2014/main" id="{53A20CFA-B767-62D5-2DE4-940B432A161A}"/>
              </a:ext>
            </a:extLst>
          </p:cNvPr>
          <p:cNvSpPr txBox="1"/>
          <p:nvPr/>
        </p:nvSpPr>
        <p:spPr>
          <a:xfrm>
            <a:off x="5832648" y="2782760"/>
            <a:ext cx="4572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and</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 actions.</a:t>
            </a:r>
            <a:endParaRPr kumimoji="0" lang="en-GB" sz="1800" b="0" i="0" u="none" strike="noStrike" kern="1200" cap="none" spc="0" normalizeH="0" baseline="0" noProof="0" dirty="0">
              <a:ln>
                <a:noFill/>
              </a:ln>
              <a:solidFill>
                <a:prstClr val="white"/>
              </a:solidFill>
              <a:effectLst/>
              <a:uLnTx/>
              <a:uFillTx/>
              <a:latin typeface="Calibri"/>
              <a:ea typeface="MS PGothic" panose="020B0600070205080204" pitchFamily="34" charset="-128"/>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08_Paul_Corinth_102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ounded Rectangle 2"/>
          <p:cNvSpPr/>
          <p:nvPr/>
        </p:nvSpPr>
        <p:spPr>
          <a:xfrm>
            <a:off x="329232" y="407678"/>
            <a:ext cx="3684252" cy="1552311"/>
          </a:xfrm>
          <a:prstGeom prst="roundRect">
            <a:avLst/>
          </a:prstGeom>
          <a:solidFill>
            <a:schemeClr val="tx1"/>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is-IS" sz="2400" b="1" dirty="0">
                <a:solidFill>
                  <a:schemeClr val="bg1"/>
                </a:solidFill>
                <a:latin typeface="Century Gothic"/>
                <a:cs typeface="Century Gothic"/>
              </a:rPr>
              <a:t>…</a:t>
            </a:r>
            <a:r>
              <a:rPr lang="en-GB" sz="2400" b="1" dirty="0">
                <a:solidFill>
                  <a:schemeClr val="bg1"/>
                </a:solidFill>
                <a:latin typeface="Century Gothic"/>
                <a:cs typeface="Century Gothic"/>
              </a:rPr>
              <a:t>Don’t be afraid to speak. I am with you and will keep you safe</a:t>
            </a:r>
            <a:r>
              <a:rPr lang="is-IS" sz="2400" b="1" dirty="0">
                <a:solidFill>
                  <a:schemeClr val="bg1"/>
                </a:solidFill>
                <a:latin typeface="Century Gothic"/>
                <a:cs typeface="Century Gothic"/>
              </a:rPr>
              <a:t>….</a:t>
            </a:r>
            <a:endParaRPr lang="en-US" sz="2400" b="1" dirty="0">
              <a:solidFill>
                <a:schemeClr val="bg1"/>
              </a:solidFill>
              <a:latin typeface="Century Gothic"/>
              <a:cs typeface="Century Gothic"/>
            </a:endParaRPr>
          </a:p>
        </p:txBody>
      </p:sp>
      <p:grpSp>
        <p:nvGrpSpPr>
          <p:cNvPr id="4" name="Group 3">
            <a:extLst>
              <a:ext uri="{FF2B5EF4-FFF2-40B4-BE49-F238E27FC236}">
                <a16:creationId xmlns:a16="http://schemas.microsoft.com/office/drawing/2014/main" id="{FBFCC9EF-9D81-40DB-979D-D70AD09EE5F8}"/>
              </a:ext>
            </a:extLst>
          </p:cNvPr>
          <p:cNvGrpSpPr>
            <a:grpSpLocks/>
          </p:cNvGrpSpPr>
          <p:nvPr/>
        </p:nvGrpSpPr>
        <p:grpSpPr bwMode="auto">
          <a:xfrm>
            <a:off x="191627" y="6198703"/>
            <a:ext cx="882650" cy="503238"/>
            <a:chOff x="251520" y="5877272"/>
            <a:chExt cx="1512168" cy="792088"/>
          </a:xfrm>
        </p:grpSpPr>
        <p:sp>
          <p:nvSpPr>
            <p:cNvPr id="5" name="Rectangle 4">
              <a:extLst>
                <a:ext uri="{FF2B5EF4-FFF2-40B4-BE49-F238E27FC236}">
                  <a16:creationId xmlns:a16="http://schemas.microsoft.com/office/drawing/2014/main" id="{479621EF-0181-4218-ADE5-97921D987C5E}"/>
                </a:ext>
              </a:extLst>
            </p:cNvPr>
            <p:cNvSpPr>
              <a:spLocks noChangeArrowheads="1"/>
            </p:cNvSpPr>
            <p:nvPr/>
          </p:nvSpPr>
          <p:spPr bwMode="auto">
            <a:xfrm>
              <a:off x="251520" y="5877272"/>
              <a:ext cx="1512168" cy="792088"/>
            </a:xfrm>
            <a:prstGeom prst="rect">
              <a:avLst/>
            </a:prstGeom>
            <a:solidFill>
              <a:sysClr val="window" lastClr="FFFFFF"/>
            </a:solidFill>
            <a:ln w="9525">
              <a:solidFill>
                <a:sysClr val="window" lastClr="FFFFFF"/>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S PGothic" panose="020B0600070205080204" pitchFamily="34" charset="-128"/>
              </a:endParaRPr>
            </a:p>
          </p:txBody>
        </p:sp>
        <p:pic>
          <p:nvPicPr>
            <p:cNvPr id="6" name="Picture 1">
              <a:extLst>
                <a:ext uri="{FF2B5EF4-FFF2-40B4-BE49-F238E27FC236}">
                  <a16:creationId xmlns:a16="http://schemas.microsoft.com/office/drawing/2014/main" id="{22C1A989-0729-420C-ABDE-D24BDEB66260}"/>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5904656"/>
              <a:ext cx="1470585" cy="764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7744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12E6710-97F4-41FE-B212-8637F7FFAF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899624">
            <a:off x="784325" y="137359"/>
            <a:ext cx="3456463" cy="6045200"/>
          </a:xfrm>
          <a:prstGeom prst="rect">
            <a:avLst/>
          </a:prstGeom>
        </p:spPr>
      </p:pic>
      <p:pic>
        <p:nvPicPr>
          <p:cNvPr id="3" name="Picture 2"/>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0" b="100000" l="0" r="100000">
                        <a14:foregroundMark x1="18600" y1="61268" x2="18600" y2="61268"/>
                        <a14:foregroundMark x1="35700" y1="1232" x2="35700" y2="1232"/>
                        <a14:backgroundMark x1="6400" y1="27817" x2="6400" y2="27817"/>
                        <a14:backgroundMark x1="35300" y1="2993" x2="35300" y2="2993"/>
                      </a14:backgroundRemoval>
                    </a14:imgEffect>
                  </a14:imgLayer>
                </a14:imgProps>
              </a:ext>
              <a:ext uri="{28A0092B-C50C-407E-A947-70E740481C1C}">
                <a14:useLocalDpi xmlns:a14="http://schemas.microsoft.com/office/drawing/2010/main"/>
              </a:ext>
            </a:extLst>
          </a:blip>
          <a:srcRect b="1985"/>
          <a:stretch/>
        </p:blipFill>
        <p:spPr>
          <a:xfrm rot="635635">
            <a:off x="3342602" y="636475"/>
            <a:ext cx="4454988" cy="2480197"/>
          </a:xfrm>
          <a:prstGeom prst="rect">
            <a:avLst/>
          </a:prstGeom>
        </p:spPr>
      </p:pic>
      <p:sp>
        <p:nvSpPr>
          <p:cNvPr id="6" name="TextBox 1">
            <a:extLst>
              <a:ext uri="{FF2B5EF4-FFF2-40B4-BE49-F238E27FC236}">
                <a16:creationId xmlns:a16="http://schemas.microsoft.com/office/drawing/2014/main" id="{9D006B1E-4B0A-4A8E-8027-262DD9DD5CC1}"/>
              </a:ext>
            </a:extLst>
          </p:cNvPr>
          <p:cNvSpPr txBox="1">
            <a:spLocks noChangeArrowheads="1"/>
          </p:cNvSpPr>
          <p:nvPr/>
        </p:nvSpPr>
        <p:spPr bwMode="auto">
          <a:xfrm>
            <a:off x="-509059" y="6411913"/>
            <a:ext cx="3338513" cy="261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pPr>
            <a:r>
              <a:rPr lang="en-GB" altLang="en-US" sz="1100" i="1" dirty="0">
                <a:solidFill>
                  <a:prstClr val="white"/>
                </a:solidFill>
                <a:latin typeface="Century Gothic" panose="020B0502020202020204" pitchFamily="34" charset="0"/>
              </a:rPr>
              <a:t>Picture copyright-free from </a:t>
            </a:r>
            <a:r>
              <a:rPr lang="en-GB" altLang="en-US" sz="1100" i="1" dirty="0" err="1">
                <a:solidFill>
                  <a:prstClr val="white"/>
                </a:solidFill>
                <a:latin typeface="Century Gothic" panose="020B0502020202020204" pitchFamily="34" charset="0"/>
              </a:rPr>
              <a:t>pixabay</a:t>
            </a:r>
            <a:endParaRPr lang="en-GB" altLang="en-US" sz="1100" i="1" dirty="0">
              <a:solidFill>
                <a:prstClr val="white"/>
              </a:solidFill>
              <a:latin typeface="Century Gothic" panose="020B0502020202020204" pitchFamily="34" charset="0"/>
            </a:endParaRPr>
          </a:p>
        </p:txBody>
      </p:sp>
      <p:sp>
        <p:nvSpPr>
          <p:cNvPr id="4" name="TextBox 3"/>
          <p:cNvSpPr txBox="1"/>
          <p:nvPr/>
        </p:nvSpPr>
        <p:spPr>
          <a:xfrm rot="659332">
            <a:off x="5314483" y="1406969"/>
            <a:ext cx="1138666" cy="1862048"/>
          </a:xfrm>
          <a:prstGeom prst="rect">
            <a:avLst/>
          </a:prstGeom>
          <a:noFill/>
        </p:spPr>
        <p:txBody>
          <a:bodyPr wrap="square" rtlCol="0">
            <a:spAutoFit/>
          </a:bodyPr>
          <a:lstStyle/>
          <a:p>
            <a:pPr algn="ctr"/>
            <a:r>
              <a:rPr lang="en-US" sz="11500" b="1" dirty="0">
                <a:solidFill>
                  <a:schemeClr val="bg1"/>
                </a:solidFill>
                <a:latin typeface="Century Gothic"/>
                <a:cs typeface="Century Gothic"/>
              </a:rPr>
              <a:t>3</a:t>
            </a:r>
          </a:p>
        </p:txBody>
      </p:sp>
    </p:spTree>
    <p:extLst>
      <p:ext uri="{BB962C8B-B14F-4D97-AF65-F5344CB8AC3E}">
        <p14:creationId xmlns:p14="http://schemas.microsoft.com/office/powerpoint/2010/main" val="196771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grpSp>
        <p:nvGrpSpPr>
          <p:cNvPr id="7" name="Group 3">
            <a:extLst>
              <a:ext uri="{FF2B5EF4-FFF2-40B4-BE49-F238E27FC236}">
                <a16:creationId xmlns:a16="http://schemas.microsoft.com/office/drawing/2014/main" id="{C7B5BFFD-1D30-4C3C-9839-34D61E1CCF2A}"/>
              </a:ext>
            </a:extLst>
          </p:cNvPr>
          <p:cNvGrpSpPr>
            <a:grpSpLocks/>
          </p:cNvGrpSpPr>
          <p:nvPr/>
        </p:nvGrpSpPr>
        <p:grpSpPr bwMode="auto">
          <a:xfrm>
            <a:off x="7338928" y="146496"/>
            <a:ext cx="882650" cy="503238"/>
            <a:chOff x="251520" y="5877272"/>
            <a:chExt cx="1512168" cy="792088"/>
          </a:xfrm>
        </p:grpSpPr>
        <p:sp>
          <p:nvSpPr>
            <p:cNvPr id="8" name="Rectangle 7">
              <a:extLst>
                <a:ext uri="{FF2B5EF4-FFF2-40B4-BE49-F238E27FC236}">
                  <a16:creationId xmlns:a16="http://schemas.microsoft.com/office/drawing/2014/main" id="{C1E24CB9-15DF-4E33-BC00-175263C761BA}"/>
                </a:ext>
              </a:extLst>
            </p:cNvPr>
            <p:cNvSpPr>
              <a:spLocks noChangeArrowheads="1"/>
            </p:cNvSpPr>
            <p:nvPr/>
          </p:nvSpPr>
          <p:spPr bwMode="auto">
            <a:xfrm>
              <a:off x="251520" y="5877272"/>
              <a:ext cx="1512168" cy="792088"/>
            </a:xfrm>
            <a:prstGeom prst="rect">
              <a:avLst/>
            </a:prstGeom>
            <a:solidFill>
              <a:sysClr val="window" lastClr="FFFFFF"/>
            </a:solidFill>
            <a:ln w="9525">
              <a:solidFill>
                <a:sysClr val="window" lastClr="FFFFFF"/>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S PGothic" panose="020B0600070205080204" pitchFamily="34" charset="-128"/>
              </a:endParaRPr>
            </a:p>
          </p:txBody>
        </p:sp>
        <p:pic>
          <p:nvPicPr>
            <p:cNvPr id="9" name="Picture 1">
              <a:extLst>
                <a:ext uri="{FF2B5EF4-FFF2-40B4-BE49-F238E27FC236}">
                  <a16:creationId xmlns:a16="http://schemas.microsoft.com/office/drawing/2014/main" id="{79488C5C-3983-485E-AB23-E1471C73BB90}"/>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5904656"/>
              <a:ext cx="1470585" cy="764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0" name="Oval 9"/>
          <p:cNvSpPr/>
          <p:nvPr/>
        </p:nvSpPr>
        <p:spPr>
          <a:xfrm>
            <a:off x="6670841" y="5683948"/>
            <a:ext cx="1550737" cy="482367"/>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p:nvGrpSpPr>
        <p:grpSpPr>
          <a:xfrm>
            <a:off x="341284" y="5683948"/>
            <a:ext cx="5687874" cy="866070"/>
            <a:chOff x="1383377" y="5969174"/>
            <a:chExt cx="5687874" cy="866070"/>
          </a:xfrm>
          <a:solidFill>
            <a:srgbClr val="FFFFFF"/>
          </a:solidFill>
        </p:grpSpPr>
        <p:sp>
          <p:nvSpPr>
            <p:cNvPr id="12" name="TextBox 11"/>
            <p:cNvSpPr txBox="1"/>
            <p:nvPr/>
          </p:nvSpPr>
          <p:spPr>
            <a:xfrm>
              <a:off x="2249447" y="6020303"/>
              <a:ext cx="4821804" cy="707886"/>
            </a:xfrm>
            <a:prstGeom prst="rect">
              <a:avLst/>
            </a:prstGeom>
            <a:grpFill/>
          </p:spPr>
          <p:txBody>
            <a:bodyPr wrap="square" rtlCol="0">
              <a:spAutoFit/>
            </a:bodyPr>
            <a:lstStyle/>
            <a:p>
              <a:pPr algn="ctr"/>
              <a:r>
                <a:rPr lang="en-US" sz="4000" b="1" dirty="0">
                  <a:solidFill>
                    <a:srgbClr val="FF0000"/>
                  </a:solidFill>
                  <a:latin typeface="Century Gothic"/>
                  <a:cs typeface="Century Gothic"/>
                </a:rPr>
                <a:t>TRIAL BY ROMANS!!</a:t>
              </a:r>
            </a:p>
          </p:txBody>
        </p:sp>
        <p:pic>
          <p:nvPicPr>
            <p:cNvPr id="13" name="Picture 12"/>
            <p:cNvPicPr>
              <a:picLocks noChangeAspect="1"/>
            </p:cNvPicPr>
            <p:nvPr/>
          </p:nvPicPr>
          <p:blipFill>
            <a:blip r:embed="rId5" cstate="screen">
              <a:extLst>
                <a:ext uri="{BEBA8EAE-BF5A-486C-A8C5-ECC9F3942E4B}">
                  <a14:imgProps xmlns:a14="http://schemas.microsoft.com/office/drawing/2010/main">
                    <a14:imgLayer r:embed="rId6">
                      <a14:imgEffect>
                        <a14:backgroundRemoval t="901" b="100000" l="901" r="98874"/>
                      </a14:imgEffect>
                    </a14:imgLayer>
                  </a14:imgProps>
                </a:ext>
                <a:ext uri="{28A0092B-C50C-407E-A947-70E740481C1C}">
                  <a14:useLocalDpi xmlns:a14="http://schemas.microsoft.com/office/drawing/2010/main"/>
                </a:ext>
              </a:extLst>
            </a:blip>
            <a:stretch>
              <a:fillRect/>
            </a:stretch>
          </p:blipFill>
          <p:spPr>
            <a:xfrm>
              <a:off x="1383377" y="5969174"/>
              <a:ext cx="866070" cy="866070"/>
            </a:xfrm>
            <a:prstGeom prst="rect">
              <a:avLst/>
            </a:prstGeom>
            <a:grpFill/>
          </p:spPr>
        </p:pic>
      </p:grpSp>
    </p:spTree>
    <p:extLst>
      <p:ext uri="{BB962C8B-B14F-4D97-AF65-F5344CB8AC3E}">
        <p14:creationId xmlns:p14="http://schemas.microsoft.com/office/powerpoint/2010/main" val="102649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3" descr="01_Paul_Shipwrecked_102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 name="Group 3">
            <a:extLst>
              <a:ext uri="{FF2B5EF4-FFF2-40B4-BE49-F238E27FC236}">
                <a16:creationId xmlns:a16="http://schemas.microsoft.com/office/drawing/2014/main" id="{23A5EBE2-C5D5-401C-8634-E8203079C27E}"/>
              </a:ext>
            </a:extLst>
          </p:cNvPr>
          <p:cNvGrpSpPr>
            <a:grpSpLocks/>
          </p:cNvGrpSpPr>
          <p:nvPr/>
        </p:nvGrpSpPr>
        <p:grpSpPr bwMode="auto">
          <a:xfrm>
            <a:off x="116486" y="6216650"/>
            <a:ext cx="882650" cy="503238"/>
            <a:chOff x="251520" y="5877272"/>
            <a:chExt cx="1512168" cy="792088"/>
          </a:xfrm>
        </p:grpSpPr>
        <p:sp>
          <p:nvSpPr>
            <p:cNvPr id="4" name="Rectangle 3">
              <a:extLst>
                <a:ext uri="{FF2B5EF4-FFF2-40B4-BE49-F238E27FC236}">
                  <a16:creationId xmlns:a16="http://schemas.microsoft.com/office/drawing/2014/main" id="{3A936459-CD0C-4B00-B573-EB6AFBC1020E}"/>
                </a:ext>
              </a:extLst>
            </p:cNvPr>
            <p:cNvSpPr>
              <a:spLocks noChangeArrowheads="1"/>
            </p:cNvSpPr>
            <p:nvPr/>
          </p:nvSpPr>
          <p:spPr bwMode="auto">
            <a:xfrm>
              <a:off x="251520" y="5877272"/>
              <a:ext cx="1512168" cy="792088"/>
            </a:xfrm>
            <a:prstGeom prst="rect">
              <a:avLst/>
            </a:prstGeom>
            <a:solidFill>
              <a:sysClr val="window" lastClr="FFFFFF"/>
            </a:solidFill>
            <a:ln w="9525">
              <a:solidFill>
                <a:sysClr val="window" lastClr="FFFFFF"/>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S PGothic" panose="020B0600070205080204" pitchFamily="34" charset="-128"/>
              </a:endParaRPr>
            </a:p>
          </p:txBody>
        </p:sp>
        <p:pic>
          <p:nvPicPr>
            <p:cNvPr id="5" name="Picture 1">
              <a:extLst>
                <a:ext uri="{FF2B5EF4-FFF2-40B4-BE49-F238E27FC236}">
                  <a16:creationId xmlns:a16="http://schemas.microsoft.com/office/drawing/2014/main" id="{6957C4D5-6605-49AE-81DF-816E1E6CC3D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5904656"/>
              <a:ext cx="1470585" cy="764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96176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12E6710-97F4-41FE-B212-8637F7FFAF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899624">
            <a:off x="784325" y="137359"/>
            <a:ext cx="3456463" cy="6045200"/>
          </a:xfrm>
          <a:prstGeom prst="rect">
            <a:avLst/>
          </a:prstGeom>
        </p:spPr>
      </p:pic>
      <p:pic>
        <p:nvPicPr>
          <p:cNvPr id="3" name="Picture 2"/>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0" b="100000" l="0" r="100000">
                        <a14:foregroundMark x1="18600" y1="61268" x2="18600" y2="61268"/>
                        <a14:foregroundMark x1="35700" y1="1232" x2="35700" y2="1232"/>
                        <a14:backgroundMark x1="6400" y1="27817" x2="6400" y2="27817"/>
                        <a14:backgroundMark x1="35300" y1="2993" x2="35300" y2="2993"/>
                      </a14:backgroundRemoval>
                    </a14:imgEffect>
                  </a14:imgLayer>
                </a14:imgProps>
              </a:ext>
              <a:ext uri="{28A0092B-C50C-407E-A947-70E740481C1C}">
                <a14:useLocalDpi xmlns:a14="http://schemas.microsoft.com/office/drawing/2010/main"/>
              </a:ext>
            </a:extLst>
          </a:blip>
          <a:srcRect b="1985"/>
          <a:stretch/>
        </p:blipFill>
        <p:spPr>
          <a:xfrm rot="635635">
            <a:off x="3342602" y="636475"/>
            <a:ext cx="4454988" cy="2480197"/>
          </a:xfrm>
          <a:prstGeom prst="rect">
            <a:avLst/>
          </a:prstGeom>
        </p:spPr>
      </p:pic>
      <p:sp>
        <p:nvSpPr>
          <p:cNvPr id="6" name="TextBox 1">
            <a:extLst>
              <a:ext uri="{FF2B5EF4-FFF2-40B4-BE49-F238E27FC236}">
                <a16:creationId xmlns:a16="http://schemas.microsoft.com/office/drawing/2014/main" id="{9D006B1E-4B0A-4A8E-8027-262DD9DD5CC1}"/>
              </a:ext>
            </a:extLst>
          </p:cNvPr>
          <p:cNvSpPr txBox="1">
            <a:spLocks noChangeArrowheads="1"/>
          </p:cNvSpPr>
          <p:nvPr/>
        </p:nvSpPr>
        <p:spPr bwMode="auto">
          <a:xfrm>
            <a:off x="-509059" y="6411913"/>
            <a:ext cx="3338513" cy="261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pPr>
            <a:r>
              <a:rPr lang="en-GB" altLang="en-US" sz="1100" i="1" dirty="0">
                <a:solidFill>
                  <a:prstClr val="white"/>
                </a:solidFill>
                <a:latin typeface="Century Gothic" panose="020B0502020202020204" pitchFamily="34" charset="0"/>
              </a:rPr>
              <a:t>Picture copyright-free from </a:t>
            </a:r>
            <a:r>
              <a:rPr lang="en-GB" altLang="en-US" sz="1100" i="1" dirty="0" err="1">
                <a:solidFill>
                  <a:prstClr val="white"/>
                </a:solidFill>
                <a:latin typeface="Century Gothic" panose="020B0502020202020204" pitchFamily="34" charset="0"/>
              </a:rPr>
              <a:t>pixabay</a:t>
            </a:r>
            <a:endParaRPr lang="en-GB" altLang="en-US" sz="1100" i="1" dirty="0">
              <a:solidFill>
                <a:prstClr val="white"/>
              </a:solidFill>
              <a:latin typeface="Century Gothic" panose="020B0502020202020204" pitchFamily="34" charset="0"/>
            </a:endParaRPr>
          </a:p>
        </p:txBody>
      </p:sp>
      <p:sp>
        <p:nvSpPr>
          <p:cNvPr id="4" name="TextBox 3"/>
          <p:cNvSpPr txBox="1"/>
          <p:nvPr/>
        </p:nvSpPr>
        <p:spPr>
          <a:xfrm rot="659332">
            <a:off x="5314483" y="1406969"/>
            <a:ext cx="1138666" cy="1862048"/>
          </a:xfrm>
          <a:prstGeom prst="rect">
            <a:avLst/>
          </a:prstGeom>
          <a:noFill/>
        </p:spPr>
        <p:txBody>
          <a:bodyPr wrap="square" rtlCol="0">
            <a:spAutoFit/>
          </a:bodyPr>
          <a:lstStyle/>
          <a:p>
            <a:pPr algn="ctr"/>
            <a:r>
              <a:rPr lang="en-US" sz="11500" b="1" dirty="0">
                <a:solidFill>
                  <a:schemeClr val="bg1"/>
                </a:solidFill>
                <a:latin typeface="Century Gothic"/>
                <a:cs typeface="Century Gothic"/>
              </a:rPr>
              <a:t>4</a:t>
            </a:r>
          </a:p>
        </p:txBody>
      </p:sp>
    </p:spTree>
    <p:extLst>
      <p:ext uri="{BB962C8B-B14F-4D97-AF65-F5344CB8AC3E}">
        <p14:creationId xmlns:p14="http://schemas.microsoft.com/office/powerpoint/2010/main" val="34912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grpSp>
        <p:nvGrpSpPr>
          <p:cNvPr id="3" name="Group 3">
            <a:extLst>
              <a:ext uri="{FF2B5EF4-FFF2-40B4-BE49-F238E27FC236}">
                <a16:creationId xmlns:a16="http://schemas.microsoft.com/office/drawing/2014/main" id="{E208A086-7291-4435-B2A8-3F28F1C76031}"/>
              </a:ext>
            </a:extLst>
          </p:cNvPr>
          <p:cNvGrpSpPr>
            <a:grpSpLocks/>
          </p:cNvGrpSpPr>
          <p:nvPr/>
        </p:nvGrpSpPr>
        <p:grpSpPr bwMode="auto">
          <a:xfrm>
            <a:off x="116486" y="6216650"/>
            <a:ext cx="882650" cy="503238"/>
            <a:chOff x="251520" y="5877272"/>
            <a:chExt cx="1512168" cy="792088"/>
          </a:xfrm>
        </p:grpSpPr>
        <p:sp>
          <p:nvSpPr>
            <p:cNvPr id="4" name="Rectangle 3">
              <a:extLst>
                <a:ext uri="{FF2B5EF4-FFF2-40B4-BE49-F238E27FC236}">
                  <a16:creationId xmlns:a16="http://schemas.microsoft.com/office/drawing/2014/main" id="{3CD50515-57BB-4EF3-ABFE-1F4962975226}"/>
                </a:ext>
              </a:extLst>
            </p:cNvPr>
            <p:cNvSpPr>
              <a:spLocks noChangeArrowheads="1"/>
            </p:cNvSpPr>
            <p:nvPr/>
          </p:nvSpPr>
          <p:spPr bwMode="auto">
            <a:xfrm>
              <a:off x="251520" y="5877272"/>
              <a:ext cx="1512168" cy="792088"/>
            </a:xfrm>
            <a:prstGeom prst="rect">
              <a:avLst/>
            </a:prstGeom>
            <a:solidFill>
              <a:sysClr val="window" lastClr="FFFFFF"/>
            </a:solidFill>
            <a:ln w="9525">
              <a:solidFill>
                <a:sysClr val="window" lastClr="FFFFFF"/>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S PGothic" panose="020B0600070205080204" pitchFamily="34" charset="-128"/>
              </a:endParaRPr>
            </a:p>
          </p:txBody>
        </p:sp>
        <p:pic>
          <p:nvPicPr>
            <p:cNvPr id="5" name="Picture 1">
              <a:extLst>
                <a:ext uri="{FF2B5EF4-FFF2-40B4-BE49-F238E27FC236}">
                  <a16:creationId xmlns:a16="http://schemas.microsoft.com/office/drawing/2014/main" id="{D4A522C7-54C6-49E2-AB0E-D2004FF1D1B8}"/>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5904656"/>
              <a:ext cx="1470585" cy="764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9" name="Group 8"/>
          <p:cNvGrpSpPr/>
          <p:nvPr/>
        </p:nvGrpSpPr>
        <p:grpSpPr>
          <a:xfrm>
            <a:off x="4194688" y="100567"/>
            <a:ext cx="4785124" cy="866070"/>
            <a:chOff x="1383377" y="5969174"/>
            <a:chExt cx="4785124" cy="866070"/>
          </a:xfrm>
        </p:grpSpPr>
        <p:sp>
          <p:nvSpPr>
            <p:cNvPr id="10" name="TextBox 9"/>
            <p:cNvSpPr txBox="1"/>
            <p:nvPr/>
          </p:nvSpPr>
          <p:spPr>
            <a:xfrm>
              <a:off x="2221737" y="6058083"/>
              <a:ext cx="3946764" cy="707886"/>
            </a:xfrm>
            <a:prstGeom prst="rect">
              <a:avLst/>
            </a:prstGeom>
            <a:solidFill>
              <a:schemeClr val="tx1"/>
            </a:solidFill>
          </p:spPr>
          <p:txBody>
            <a:bodyPr wrap="square" rtlCol="0">
              <a:spAutoFit/>
            </a:bodyPr>
            <a:lstStyle/>
            <a:p>
              <a:pPr algn="r"/>
              <a:r>
                <a:rPr lang="en-US" sz="4000" b="1" dirty="0">
                  <a:solidFill>
                    <a:srgbClr val="FF0000"/>
                  </a:solidFill>
                  <a:latin typeface="Century Gothic"/>
                  <a:cs typeface="Century Gothic"/>
                </a:rPr>
                <a:t>SHIPWRECKED!!</a:t>
              </a:r>
            </a:p>
          </p:txBody>
        </p:sp>
        <p:pic>
          <p:nvPicPr>
            <p:cNvPr id="11" name="Picture 10"/>
            <p:cNvPicPr>
              <a:picLocks noChangeAspect="1"/>
            </p:cNvPicPr>
            <p:nvPr/>
          </p:nvPicPr>
          <p:blipFill>
            <a:blip r:embed="rId5" cstate="screen">
              <a:extLst>
                <a:ext uri="{BEBA8EAE-BF5A-486C-A8C5-ECC9F3942E4B}">
                  <a14:imgProps xmlns:a14="http://schemas.microsoft.com/office/drawing/2010/main">
                    <a14:imgLayer r:embed="rId6">
                      <a14:imgEffect>
                        <a14:backgroundRemoval t="901" b="100000" l="901" r="98874"/>
                      </a14:imgEffect>
                    </a14:imgLayer>
                  </a14:imgProps>
                </a:ext>
                <a:ext uri="{28A0092B-C50C-407E-A947-70E740481C1C}">
                  <a14:useLocalDpi xmlns:a14="http://schemas.microsoft.com/office/drawing/2010/main"/>
                </a:ext>
              </a:extLst>
            </a:blip>
            <a:stretch>
              <a:fillRect/>
            </a:stretch>
          </p:blipFill>
          <p:spPr>
            <a:xfrm>
              <a:off x="1383377" y="5969174"/>
              <a:ext cx="866070" cy="866070"/>
            </a:xfrm>
            <a:prstGeom prst="rect">
              <a:avLst/>
            </a:prstGeom>
          </p:spPr>
        </p:pic>
      </p:grpSp>
      <p:sp>
        <p:nvSpPr>
          <p:cNvPr id="12" name="Oval 11"/>
          <p:cNvSpPr/>
          <p:nvPr/>
        </p:nvSpPr>
        <p:spPr>
          <a:xfrm>
            <a:off x="-160422" y="3839106"/>
            <a:ext cx="895685" cy="482367"/>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6296526" y="6417396"/>
            <a:ext cx="1590842" cy="369332"/>
          </a:xfrm>
          <a:prstGeom prst="rect">
            <a:avLst/>
          </a:prstGeom>
          <a:noFill/>
        </p:spPr>
        <p:txBody>
          <a:bodyPr wrap="square" rtlCol="0">
            <a:spAutoFit/>
          </a:bodyPr>
          <a:lstStyle/>
          <a:p>
            <a:r>
              <a:rPr lang="en-US" b="1" dirty="0">
                <a:latin typeface="Century Gothic"/>
                <a:cs typeface="Century Gothic"/>
              </a:rPr>
              <a:t>58-61 AD</a:t>
            </a:r>
          </a:p>
        </p:txBody>
      </p:sp>
    </p:spTree>
    <p:extLst>
      <p:ext uri="{BB962C8B-B14F-4D97-AF65-F5344CB8AC3E}">
        <p14:creationId xmlns:p14="http://schemas.microsoft.com/office/powerpoint/2010/main" val="473043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11_Paul_Shipwrecked_102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 name="Group 3">
            <a:extLst>
              <a:ext uri="{FF2B5EF4-FFF2-40B4-BE49-F238E27FC236}">
                <a16:creationId xmlns:a16="http://schemas.microsoft.com/office/drawing/2014/main" id="{94BBAE54-D66F-4CDB-9D79-306A77F4E2EA}"/>
              </a:ext>
            </a:extLst>
          </p:cNvPr>
          <p:cNvGrpSpPr>
            <a:grpSpLocks/>
          </p:cNvGrpSpPr>
          <p:nvPr/>
        </p:nvGrpSpPr>
        <p:grpSpPr bwMode="auto">
          <a:xfrm>
            <a:off x="116486" y="6216650"/>
            <a:ext cx="882650" cy="503238"/>
            <a:chOff x="251520" y="5877272"/>
            <a:chExt cx="1512168" cy="792088"/>
          </a:xfrm>
        </p:grpSpPr>
        <p:sp>
          <p:nvSpPr>
            <p:cNvPr id="4" name="Rectangle 3">
              <a:extLst>
                <a:ext uri="{FF2B5EF4-FFF2-40B4-BE49-F238E27FC236}">
                  <a16:creationId xmlns:a16="http://schemas.microsoft.com/office/drawing/2014/main" id="{167E00A0-8B1D-457E-81C2-E19E82252687}"/>
                </a:ext>
              </a:extLst>
            </p:cNvPr>
            <p:cNvSpPr>
              <a:spLocks noChangeArrowheads="1"/>
            </p:cNvSpPr>
            <p:nvPr/>
          </p:nvSpPr>
          <p:spPr bwMode="auto">
            <a:xfrm>
              <a:off x="251520" y="5877272"/>
              <a:ext cx="1512168" cy="792088"/>
            </a:xfrm>
            <a:prstGeom prst="rect">
              <a:avLst/>
            </a:prstGeom>
            <a:solidFill>
              <a:sysClr val="window" lastClr="FFFFFF"/>
            </a:solidFill>
            <a:ln w="9525">
              <a:solidFill>
                <a:sysClr val="window" lastClr="FFFFFF"/>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S PGothic" panose="020B0600070205080204" pitchFamily="34" charset="-128"/>
              </a:endParaRPr>
            </a:p>
          </p:txBody>
        </p:sp>
        <p:pic>
          <p:nvPicPr>
            <p:cNvPr id="5" name="Picture 1">
              <a:extLst>
                <a:ext uri="{FF2B5EF4-FFF2-40B4-BE49-F238E27FC236}">
                  <a16:creationId xmlns:a16="http://schemas.microsoft.com/office/drawing/2014/main" id="{A205DFFA-E878-4340-BED7-2409C02DC89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5904656"/>
              <a:ext cx="1470585" cy="764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9233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14_Paul_Shipwrecked_102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ounded Rectangle 2"/>
          <p:cNvSpPr/>
          <p:nvPr/>
        </p:nvSpPr>
        <p:spPr>
          <a:xfrm>
            <a:off x="5173631" y="4986211"/>
            <a:ext cx="3684252" cy="1552311"/>
          </a:xfrm>
          <a:prstGeom prst="roundRect">
            <a:avLst/>
          </a:prstGeom>
          <a:solidFill>
            <a:schemeClr val="tx1"/>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is-IS" sz="2400" b="1" dirty="0">
                <a:solidFill>
                  <a:schemeClr val="bg1"/>
                </a:solidFill>
                <a:latin typeface="Century Gothic"/>
                <a:cs typeface="Century Gothic"/>
              </a:rPr>
              <a:t>….</a:t>
            </a:r>
            <a:r>
              <a:rPr lang="en-US" sz="2400" b="1" dirty="0">
                <a:solidFill>
                  <a:schemeClr val="bg1"/>
                </a:solidFill>
                <a:latin typeface="Century Gothic"/>
                <a:cs typeface="Century Gothic"/>
              </a:rPr>
              <a:t>everyone will be safe! We will be shipwrecked on an island</a:t>
            </a:r>
            <a:r>
              <a:rPr lang="is-IS" sz="2400" b="1" dirty="0">
                <a:solidFill>
                  <a:schemeClr val="bg1"/>
                </a:solidFill>
                <a:latin typeface="Century Gothic"/>
                <a:cs typeface="Century Gothic"/>
              </a:rPr>
              <a:t>….</a:t>
            </a:r>
            <a:endParaRPr lang="en-US" sz="2400" b="1" dirty="0">
              <a:solidFill>
                <a:schemeClr val="bg1"/>
              </a:solidFill>
              <a:latin typeface="Century Gothic"/>
              <a:cs typeface="Century Gothic"/>
            </a:endParaRPr>
          </a:p>
        </p:txBody>
      </p:sp>
    </p:spTree>
    <p:extLst>
      <p:ext uri="{BB962C8B-B14F-4D97-AF65-F5344CB8AC3E}">
        <p14:creationId xmlns:p14="http://schemas.microsoft.com/office/powerpoint/2010/main" val="146273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26_Paul_Shipwrecked_1024.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 name="Group 3">
            <a:extLst>
              <a:ext uri="{FF2B5EF4-FFF2-40B4-BE49-F238E27FC236}">
                <a16:creationId xmlns:a16="http://schemas.microsoft.com/office/drawing/2014/main" id="{42A56A10-1F00-4952-B0CE-9ED2FAA03208}"/>
              </a:ext>
            </a:extLst>
          </p:cNvPr>
          <p:cNvGrpSpPr>
            <a:grpSpLocks/>
          </p:cNvGrpSpPr>
          <p:nvPr/>
        </p:nvGrpSpPr>
        <p:grpSpPr bwMode="auto">
          <a:xfrm>
            <a:off x="116486" y="6216650"/>
            <a:ext cx="882650" cy="503238"/>
            <a:chOff x="251520" y="5877272"/>
            <a:chExt cx="1512168" cy="792088"/>
          </a:xfrm>
        </p:grpSpPr>
        <p:sp>
          <p:nvSpPr>
            <p:cNvPr id="4" name="Rectangle 3">
              <a:extLst>
                <a:ext uri="{FF2B5EF4-FFF2-40B4-BE49-F238E27FC236}">
                  <a16:creationId xmlns:a16="http://schemas.microsoft.com/office/drawing/2014/main" id="{7706675B-F3BF-4689-8607-C9161AEB70C6}"/>
                </a:ext>
              </a:extLst>
            </p:cNvPr>
            <p:cNvSpPr>
              <a:spLocks noChangeArrowheads="1"/>
            </p:cNvSpPr>
            <p:nvPr/>
          </p:nvSpPr>
          <p:spPr bwMode="auto">
            <a:xfrm>
              <a:off x="251520" y="5877272"/>
              <a:ext cx="1512168" cy="792088"/>
            </a:xfrm>
            <a:prstGeom prst="rect">
              <a:avLst/>
            </a:prstGeom>
            <a:solidFill>
              <a:sysClr val="window" lastClr="FFFFFF"/>
            </a:solidFill>
            <a:ln w="9525">
              <a:solidFill>
                <a:sysClr val="window" lastClr="FFFFFF"/>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S PGothic" panose="020B0600070205080204" pitchFamily="34" charset="-128"/>
              </a:endParaRPr>
            </a:p>
          </p:txBody>
        </p:sp>
        <p:pic>
          <p:nvPicPr>
            <p:cNvPr id="5" name="Picture 1">
              <a:extLst>
                <a:ext uri="{FF2B5EF4-FFF2-40B4-BE49-F238E27FC236}">
                  <a16:creationId xmlns:a16="http://schemas.microsoft.com/office/drawing/2014/main" id="{C39FDE3F-E4B9-43D6-8E02-2B49D4E54D9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5904656"/>
              <a:ext cx="1470585" cy="764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4758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12E6710-97F4-41FE-B212-8637F7FFAF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899624">
            <a:off x="784325" y="137359"/>
            <a:ext cx="3456463" cy="6045200"/>
          </a:xfrm>
          <a:prstGeom prst="rect">
            <a:avLst/>
          </a:prstGeom>
        </p:spPr>
      </p:pic>
      <p:pic>
        <p:nvPicPr>
          <p:cNvPr id="3" name="Picture 2"/>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0" b="100000" l="0" r="100000">
                        <a14:foregroundMark x1="18600" y1="61268" x2="18600" y2="61268"/>
                        <a14:foregroundMark x1="35700" y1="1232" x2="35700" y2="1232"/>
                        <a14:backgroundMark x1="6400" y1="27817" x2="6400" y2="27817"/>
                        <a14:backgroundMark x1="35300" y1="2993" x2="35300" y2="2993"/>
                      </a14:backgroundRemoval>
                    </a14:imgEffect>
                  </a14:imgLayer>
                </a14:imgProps>
              </a:ext>
              <a:ext uri="{28A0092B-C50C-407E-A947-70E740481C1C}">
                <a14:useLocalDpi xmlns:a14="http://schemas.microsoft.com/office/drawing/2010/main"/>
              </a:ext>
            </a:extLst>
          </a:blip>
          <a:srcRect b="1985"/>
          <a:stretch/>
        </p:blipFill>
        <p:spPr>
          <a:xfrm rot="635635">
            <a:off x="3342602" y="636475"/>
            <a:ext cx="4454988" cy="2480197"/>
          </a:xfrm>
          <a:prstGeom prst="rect">
            <a:avLst/>
          </a:prstGeom>
        </p:spPr>
      </p:pic>
      <p:sp>
        <p:nvSpPr>
          <p:cNvPr id="6" name="TextBox 1">
            <a:extLst>
              <a:ext uri="{FF2B5EF4-FFF2-40B4-BE49-F238E27FC236}">
                <a16:creationId xmlns:a16="http://schemas.microsoft.com/office/drawing/2014/main" id="{9D006B1E-4B0A-4A8E-8027-262DD9DD5CC1}"/>
              </a:ext>
            </a:extLst>
          </p:cNvPr>
          <p:cNvSpPr txBox="1">
            <a:spLocks noChangeArrowheads="1"/>
          </p:cNvSpPr>
          <p:nvPr/>
        </p:nvSpPr>
        <p:spPr bwMode="auto">
          <a:xfrm>
            <a:off x="-509059" y="6411913"/>
            <a:ext cx="3338513" cy="261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pPr>
            <a:r>
              <a:rPr lang="en-GB" altLang="en-US" sz="1100" i="1" dirty="0">
                <a:solidFill>
                  <a:prstClr val="white"/>
                </a:solidFill>
                <a:latin typeface="Century Gothic" panose="020B0502020202020204" pitchFamily="34" charset="0"/>
              </a:rPr>
              <a:t>Picture copyright-free from </a:t>
            </a:r>
            <a:r>
              <a:rPr lang="en-GB" altLang="en-US" sz="1100" i="1" dirty="0" err="1">
                <a:solidFill>
                  <a:prstClr val="white"/>
                </a:solidFill>
                <a:latin typeface="Century Gothic" panose="020B0502020202020204" pitchFamily="34" charset="0"/>
              </a:rPr>
              <a:t>pixabay</a:t>
            </a:r>
            <a:endParaRPr lang="en-GB" altLang="en-US" sz="1100" i="1" dirty="0">
              <a:solidFill>
                <a:prstClr val="white"/>
              </a:solidFill>
              <a:latin typeface="Century Gothic" panose="020B0502020202020204" pitchFamily="34" charset="0"/>
            </a:endParaRPr>
          </a:p>
        </p:txBody>
      </p:sp>
      <p:sp>
        <p:nvSpPr>
          <p:cNvPr id="4" name="TextBox 3"/>
          <p:cNvSpPr txBox="1"/>
          <p:nvPr/>
        </p:nvSpPr>
        <p:spPr>
          <a:xfrm rot="659332">
            <a:off x="5314483" y="1406969"/>
            <a:ext cx="1138666" cy="1862048"/>
          </a:xfrm>
          <a:prstGeom prst="rect">
            <a:avLst/>
          </a:prstGeom>
          <a:noFill/>
        </p:spPr>
        <p:txBody>
          <a:bodyPr wrap="square" rtlCol="0">
            <a:spAutoFit/>
          </a:bodyPr>
          <a:lstStyle/>
          <a:p>
            <a:pPr algn="ctr"/>
            <a:r>
              <a:rPr lang="en-US" sz="11500" b="1" dirty="0">
                <a:solidFill>
                  <a:schemeClr val="bg1"/>
                </a:solidFill>
                <a:latin typeface="Century Gothic"/>
                <a:cs typeface="Century Gothic"/>
              </a:rPr>
              <a:t>5</a:t>
            </a:r>
          </a:p>
        </p:txBody>
      </p:sp>
    </p:spTree>
    <p:extLst>
      <p:ext uri="{BB962C8B-B14F-4D97-AF65-F5344CB8AC3E}">
        <p14:creationId xmlns:p14="http://schemas.microsoft.com/office/powerpoint/2010/main" val="203903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CA8FD24B-5373-43CE-B1DB-36E9B10D2E7A}"/>
              </a:ext>
            </a:extLst>
          </p:cNvPr>
          <p:cNvSpPr txBox="1">
            <a:spLocks noChangeArrowheads="1"/>
          </p:cNvSpPr>
          <p:nvPr/>
        </p:nvSpPr>
        <p:spPr bwMode="auto">
          <a:xfrm>
            <a:off x="-509059" y="51075"/>
            <a:ext cx="3338513" cy="261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pPr>
            <a:r>
              <a:rPr lang="en-GB" altLang="en-US" sz="1100" i="1" dirty="0">
                <a:solidFill>
                  <a:prstClr val="white"/>
                </a:solidFill>
                <a:latin typeface="Century Gothic" panose="020B0502020202020204" pitchFamily="34" charset="0"/>
              </a:rPr>
              <a:t>Picture copyright-free from </a:t>
            </a:r>
            <a:r>
              <a:rPr lang="en-GB" altLang="en-US" sz="1100" i="1" dirty="0" err="1">
                <a:solidFill>
                  <a:prstClr val="white"/>
                </a:solidFill>
                <a:latin typeface="Century Gothic" panose="020B0502020202020204" pitchFamily="34" charset="0"/>
              </a:rPr>
              <a:t>pixabay</a:t>
            </a:r>
            <a:endParaRPr lang="en-GB" altLang="en-US" sz="1100" i="1" dirty="0">
              <a:solidFill>
                <a:prstClr val="white"/>
              </a:solidFill>
              <a:latin typeface="Century Gothic" panose="020B0502020202020204" pitchFamily="34" charset="0"/>
            </a:endParaRPr>
          </a:p>
        </p:txBody>
      </p:sp>
      <p:pic>
        <p:nvPicPr>
          <p:cNvPr id="3" name="Picture 2" descr="A picture containing text, measuring stick&#10;&#10;Description automatically generated">
            <a:extLst>
              <a:ext uri="{FF2B5EF4-FFF2-40B4-BE49-F238E27FC236}">
                <a16:creationId xmlns:a16="http://schemas.microsoft.com/office/drawing/2014/main" id="{7D5E4520-2433-2B4F-9AC0-D18ABDD8A1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85762"/>
            <a:ext cx="9144000" cy="6086475"/>
          </a:xfrm>
          <a:prstGeom prst="rect">
            <a:avLst/>
          </a:prstGeom>
        </p:spPr>
      </p:pic>
      <p:sp>
        <p:nvSpPr>
          <p:cNvPr id="4" name="TextBox 3"/>
          <p:cNvSpPr txBox="1"/>
          <p:nvPr/>
        </p:nvSpPr>
        <p:spPr>
          <a:xfrm>
            <a:off x="6168787" y="3671362"/>
            <a:ext cx="2639295" cy="1446550"/>
          </a:xfrm>
          <a:prstGeom prst="rect">
            <a:avLst/>
          </a:prstGeom>
          <a:noFill/>
        </p:spPr>
        <p:txBody>
          <a:bodyPr wrap="square" rtlCol="0">
            <a:spAutoFit/>
          </a:bodyPr>
          <a:lstStyle/>
          <a:p>
            <a:pPr algn="ctr"/>
            <a:r>
              <a:rPr lang="en-US" sz="8800" b="1" dirty="0">
                <a:latin typeface="Century Gothic"/>
                <a:cs typeface="Century Gothic"/>
              </a:rPr>
              <a:t>is…</a:t>
            </a:r>
          </a:p>
        </p:txBody>
      </p:sp>
    </p:spTree>
    <p:extLst>
      <p:ext uri="{BB962C8B-B14F-4D97-AF65-F5344CB8AC3E}">
        <p14:creationId xmlns:p14="http://schemas.microsoft.com/office/powerpoint/2010/main" val="274319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grpSp>
        <p:nvGrpSpPr>
          <p:cNvPr id="3" name="Group 3">
            <a:extLst>
              <a:ext uri="{FF2B5EF4-FFF2-40B4-BE49-F238E27FC236}">
                <a16:creationId xmlns:a16="http://schemas.microsoft.com/office/drawing/2014/main" id="{E208A086-7291-4435-B2A8-3F28F1C76031}"/>
              </a:ext>
            </a:extLst>
          </p:cNvPr>
          <p:cNvGrpSpPr>
            <a:grpSpLocks/>
          </p:cNvGrpSpPr>
          <p:nvPr/>
        </p:nvGrpSpPr>
        <p:grpSpPr bwMode="auto">
          <a:xfrm>
            <a:off x="116486" y="6216650"/>
            <a:ext cx="882650" cy="503238"/>
            <a:chOff x="251520" y="5877272"/>
            <a:chExt cx="1512168" cy="792088"/>
          </a:xfrm>
        </p:grpSpPr>
        <p:sp>
          <p:nvSpPr>
            <p:cNvPr id="4" name="Rectangle 3">
              <a:extLst>
                <a:ext uri="{FF2B5EF4-FFF2-40B4-BE49-F238E27FC236}">
                  <a16:creationId xmlns:a16="http://schemas.microsoft.com/office/drawing/2014/main" id="{3CD50515-57BB-4EF3-ABFE-1F4962975226}"/>
                </a:ext>
              </a:extLst>
            </p:cNvPr>
            <p:cNvSpPr>
              <a:spLocks noChangeArrowheads="1"/>
            </p:cNvSpPr>
            <p:nvPr/>
          </p:nvSpPr>
          <p:spPr bwMode="auto">
            <a:xfrm>
              <a:off x="251520" y="5877272"/>
              <a:ext cx="1512168" cy="792088"/>
            </a:xfrm>
            <a:prstGeom prst="rect">
              <a:avLst/>
            </a:prstGeom>
            <a:solidFill>
              <a:sysClr val="window" lastClr="FFFFFF"/>
            </a:solidFill>
            <a:ln w="9525">
              <a:solidFill>
                <a:sysClr val="window" lastClr="FFFFFF"/>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S PGothic" panose="020B0600070205080204" pitchFamily="34" charset="-128"/>
              </a:endParaRPr>
            </a:p>
          </p:txBody>
        </p:sp>
        <p:pic>
          <p:nvPicPr>
            <p:cNvPr id="5" name="Picture 1">
              <a:extLst>
                <a:ext uri="{FF2B5EF4-FFF2-40B4-BE49-F238E27FC236}">
                  <a16:creationId xmlns:a16="http://schemas.microsoft.com/office/drawing/2014/main" id="{D4A522C7-54C6-49E2-AB0E-D2004FF1D1B8}"/>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5904656"/>
              <a:ext cx="1470585" cy="764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2" name="Oval 11"/>
          <p:cNvSpPr/>
          <p:nvPr/>
        </p:nvSpPr>
        <p:spPr>
          <a:xfrm>
            <a:off x="-160422" y="3839106"/>
            <a:ext cx="895685" cy="482367"/>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6296526" y="6417396"/>
            <a:ext cx="1590842" cy="369332"/>
          </a:xfrm>
          <a:prstGeom prst="rect">
            <a:avLst/>
          </a:prstGeom>
          <a:noFill/>
        </p:spPr>
        <p:txBody>
          <a:bodyPr wrap="square" rtlCol="0">
            <a:spAutoFit/>
          </a:bodyPr>
          <a:lstStyle/>
          <a:p>
            <a:r>
              <a:rPr lang="en-US" b="1" dirty="0">
                <a:latin typeface="Century Gothic"/>
                <a:cs typeface="Century Gothic"/>
              </a:rPr>
              <a:t>58-61 AD</a:t>
            </a:r>
          </a:p>
        </p:txBody>
      </p:sp>
    </p:spTree>
    <p:extLst>
      <p:ext uri="{BB962C8B-B14F-4D97-AF65-F5344CB8AC3E}">
        <p14:creationId xmlns:p14="http://schemas.microsoft.com/office/powerpoint/2010/main" val="315234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02_Paul_Rome_102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 name="Group 2"/>
          <p:cNvGrpSpPr/>
          <p:nvPr/>
        </p:nvGrpSpPr>
        <p:grpSpPr>
          <a:xfrm>
            <a:off x="3325768" y="154039"/>
            <a:ext cx="4177983" cy="866070"/>
            <a:chOff x="1383377" y="5969174"/>
            <a:chExt cx="4177983" cy="866070"/>
          </a:xfrm>
        </p:grpSpPr>
        <p:sp>
          <p:nvSpPr>
            <p:cNvPr id="4" name="TextBox 3"/>
            <p:cNvSpPr txBox="1"/>
            <p:nvPr/>
          </p:nvSpPr>
          <p:spPr>
            <a:xfrm>
              <a:off x="2235592" y="6044228"/>
              <a:ext cx="3325768" cy="707886"/>
            </a:xfrm>
            <a:prstGeom prst="rect">
              <a:avLst/>
            </a:prstGeom>
            <a:solidFill>
              <a:schemeClr val="tx1"/>
            </a:solidFill>
          </p:spPr>
          <p:txBody>
            <a:bodyPr wrap="square" rtlCol="0">
              <a:spAutoFit/>
            </a:bodyPr>
            <a:lstStyle/>
            <a:p>
              <a:pPr algn="ctr"/>
              <a:r>
                <a:rPr lang="en-US" sz="4000" b="1" dirty="0">
                  <a:solidFill>
                    <a:srgbClr val="FF0000"/>
                  </a:solidFill>
                  <a:latin typeface="Century Gothic"/>
                  <a:cs typeface="Century Gothic"/>
                </a:rPr>
                <a:t>SNAKEBITE!!</a:t>
              </a:r>
            </a:p>
          </p:txBody>
        </p:sp>
        <p:pic>
          <p:nvPicPr>
            <p:cNvPr id="5" name="Picture 4"/>
            <p:cNvPicPr>
              <a:picLocks noChangeAspect="1"/>
            </p:cNvPicPr>
            <p:nvPr/>
          </p:nvPicPr>
          <p:blipFill>
            <a:blip r:embed="rId4" cstate="screen">
              <a:extLst>
                <a:ext uri="{BEBA8EAE-BF5A-486C-A8C5-ECC9F3942E4B}">
                  <a14:imgProps xmlns:a14="http://schemas.microsoft.com/office/drawing/2010/main">
                    <a14:imgLayer r:embed="rId5">
                      <a14:imgEffect>
                        <a14:backgroundRemoval t="901" b="100000" l="901" r="98874"/>
                      </a14:imgEffect>
                    </a14:imgLayer>
                  </a14:imgProps>
                </a:ext>
                <a:ext uri="{28A0092B-C50C-407E-A947-70E740481C1C}">
                  <a14:useLocalDpi xmlns:a14="http://schemas.microsoft.com/office/drawing/2010/main"/>
                </a:ext>
              </a:extLst>
            </a:blip>
            <a:stretch>
              <a:fillRect/>
            </a:stretch>
          </p:blipFill>
          <p:spPr>
            <a:xfrm>
              <a:off x="1383377" y="5969174"/>
              <a:ext cx="866070" cy="866070"/>
            </a:xfrm>
            <a:prstGeom prst="rect">
              <a:avLst/>
            </a:prstGeom>
          </p:spPr>
        </p:pic>
      </p:grpSp>
      <p:grpSp>
        <p:nvGrpSpPr>
          <p:cNvPr id="6" name="Group 3">
            <a:extLst>
              <a:ext uri="{FF2B5EF4-FFF2-40B4-BE49-F238E27FC236}">
                <a16:creationId xmlns:a16="http://schemas.microsoft.com/office/drawing/2014/main" id="{BEA4D8FB-D6E3-417B-A737-1B05820F73D6}"/>
              </a:ext>
            </a:extLst>
          </p:cNvPr>
          <p:cNvGrpSpPr>
            <a:grpSpLocks/>
          </p:cNvGrpSpPr>
          <p:nvPr/>
        </p:nvGrpSpPr>
        <p:grpSpPr bwMode="auto">
          <a:xfrm>
            <a:off x="116486" y="6216650"/>
            <a:ext cx="882650" cy="503238"/>
            <a:chOff x="251520" y="5877272"/>
            <a:chExt cx="1512168" cy="792088"/>
          </a:xfrm>
        </p:grpSpPr>
        <p:sp>
          <p:nvSpPr>
            <p:cNvPr id="7" name="Rectangle 6">
              <a:extLst>
                <a:ext uri="{FF2B5EF4-FFF2-40B4-BE49-F238E27FC236}">
                  <a16:creationId xmlns:a16="http://schemas.microsoft.com/office/drawing/2014/main" id="{B6902073-AD93-4856-BDCE-19C4F40544E8}"/>
                </a:ext>
              </a:extLst>
            </p:cNvPr>
            <p:cNvSpPr>
              <a:spLocks noChangeArrowheads="1"/>
            </p:cNvSpPr>
            <p:nvPr/>
          </p:nvSpPr>
          <p:spPr bwMode="auto">
            <a:xfrm>
              <a:off x="251520" y="5877272"/>
              <a:ext cx="1512168" cy="792088"/>
            </a:xfrm>
            <a:prstGeom prst="rect">
              <a:avLst/>
            </a:prstGeom>
            <a:solidFill>
              <a:sysClr val="window" lastClr="FFFFFF"/>
            </a:solidFill>
            <a:ln w="9525">
              <a:solidFill>
                <a:sysClr val="window" lastClr="FFFFFF"/>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S PGothic" panose="020B0600070205080204" pitchFamily="34" charset="-128"/>
              </a:endParaRPr>
            </a:p>
          </p:txBody>
        </p:sp>
        <p:pic>
          <p:nvPicPr>
            <p:cNvPr id="8" name="Picture 1">
              <a:extLst>
                <a:ext uri="{FF2B5EF4-FFF2-40B4-BE49-F238E27FC236}">
                  <a16:creationId xmlns:a16="http://schemas.microsoft.com/office/drawing/2014/main" id="{6D1C6420-612B-40E8-B906-EF84D5923AE6}"/>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1520" y="5904656"/>
              <a:ext cx="1470585" cy="764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6213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12E6710-97F4-41FE-B212-8637F7FFAF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899624">
            <a:off x="784325" y="137359"/>
            <a:ext cx="3456463" cy="6045200"/>
          </a:xfrm>
          <a:prstGeom prst="rect">
            <a:avLst/>
          </a:prstGeom>
        </p:spPr>
      </p:pic>
      <p:pic>
        <p:nvPicPr>
          <p:cNvPr id="3" name="Picture 2"/>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0" b="100000" l="0" r="100000">
                        <a14:foregroundMark x1="18600" y1="61268" x2="18600" y2="61268"/>
                        <a14:foregroundMark x1="35700" y1="1232" x2="35700" y2="1232"/>
                        <a14:backgroundMark x1="6400" y1="27817" x2="6400" y2="27817"/>
                        <a14:backgroundMark x1="35300" y1="2993" x2="35300" y2="2993"/>
                      </a14:backgroundRemoval>
                    </a14:imgEffect>
                  </a14:imgLayer>
                </a14:imgProps>
              </a:ext>
              <a:ext uri="{28A0092B-C50C-407E-A947-70E740481C1C}">
                <a14:useLocalDpi xmlns:a14="http://schemas.microsoft.com/office/drawing/2010/main"/>
              </a:ext>
            </a:extLst>
          </a:blip>
          <a:srcRect b="1985"/>
          <a:stretch/>
        </p:blipFill>
        <p:spPr>
          <a:xfrm rot="635635">
            <a:off x="3342602" y="636475"/>
            <a:ext cx="4454988" cy="2480197"/>
          </a:xfrm>
          <a:prstGeom prst="rect">
            <a:avLst/>
          </a:prstGeom>
        </p:spPr>
      </p:pic>
      <p:sp>
        <p:nvSpPr>
          <p:cNvPr id="6" name="TextBox 1">
            <a:extLst>
              <a:ext uri="{FF2B5EF4-FFF2-40B4-BE49-F238E27FC236}">
                <a16:creationId xmlns:a16="http://schemas.microsoft.com/office/drawing/2014/main" id="{9D006B1E-4B0A-4A8E-8027-262DD9DD5CC1}"/>
              </a:ext>
            </a:extLst>
          </p:cNvPr>
          <p:cNvSpPr txBox="1">
            <a:spLocks noChangeArrowheads="1"/>
          </p:cNvSpPr>
          <p:nvPr/>
        </p:nvSpPr>
        <p:spPr bwMode="auto">
          <a:xfrm>
            <a:off x="-509059" y="6411913"/>
            <a:ext cx="3338513" cy="261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pPr>
            <a:r>
              <a:rPr lang="en-GB" altLang="en-US" sz="1100" i="1" dirty="0">
                <a:solidFill>
                  <a:prstClr val="white"/>
                </a:solidFill>
                <a:latin typeface="Century Gothic" panose="020B0502020202020204" pitchFamily="34" charset="0"/>
              </a:rPr>
              <a:t>Picture copyright-free from </a:t>
            </a:r>
            <a:r>
              <a:rPr lang="en-GB" altLang="en-US" sz="1100" i="1" dirty="0" err="1">
                <a:solidFill>
                  <a:prstClr val="white"/>
                </a:solidFill>
                <a:latin typeface="Century Gothic" panose="020B0502020202020204" pitchFamily="34" charset="0"/>
              </a:rPr>
              <a:t>pixabay</a:t>
            </a:r>
            <a:endParaRPr lang="en-GB" altLang="en-US" sz="1100" i="1" dirty="0">
              <a:solidFill>
                <a:prstClr val="white"/>
              </a:solidFill>
              <a:latin typeface="Century Gothic" panose="020B0502020202020204" pitchFamily="34" charset="0"/>
            </a:endParaRPr>
          </a:p>
        </p:txBody>
      </p:sp>
      <p:sp>
        <p:nvSpPr>
          <p:cNvPr id="4" name="TextBox 3"/>
          <p:cNvSpPr txBox="1"/>
          <p:nvPr/>
        </p:nvSpPr>
        <p:spPr>
          <a:xfrm rot="659332">
            <a:off x="5314483" y="1406969"/>
            <a:ext cx="1138666" cy="1862048"/>
          </a:xfrm>
          <a:prstGeom prst="rect">
            <a:avLst/>
          </a:prstGeom>
          <a:noFill/>
        </p:spPr>
        <p:txBody>
          <a:bodyPr wrap="square" rtlCol="0">
            <a:spAutoFit/>
          </a:bodyPr>
          <a:lstStyle/>
          <a:p>
            <a:pPr algn="ctr"/>
            <a:r>
              <a:rPr lang="en-US" sz="11500" b="1" dirty="0">
                <a:solidFill>
                  <a:schemeClr val="bg1"/>
                </a:solidFill>
                <a:latin typeface="Century Gothic"/>
                <a:cs typeface="Century Gothic"/>
              </a:rPr>
              <a:t>6</a:t>
            </a:r>
          </a:p>
        </p:txBody>
      </p:sp>
    </p:spTree>
    <p:extLst>
      <p:ext uri="{BB962C8B-B14F-4D97-AF65-F5344CB8AC3E}">
        <p14:creationId xmlns:p14="http://schemas.microsoft.com/office/powerpoint/2010/main" val="123720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grpSp>
        <p:nvGrpSpPr>
          <p:cNvPr id="3" name="Group 3">
            <a:extLst>
              <a:ext uri="{FF2B5EF4-FFF2-40B4-BE49-F238E27FC236}">
                <a16:creationId xmlns:a16="http://schemas.microsoft.com/office/drawing/2014/main" id="{E208A086-7291-4435-B2A8-3F28F1C76031}"/>
              </a:ext>
            </a:extLst>
          </p:cNvPr>
          <p:cNvGrpSpPr>
            <a:grpSpLocks/>
          </p:cNvGrpSpPr>
          <p:nvPr/>
        </p:nvGrpSpPr>
        <p:grpSpPr bwMode="auto">
          <a:xfrm>
            <a:off x="116486" y="6216650"/>
            <a:ext cx="882650" cy="503238"/>
            <a:chOff x="251520" y="5877272"/>
            <a:chExt cx="1512168" cy="792088"/>
          </a:xfrm>
        </p:grpSpPr>
        <p:sp>
          <p:nvSpPr>
            <p:cNvPr id="4" name="Rectangle 3">
              <a:extLst>
                <a:ext uri="{FF2B5EF4-FFF2-40B4-BE49-F238E27FC236}">
                  <a16:creationId xmlns:a16="http://schemas.microsoft.com/office/drawing/2014/main" id="{3CD50515-57BB-4EF3-ABFE-1F4962975226}"/>
                </a:ext>
              </a:extLst>
            </p:cNvPr>
            <p:cNvSpPr>
              <a:spLocks noChangeArrowheads="1"/>
            </p:cNvSpPr>
            <p:nvPr/>
          </p:nvSpPr>
          <p:spPr bwMode="auto">
            <a:xfrm>
              <a:off x="251520" y="5877272"/>
              <a:ext cx="1512168" cy="792088"/>
            </a:xfrm>
            <a:prstGeom prst="rect">
              <a:avLst/>
            </a:prstGeom>
            <a:solidFill>
              <a:sysClr val="window" lastClr="FFFFFF"/>
            </a:solidFill>
            <a:ln w="9525">
              <a:solidFill>
                <a:sysClr val="window" lastClr="FFFFFF"/>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S PGothic" panose="020B0600070205080204" pitchFamily="34" charset="-128"/>
              </a:endParaRPr>
            </a:p>
          </p:txBody>
        </p:sp>
        <p:pic>
          <p:nvPicPr>
            <p:cNvPr id="5" name="Picture 1">
              <a:extLst>
                <a:ext uri="{FF2B5EF4-FFF2-40B4-BE49-F238E27FC236}">
                  <a16:creationId xmlns:a16="http://schemas.microsoft.com/office/drawing/2014/main" id="{D4A522C7-54C6-49E2-AB0E-D2004FF1D1B8}"/>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5904656"/>
              <a:ext cx="1470585" cy="764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2" name="Oval 11"/>
          <p:cNvSpPr/>
          <p:nvPr/>
        </p:nvSpPr>
        <p:spPr>
          <a:xfrm>
            <a:off x="0" y="563843"/>
            <a:ext cx="895685" cy="482367"/>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6296526" y="6417396"/>
            <a:ext cx="1590842" cy="369332"/>
          </a:xfrm>
          <a:prstGeom prst="rect">
            <a:avLst/>
          </a:prstGeom>
          <a:noFill/>
        </p:spPr>
        <p:txBody>
          <a:bodyPr wrap="square" rtlCol="0">
            <a:spAutoFit/>
          </a:bodyPr>
          <a:lstStyle/>
          <a:p>
            <a:r>
              <a:rPr lang="en-US" b="1" dirty="0">
                <a:latin typeface="Century Gothic"/>
                <a:cs typeface="Century Gothic"/>
              </a:rPr>
              <a:t>58-61 AD</a:t>
            </a:r>
          </a:p>
        </p:txBody>
      </p:sp>
    </p:spTree>
    <p:extLst>
      <p:ext uri="{BB962C8B-B14F-4D97-AF65-F5344CB8AC3E}">
        <p14:creationId xmlns:p14="http://schemas.microsoft.com/office/powerpoint/2010/main" val="351084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descr="14_Paul_Rome_102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 name="Group 2"/>
          <p:cNvGrpSpPr/>
          <p:nvPr/>
        </p:nvGrpSpPr>
        <p:grpSpPr>
          <a:xfrm>
            <a:off x="241910" y="6817"/>
            <a:ext cx="4902258" cy="866070"/>
            <a:chOff x="700877" y="5969174"/>
            <a:chExt cx="4902258" cy="866070"/>
          </a:xfrm>
        </p:grpSpPr>
        <p:sp>
          <p:nvSpPr>
            <p:cNvPr id="4" name="TextBox 3"/>
            <p:cNvSpPr txBox="1"/>
            <p:nvPr/>
          </p:nvSpPr>
          <p:spPr>
            <a:xfrm>
              <a:off x="1536102" y="6059118"/>
              <a:ext cx="4067033" cy="707886"/>
            </a:xfrm>
            <a:prstGeom prst="rect">
              <a:avLst/>
            </a:prstGeom>
            <a:solidFill>
              <a:schemeClr val="tx1"/>
            </a:solidFill>
          </p:spPr>
          <p:txBody>
            <a:bodyPr wrap="square" rtlCol="0">
              <a:spAutoFit/>
            </a:bodyPr>
            <a:lstStyle/>
            <a:p>
              <a:pPr algn="ctr"/>
              <a:r>
                <a:rPr lang="en-US" sz="4000" b="1" dirty="0">
                  <a:solidFill>
                    <a:srgbClr val="FF0000"/>
                  </a:solidFill>
                  <a:latin typeface="Century Gothic"/>
                  <a:cs typeface="Century Gothic"/>
                </a:rPr>
                <a:t>HOUSE ARREST!!</a:t>
              </a:r>
            </a:p>
          </p:txBody>
        </p:sp>
        <p:pic>
          <p:nvPicPr>
            <p:cNvPr id="5" name="Picture 4"/>
            <p:cNvPicPr>
              <a:picLocks noChangeAspect="1"/>
            </p:cNvPicPr>
            <p:nvPr/>
          </p:nvPicPr>
          <p:blipFill>
            <a:blip r:embed="rId4" cstate="screen">
              <a:extLst>
                <a:ext uri="{BEBA8EAE-BF5A-486C-A8C5-ECC9F3942E4B}">
                  <a14:imgProps xmlns:a14="http://schemas.microsoft.com/office/drawing/2010/main">
                    <a14:imgLayer r:embed="rId5">
                      <a14:imgEffect>
                        <a14:backgroundRemoval t="901" b="100000" l="901" r="98874"/>
                      </a14:imgEffect>
                    </a14:imgLayer>
                  </a14:imgProps>
                </a:ext>
                <a:ext uri="{28A0092B-C50C-407E-A947-70E740481C1C}">
                  <a14:useLocalDpi xmlns:a14="http://schemas.microsoft.com/office/drawing/2010/main"/>
                </a:ext>
              </a:extLst>
            </a:blip>
            <a:stretch>
              <a:fillRect/>
            </a:stretch>
          </p:blipFill>
          <p:spPr>
            <a:xfrm>
              <a:off x="700877" y="5969174"/>
              <a:ext cx="866070" cy="866070"/>
            </a:xfrm>
            <a:prstGeom prst="rect">
              <a:avLst/>
            </a:prstGeom>
          </p:spPr>
        </p:pic>
      </p:grpSp>
      <p:grpSp>
        <p:nvGrpSpPr>
          <p:cNvPr id="6" name="Group 3">
            <a:extLst>
              <a:ext uri="{FF2B5EF4-FFF2-40B4-BE49-F238E27FC236}">
                <a16:creationId xmlns:a16="http://schemas.microsoft.com/office/drawing/2014/main" id="{1932AA8E-94BC-43BD-BE11-11F7476F1DDB}"/>
              </a:ext>
            </a:extLst>
          </p:cNvPr>
          <p:cNvGrpSpPr>
            <a:grpSpLocks/>
          </p:cNvGrpSpPr>
          <p:nvPr/>
        </p:nvGrpSpPr>
        <p:grpSpPr bwMode="auto">
          <a:xfrm>
            <a:off x="116486" y="6216650"/>
            <a:ext cx="882650" cy="503238"/>
            <a:chOff x="251520" y="5877272"/>
            <a:chExt cx="1512168" cy="792088"/>
          </a:xfrm>
        </p:grpSpPr>
        <p:sp>
          <p:nvSpPr>
            <p:cNvPr id="7" name="Rectangle 6">
              <a:extLst>
                <a:ext uri="{FF2B5EF4-FFF2-40B4-BE49-F238E27FC236}">
                  <a16:creationId xmlns:a16="http://schemas.microsoft.com/office/drawing/2014/main" id="{01A2B1D5-AC9B-4BE1-BFBA-AFF14137AC6D}"/>
                </a:ext>
              </a:extLst>
            </p:cNvPr>
            <p:cNvSpPr>
              <a:spLocks noChangeArrowheads="1"/>
            </p:cNvSpPr>
            <p:nvPr/>
          </p:nvSpPr>
          <p:spPr bwMode="auto">
            <a:xfrm>
              <a:off x="251520" y="5877272"/>
              <a:ext cx="1512168" cy="792088"/>
            </a:xfrm>
            <a:prstGeom prst="rect">
              <a:avLst/>
            </a:prstGeom>
            <a:solidFill>
              <a:sysClr val="window" lastClr="FFFFFF"/>
            </a:solidFill>
            <a:ln w="9525">
              <a:solidFill>
                <a:sysClr val="window" lastClr="FFFFFF"/>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S PGothic" panose="020B0600070205080204" pitchFamily="34" charset="-128"/>
              </a:endParaRPr>
            </a:p>
          </p:txBody>
        </p:sp>
        <p:pic>
          <p:nvPicPr>
            <p:cNvPr id="8" name="Picture 1">
              <a:extLst>
                <a:ext uri="{FF2B5EF4-FFF2-40B4-BE49-F238E27FC236}">
                  <a16:creationId xmlns:a16="http://schemas.microsoft.com/office/drawing/2014/main" id="{6ACC5543-84EB-4F2E-ACF5-2C85F4DBB321}"/>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1520" y="5904656"/>
              <a:ext cx="1470585" cy="764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3357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 name="Rounded Rectangle 1"/>
          <p:cNvSpPr/>
          <p:nvPr/>
        </p:nvSpPr>
        <p:spPr>
          <a:xfrm>
            <a:off x="5173631" y="2885103"/>
            <a:ext cx="3684252" cy="1552311"/>
          </a:xfrm>
          <a:prstGeom prst="roundRect">
            <a:avLst/>
          </a:prstGeom>
          <a:solidFill>
            <a:schemeClr val="tx1"/>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is-IS" sz="2400" b="1" dirty="0">
                <a:solidFill>
                  <a:schemeClr val="bg1"/>
                </a:solidFill>
                <a:latin typeface="Century Gothic"/>
                <a:cs typeface="Century Gothic"/>
              </a:rPr>
              <a:t>….</a:t>
            </a:r>
            <a:r>
              <a:rPr lang="en-US" sz="2400" b="1" dirty="0">
                <a:solidFill>
                  <a:schemeClr val="bg1"/>
                </a:solidFill>
                <a:latin typeface="Century Gothic"/>
                <a:cs typeface="Century Gothic"/>
              </a:rPr>
              <a:t>Run the race with perseverance. Keep on going, and don’t give up!</a:t>
            </a:r>
            <a:r>
              <a:rPr lang="is-IS" sz="2400" b="1" dirty="0">
                <a:solidFill>
                  <a:schemeClr val="bg1"/>
                </a:solidFill>
                <a:latin typeface="Century Gothic"/>
                <a:cs typeface="Century Gothic"/>
              </a:rPr>
              <a:t>….</a:t>
            </a:r>
            <a:endParaRPr lang="en-US" sz="2400" b="1" dirty="0">
              <a:solidFill>
                <a:schemeClr val="bg1"/>
              </a:solidFill>
              <a:latin typeface="Century Gothic"/>
              <a:cs typeface="Century Gothic"/>
            </a:endParaRPr>
          </a:p>
        </p:txBody>
      </p:sp>
      <p:grpSp>
        <p:nvGrpSpPr>
          <p:cNvPr id="4" name="Group 3">
            <a:extLst>
              <a:ext uri="{FF2B5EF4-FFF2-40B4-BE49-F238E27FC236}">
                <a16:creationId xmlns:a16="http://schemas.microsoft.com/office/drawing/2014/main" id="{CF1D9D28-E8E5-4204-A76A-941419BB321F}"/>
              </a:ext>
            </a:extLst>
          </p:cNvPr>
          <p:cNvGrpSpPr>
            <a:grpSpLocks/>
          </p:cNvGrpSpPr>
          <p:nvPr/>
        </p:nvGrpSpPr>
        <p:grpSpPr bwMode="auto">
          <a:xfrm>
            <a:off x="116486" y="6216650"/>
            <a:ext cx="882650" cy="503238"/>
            <a:chOff x="251520" y="5877272"/>
            <a:chExt cx="1512168" cy="792088"/>
          </a:xfrm>
        </p:grpSpPr>
        <p:sp>
          <p:nvSpPr>
            <p:cNvPr id="5" name="Rectangle 4">
              <a:extLst>
                <a:ext uri="{FF2B5EF4-FFF2-40B4-BE49-F238E27FC236}">
                  <a16:creationId xmlns:a16="http://schemas.microsoft.com/office/drawing/2014/main" id="{74E7AAFE-4F3C-4B9A-891F-F4C4114D301C}"/>
                </a:ext>
              </a:extLst>
            </p:cNvPr>
            <p:cNvSpPr>
              <a:spLocks noChangeArrowheads="1"/>
            </p:cNvSpPr>
            <p:nvPr/>
          </p:nvSpPr>
          <p:spPr bwMode="auto">
            <a:xfrm>
              <a:off x="251520" y="5877272"/>
              <a:ext cx="1512168" cy="792088"/>
            </a:xfrm>
            <a:prstGeom prst="rect">
              <a:avLst/>
            </a:prstGeom>
            <a:solidFill>
              <a:sysClr val="window" lastClr="FFFFFF"/>
            </a:solidFill>
            <a:ln w="9525">
              <a:solidFill>
                <a:sysClr val="window" lastClr="FFFFFF"/>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S PGothic" panose="020B0600070205080204" pitchFamily="34" charset="-128"/>
              </a:endParaRPr>
            </a:p>
          </p:txBody>
        </p:sp>
        <p:pic>
          <p:nvPicPr>
            <p:cNvPr id="6" name="Picture 1">
              <a:extLst>
                <a:ext uri="{FF2B5EF4-FFF2-40B4-BE49-F238E27FC236}">
                  <a16:creationId xmlns:a16="http://schemas.microsoft.com/office/drawing/2014/main" id="{27D69F8D-2344-4736-BE30-1B373C776FC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5904656"/>
              <a:ext cx="1470585" cy="764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4703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88C7FAD6-BF7E-0055-06B7-B17CA2051DA4}"/>
              </a:ext>
            </a:extLst>
          </p:cNvPr>
          <p:cNvSpPr>
            <a:spLocks noChangeArrowheads="1"/>
          </p:cNvSpPr>
          <p:nvPr/>
        </p:nvSpPr>
        <p:spPr bwMode="auto">
          <a:xfrm>
            <a:off x="349250" y="1228725"/>
            <a:ext cx="84455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4000" b="1" dirty="0">
                <a:solidFill>
                  <a:srgbClr val="FF0000"/>
                </a:solidFill>
                <a:latin typeface="Century Gothic" panose="020B0502020202020204" pitchFamily="34" charset="0"/>
                <a:cs typeface="Tahoma" panose="020B0604030504040204" pitchFamily="34" charset="0"/>
              </a:rPr>
              <a:t>What if I could speak all languages of humans and of angels? </a:t>
            </a:r>
          </a:p>
          <a:p>
            <a:pPr algn="ctr" eaLnBrk="1" hangingPunct="1"/>
            <a:endParaRPr lang="en-US" altLang="en-US" sz="4000" b="1" dirty="0">
              <a:solidFill>
                <a:srgbClr val="FF0000"/>
              </a:solidFill>
              <a:latin typeface="Century Gothic" panose="020B0502020202020204" pitchFamily="34" charset="0"/>
              <a:cs typeface="Tahoma" panose="020B0604030504040204" pitchFamily="34" charset="0"/>
            </a:endParaRPr>
          </a:p>
          <a:p>
            <a:pPr algn="ctr" eaLnBrk="1" hangingPunct="1"/>
            <a:r>
              <a:rPr lang="en-US" altLang="en-US" sz="4000" b="1" dirty="0">
                <a:solidFill>
                  <a:srgbClr val="FF0000"/>
                </a:solidFill>
                <a:latin typeface="Century Gothic" panose="020B0502020202020204" pitchFamily="34" charset="0"/>
                <a:cs typeface="Tahoma" panose="020B0604030504040204" pitchFamily="34" charset="0"/>
              </a:rPr>
              <a:t>If I did not love others, I would be nothing more than a noisy gong or a clanging cymbal.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8E5E8DC4-7B62-ED97-EEDC-BDDD7FA834C3}"/>
              </a:ext>
            </a:extLst>
          </p:cNvPr>
          <p:cNvSpPr>
            <a:spLocks noChangeArrowheads="1"/>
          </p:cNvSpPr>
          <p:nvPr/>
        </p:nvSpPr>
        <p:spPr bwMode="auto">
          <a:xfrm>
            <a:off x="349250" y="1228725"/>
            <a:ext cx="84455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4000" b="1" dirty="0">
                <a:solidFill>
                  <a:srgbClr val="FF0000"/>
                </a:solidFill>
                <a:latin typeface="Century Gothic" panose="020B0502020202020204" pitchFamily="34" charset="0"/>
                <a:cs typeface="Tahoma" panose="020B0604030504040204" pitchFamily="34" charset="0"/>
              </a:rPr>
              <a:t>What if I could…. understand all secrets and all knowledge? </a:t>
            </a:r>
          </a:p>
          <a:p>
            <a:pPr algn="ctr" eaLnBrk="1" hangingPunct="1"/>
            <a:r>
              <a:rPr lang="en-US" altLang="en-US" sz="4000" b="1" dirty="0">
                <a:solidFill>
                  <a:srgbClr val="FF0000"/>
                </a:solidFill>
                <a:latin typeface="Century Gothic" panose="020B0502020202020204" pitchFamily="34" charset="0"/>
                <a:cs typeface="Tahoma" panose="020B0604030504040204" pitchFamily="34" charset="0"/>
              </a:rPr>
              <a:t>And what if I had faith that moved mountains? </a:t>
            </a:r>
          </a:p>
          <a:p>
            <a:pPr algn="ctr" eaLnBrk="1" hangingPunct="1"/>
            <a:endParaRPr lang="en-US" altLang="en-US" sz="4000" b="1" dirty="0">
              <a:solidFill>
                <a:srgbClr val="FF0000"/>
              </a:solidFill>
              <a:latin typeface="Century Gothic" panose="020B0502020202020204" pitchFamily="34" charset="0"/>
              <a:cs typeface="Tahoma" panose="020B0604030504040204" pitchFamily="34" charset="0"/>
            </a:endParaRPr>
          </a:p>
          <a:p>
            <a:pPr algn="ctr" eaLnBrk="1" hangingPunct="1"/>
            <a:r>
              <a:rPr lang="en-US" altLang="en-US" sz="4000" b="1" dirty="0">
                <a:solidFill>
                  <a:srgbClr val="FF0000"/>
                </a:solidFill>
                <a:latin typeface="Century Gothic" panose="020B0502020202020204" pitchFamily="34" charset="0"/>
                <a:cs typeface="Tahoma" panose="020B0604030504040204" pitchFamily="34" charset="0"/>
              </a:rPr>
              <a:t>I would be nothing, unless I loved others. </a:t>
            </a:r>
            <a:endParaRPr lang="en-GB" altLang="en-US" sz="4000" dirty="0">
              <a:solidFill>
                <a:srgbClr val="FF0000"/>
              </a:solidFill>
              <a:latin typeface="Century Gothic" panose="020B050202020202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578" name="Group 5">
            <a:extLst>
              <a:ext uri="{FF2B5EF4-FFF2-40B4-BE49-F238E27FC236}">
                <a16:creationId xmlns:a16="http://schemas.microsoft.com/office/drawing/2014/main" id="{1D4696D0-2564-6884-5E11-46D3E7415DF7}"/>
              </a:ext>
            </a:extLst>
          </p:cNvPr>
          <p:cNvGrpSpPr>
            <a:grpSpLocks/>
          </p:cNvGrpSpPr>
          <p:nvPr/>
        </p:nvGrpSpPr>
        <p:grpSpPr bwMode="auto">
          <a:xfrm>
            <a:off x="1820863" y="195429"/>
            <a:ext cx="5554662" cy="5527580"/>
            <a:chOff x="1698363" y="550195"/>
            <a:chExt cx="5554106" cy="5528361"/>
          </a:xfrm>
        </p:grpSpPr>
        <p:sp>
          <p:nvSpPr>
            <p:cNvPr id="4" name="Rectangle 3">
              <a:extLst>
                <a:ext uri="{FF2B5EF4-FFF2-40B4-BE49-F238E27FC236}">
                  <a16:creationId xmlns:a16="http://schemas.microsoft.com/office/drawing/2014/main" id="{F43A5DEA-1A02-F828-EC74-672861741F06}"/>
                </a:ext>
              </a:extLst>
            </p:cNvPr>
            <p:cNvSpPr>
              <a:spLocks noChangeArrowheads="1"/>
            </p:cNvSpPr>
            <p:nvPr/>
          </p:nvSpPr>
          <p:spPr bwMode="auto">
            <a:xfrm>
              <a:off x="1698363" y="846121"/>
              <a:ext cx="5554106" cy="5039527"/>
            </a:xfrm>
            <a:prstGeom prst="rect">
              <a:avLst/>
            </a:prstGeom>
            <a:solidFill>
              <a:schemeClr val="tx1"/>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fontAlgn="base">
                <a:spcBef>
                  <a:spcPct val="0"/>
                </a:spcBef>
                <a:spcAft>
                  <a:spcPct val="0"/>
                </a:spcAft>
                <a:defRPr/>
              </a:pPr>
              <a:endParaRPr lang="en-US">
                <a:solidFill>
                  <a:prstClr val="white"/>
                </a:solidFill>
                <a:latin typeface="Calibri"/>
                <a:ea typeface="MS PGothic" panose="020B0600070205080204" pitchFamily="34" charset="-128"/>
              </a:endParaRPr>
            </a:p>
          </p:txBody>
        </p:sp>
        <p:pic>
          <p:nvPicPr>
            <p:cNvPr id="24580" name="Picture 2" descr="1 Cor 13.pdf">
              <a:extLst>
                <a:ext uri="{FF2B5EF4-FFF2-40B4-BE49-F238E27FC236}">
                  <a16:creationId xmlns:a16="http://schemas.microsoft.com/office/drawing/2014/main" id="{3936A239-1035-8D3B-BCD1-FD21363B3112}"/>
                </a:ext>
              </a:extLst>
            </p:cNvPr>
            <p:cNvPicPr>
              <a:picLocks noChangeAspect="1"/>
            </p:cNvPicPr>
            <p:nvPr/>
          </p:nvPicPr>
          <p:blipFill>
            <a:blip r:embed="rId3">
              <a:extLst>
                <a:ext uri="{28A0092B-C50C-407E-A947-70E740481C1C}">
                  <a14:useLocalDpi xmlns:a14="http://schemas.microsoft.com/office/drawing/2010/main"/>
                </a:ext>
              </a:extLst>
            </a:blip>
            <a:srcRect l="15067" t="32349" r="15788" b="19019"/>
            <a:stretch>
              <a:fillRect/>
            </a:stretch>
          </p:blipFill>
          <p:spPr bwMode="auto">
            <a:xfrm>
              <a:off x="1698363" y="550195"/>
              <a:ext cx="5554106" cy="5528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a:extLst>
              <a:ext uri="{FF2B5EF4-FFF2-40B4-BE49-F238E27FC236}">
                <a16:creationId xmlns:a16="http://schemas.microsoft.com/office/drawing/2014/main" id="{5BEBAF35-0CCE-F18C-3661-2D74D38FA85E}"/>
              </a:ext>
            </a:extLst>
          </p:cNvPr>
          <p:cNvSpPr txBox="1"/>
          <p:nvPr/>
        </p:nvSpPr>
        <p:spPr>
          <a:xfrm>
            <a:off x="293426" y="5711599"/>
            <a:ext cx="8714095" cy="954107"/>
          </a:xfrm>
          <a:prstGeom prst="rect">
            <a:avLst/>
          </a:prstGeom>
          <a:noFill/>
        </p:spPr>
        <p:txBody>
          <a:bodyPr wrap="square">
            <a:spAutoFit/>
          </a:bodyPr>
          <a:lstStyle/>
          <a:p>
            <a:pPr algn="ctr"/>
            <a:r>
              <a:rPr lang="en-GB" sz="2800" b="1" dirty="0">
                <a:effectLst/>
                <a:latin typeface="Century Gothic" panose="020B0502020202020204" pitchFamily="34" charset="0"/>
                <a:ea typeface="MS Mincho" panose="02020609040205080304" pitchFamily="49" charset="-128"/>
                <a:cs typeface="Times New Roman" panose="02020603050405020304" pitchFamily="18" charset="0"/>
              </a:rPr>
              <a:t>….I wonder how these words might help us,              here in our school?....</a:t>
            </a:r>
            <a:endParaRPr lang="en-GB" sz="2800" b="1" dirty="0">
              <a:latin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lant, flower&#10;&#10;Description automatically generated">
            <a:extLst>
              <a:ext uri="{FF2B5EF4-FFF2-40B4-BE49-F238E27FC236}">
                <a16:creationId xmlns:a16="http://schemas.microsoft.com/office/drawing/2014/main" id="{3D303D63-A6C7-2049-781E-95D3B0ABE2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81000"/>
            <a:ext cx="9144000" cy="6096000"/>
          </a:xfrm>
          <a:prstGeom prst="rect">
            <a:avLst/>
          </a:prstGeom>
          <a:ln>
            <a:solidFill>
              <a:schemeClr val="tx1"/>
            </a:solidFill>
          </a:ln>
        </p:spPr>
      </p:pic>
      <p:sp>
        <p:nvSpPr>
          <p:cNvPr id="6" name="TextBox 5">
            <a:extLst>
              <a:ext uri="{FF2B5EF4-FFF2-40B4-BE49-F238E27FC236}">
                <a16:creationId xmlns:a16="http://schemas.microsoft.com/office/drawing/2014/main" id="{FB0171DC-C8AA-79E1-DAF0-983E0795AF49}"/>
              </a:ext>
            </a:extLst>
          </p:cNvPr>
          <p:cNvSpPr txBox="1">
            <a:spLocks noChangeArrowheads="1"/>
          </p:cNvSpPr>
          <p:nvPr/>
        </p:nvSpPr>
        <p:spPr bwMode="auto">
          <a:xfrm>
            <a:off x="-1116" y="1807018"/>
            <a:ext cx="9145116" cy="3243965"/>
          </a:xfrm>
          <a:prstGeom prst="rect">
            <a:avLst/>
          </a:prstGeom>
          <a:solidFill>
            <a:sysClr val="windowText" lastClr="000000">
              <a:alpha val="48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algn="ctr" eaLnBrk="0" fontAlgn="base" hangingPunct="0">
              <a:spcAft>
                <a:spcPct val="0"/>
              </a:spcAft>
              <a:buNone/>
              <a:defRPr/>
            </a:pPr>
            <a:r>
              <a:rPr kumimoji="0" lang="en-GB" altLang="en-US" b="1" i="0" u="none" strike="noStrike" kern="0" cap="none" spc="0" normalizeH="0" baseline="0" noProof="0" dirty="0">
                <a:ln>
                  <a:noFill/>
                </a:ln>
                <a:solidFill>
                  <a:srgbClr val="FFFFFF"/>
                </a:solidFill>
                <a:effectLst/>
                <a:uLnTx/>
                <a:uFillTx/>
                <a:latin typeface="Century Gothic" panose="020B0502020202020204" pitchFamily="34" charset="0"/>
                <a:ea typeface="MS Mincho" panose="02020609040205080304" pitchFamily="49" charset="-128"/>
                <a:cs typeface="Tahoma" panose="020B0604030504040204" pitchFamily="34" charset="0"/>
              </a:rPr>
              <a:t>…. I wonder </a:t>
            </a:r>
            <a:r>
              <a:rPr lang="en-US" altLang="en-US" b="1" kern="0" dirty="0">
                <a:solidFill>
                  <a:srgbClr val="FFFFFF"/>
                </a:solidFill>
                <a:latin typeface="Century Gothic" panose="020B0502020202020204" pitchFamily="34" charset="0"/>
                <a:ea typeface="MS Mincho" panose="02020609040205080304" pitchFamily="49" charset="-128"/>
                <a:cs typeface="Tahoma" panose="020B0604030504040204" pitchFamily="34" charset="0"/>
              </a:rPr>
              <a:t>whether the words we’ve heard about persevering, or about love, might help us to be better leaders – and followers?...</a:t>
            </a:r>
            <a:endParaRPr lang="en-GB"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algn="ctr" eaLnBrk="0" fontAlgn="base" hangingPunct="0">
              <a:spcAft>
                <a:spcPct val="0"/>
              </a:spcAft>
              <a:buNone/>
              <a:defRPr/>
            </a:pPr>
            <a:r>
              <a:rPr lang="en-GB" b="1" dirty="0">
                <a:latin typeface="Century Gothic" panose="020B0502020202020204" pitchFamily="34" charset="0"/>
              </a:rPr>
              <a:t>….I </a:t>
            </a:r>
            <a:r>
              <a:rPr lang="en-GB" b="1" dirty="0">
                <a:latin typeface="Century Gothic" panose="020B0502020202020204" pitchFamily="34" charset="0"/>
                <a:ea typeface="MS Mincho" panose="02020609040205080304" pitchFamily="49" charset="-128"/>
                <a:cs typeface="Times New Roman" panose="02020603050405020304" pitchFamily="18" charset="0"/>
              </a:rPr>
              <a:t>wonder why Paul felt that love was more important than anything?....</a:t>
            </a:r>
            <a:endParaRPr lang="en-US" b="1" dirty="0">
              <a:latin typeface="Century Gothic" panose="020B0502020202020204" pitchFamily="34" charset="0"/>
            </a:endParaRPr>
          </a:p>
          <a:p>
            <a:pPr algn="ctr" eaLnBrk="0" fontAlgn="base" hangingPunct="0">
              <a:spcAft>
                <a:spcPct val="0"/>
              </a:spcAft>
              <a:buNone/>
              <a:defRPr/>
            </a:pPr>
            <a:r>
              <a:rPr lang="en-US" b="1" dirty="0">
                <a:solidFill>
                  <a:srgbClr val="FFFFFF"/>
                </a:solidFill>
                <a:latin typeface="Century Gothic" panose="020B0502020202020204" pitchFamily="34" charset="0"/>
                <a:ea typeface="MS Mincho" panose="02020609040205080304" pitchFamily="49" charset="-128"/>
                <a:cs typeface="Times New Roman" panose="02020603050405020304" pitchFamily="18" charset="0"/>
              </a:rPr>
              <a:t>….I wonder what </a:t>
            </a:r>
            <a:r>
              <a:rPr lang="en-US" b="1" i="1" dirty="0">
                <a:solidFill>
                  <a:srgbClr val="FFFFFF"/>
                </a:solidFill>
                <a:latin typeface="Century Gothic" panose="020B0502020202020204" pitchFamily="34" charset="0"/>
                <a:ea typeface="MS Mincho" panose="02020609040205080304" pitchFamily="49" charset="-128"/>
                <a:cs typeface="Times New Roman" panose="02020603050405020304" pitchFamily="18" charset="0"/>
              </a:rPr>
              <a:t>you</a:t>
            </a:r>
            <a:r>
              <a:rPr lang="en-US" b="1" dirty="0">
                <a:solidFill>
                  <a:srgbClr val="FFFFFF"/>
                </a:solidFill>
                <a:latin typeface="Century Gothic" panose="020B0502020202020204" pitchFamily="34" charset="0"/>
                <a:ea typeface="MS Mincho" panose="02020609040205080304" pitchFamily="49" charset="-128"/>
                <a:cs typeface="Times New Roman" panose="02020603050405020304" pitchFamily="18" charset="0"/>
              </a:rPr>
              <a:t> think that ‘love is’?…</a:t>
            </a:r>
            <a:endParaRPr kumimoji="0" lang="en-US" b="1" i="0" u="none" strike="noStrike" kern="1200" cap="none" spc="0" normalizeH="0" baseline="0" noProof="0" dirty="0">
              <a:ln>
                <a:noFill/>
              </a:ln>
              <a:solidFill>
                <a:srgbClr val="FFFFFF"/>
              </a:solidFill>
              <a:effectLst/>
              <a:uLnTx/>
              <a:uFillTx/>
              <a:latin typeface="Century Gothic" panose="020B0502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54315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par>
                          <p:cTn id="8" fill="hold">
                            <p:stCondLst>
                              <p:cond delay="500"/>
                            </p:stCondLst>
                            <p:childTnLst>
                              <p:par>
                                <p:cTn id="9" presetID="10" presetClass="entr" presetSubtype="0" fill="hold" grpId="1" nodeType="afterEffect">
                                  <p:stCondLst>
                                    <p:cond delay="0"/>
                                  </p:stCondLst>
                                  <p:iterate type="wd">
                                    <p:tmPct val="10000"/>
                                  </p:iterate>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iterate type="wd">
                                    <p:tmPct val="10000"/>
                                  </p:iterate>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iterate type="wd">
                                    <p:tmPct val="10000"/>
                                  </p:iterate>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6" grpId="1"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05_Paul_Conversion_102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2612" y="384459"/>
            <a:ext cx="8118776" cy="6089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p:nvPr/>
        </p:nvSpPr>
        <p:spPr>
          <a:xfrm>
            <a:off x="5847770" y="5188989"/>
            <a:ext cx="2626830" cy="1138773"/>
          </a:xfrm>
          <a:prstGeom prst="rect">
            <a:avLst/>
          </a:prstGeom>
          <a:noFill/>
          <a:ln>
            <a:solidFill>
              <a:schemeClr val="bg1"/>
            </a:solidFill>
          </a:ln>
        </p:spPr>
        <p:txBody>
          <a:bodyPr wrap="square" rtlCol="0">
            <a:spAutoFit/>
          </a:bodyPr>
          <a:lstStyle/>
          <a:p>
            <a:pPr algn="ctr"/>
            <a:r>
              <a:rPr lang="en-US" sz="4000" b="1" dirty="0">
                <a:solidFill>
                  <a:schemeClr val="bg1"/>
                </a:solidFill>
                <a:latin typeface="Century Gothic"/>
                <a:cs typeface="Century Gothic"/>
              </a:rPr>
              <a:t>St. Paul </a:t>
            </a:r>
          </a:p>
          <a:p>
            <a:pPr algn="ctr"/>
            <a:r>
              <a:rPr lang="en-US" sz="2800" i="1" dirty="0">
                <a:solidFill>
                  <a:schemeClr val="bg1"/>
                </a:solidFill>
                <a:latin typeface="Century Gothic"/>
                <a:cs typeface="Century Gothic"/>
              </a:rPr>
              <a:t>(AD5-67)</a:t>
            </a:r>
          </a:p>
        </p:txBody>
      </p:sp>
      <p:grpSp>
        <p:nvGrpSpPr>
          <p:cNvPr id="8" name="Group 3">
            <a:extLst>
              <a:ext uri="{FF2B5EF4-FFF2-40B4-BE49-F238E27FC236}">
                <a16:creationId xmlns:a16="http://schemas.microsoft.com/office/drawing/2014/main" id="{7495E4D4-947B-48A6-B9C9-58048D714C37}"/>
              </a:ext>
            </a:extLst>
          </p:cNvPr>
          <p:cNvGrpSpPr>
            <a:grpSpLocks/>
          </p:cNvGrpSpPr>
          <p:nvPr/>
        </p:nvGrpSpPr>
        <p:grpSpPr bwMode="auto">
          <a:xfrm>
            <a:off x="250825" y="6165850"/>
            <a:ext cx="882650" cy="503238"/>
            <a:chOff x="251520" y="5877272"/>
            <a:chExt cx="1512168" cy="792088"/>
          </a:xfrm>
        </p:grpSpPr>
        <p:sp>
          <p:nvSpPr>
            <p:cNvPr id="9" name="Rectangle 8">
              <a:extLst>
                <a:ext uri="{FF2B5EF4-FFF2-40B4-BE49-F238E27FC236}">
                  <a16:creationId xmlns:a16="http://schemas.microsoft.com/office/drawing/2014/main" id="{CEF06441-E53A-44DE-9D1C-28BBCF14D12D}"/>
                </a:ext>
              </a:extLst>
            </p:cNvPr>
            <p:cNvSpPr>
              <a:spLocks noChangeArrowheads="1"/>
            </p:cNvSpPr>
            <p:nvPr/>
          </p:nvSpPr>
          <p:spPr bwMode="auto">
            <a:xfrm>
              <a:off x="251520" y="5877272"/>
              <a:ext cx="1512168" cy="792088"/>
            </a:xfrm>
            <a:prstGeom prst="rect">
              <a:avLst/>
            </a:prstGeom>
            <a:solidFill>
              <a:sysClr val="window" lastClr="FFFFFF"/>
            </a:solidFill>
            <a:ln w="9525">
              <a:solidFill>
                <a:sysClr val="window" lastClr="FFFFFF"/>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S PGothic" panose="020B0600070205080204" pitchFamily="34" charset="-128"/>
              </a:endParaRPr>
            </a:p>
          </p:txBody>
        </p:sp>
        <p:pic>
          <p:nvPicPr>
            <p:cNvPr id="10" name="Picture 1">
              <a:extLst>
                <a:ext uri="{FF2B5EF4-FFF2-40B4-BE49-F238E27FC236}">
                  <a16:creationId xmlns:a16="http://schemas.microsoft.com/office/drawing/2014/main" id="{0D8CA1D8-7442-405C-BAE5-3054AFA75F8A}"/>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5904656"/>
              <a:ext cx="1470585" cy="764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94518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A66CC2-BDD4-ADE7-6B80-501B2DE0D54B}"/>
              </a:ext>
            </a:extLst>
          </p:cNvPr>
          <p:cNvSpPr txBox="1">
            <a:spLocks noChangeArrowheads="1"/>
          </p:cNvSpPr>
          <p:nvPr/>
        </p:nvSpPr>
        <p:spPr bwMode="auto">
          <a:xfrm>
            <a:off x="132521" y="164099"/>
            <a:ext cx="8878958" cy="2677656"/>
          </a:xfrm>
          <a:prstGeom prst="rect">
            <a:avLst/>
          </a:prstGeom>
          <a:solidFill>
            <a:sysClr val="windowText" lastClr="000000">
              <a:alpha val="48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algn="ctr" eaLnBrk="0" fontAlgn="base" hangingPunct="0">
              <a:spcAft>
                <a:spcPct val="0"/>
              </a:spcAft>
              <a:buNone/>
              <a:defRPr/>
            </a:pPr>
            <a:r>
              <a:rPr lang="en-US" altLang="en-US" sz="2800" b="1" kern="0" dirty="0">
                <a:solidFill>
                  <a:srgbClr val="FFFFFF"/>
                </a:solidFill>
                <a:latin typeface="Century Gothic" panose="020B0502020202020204" pitchFamily="34" charset="0"/>
                <a:ea typeface="MS Mincho" panose="02020609040205080304" pitchFamily="49" charset="-128"/>
                <a:cs typeface="Tahoma" panose="020B0604030504040204" pitchFamily="34" charset="0"/>
              </a:rPr>
              <a:t>Love is kind and patient, never jealous, boastful, proud or rude. Love isn’t selfish or quick-tempered. It doesn’t keep a record of wrongs that others do. Love rejoices in the truth, but not in evil. Love is always supportive, loyal, hopeful and trusting. Love never fails!</a:t>
            </a:r>
          </a:p>
        </p:txBody>
      </p:sp>
      <p:pic>
        <p:nvPicPr>
          <p:cNvPr id="2" name="Picture 1" descr="A picture containing text, measuring stick&#10;&#10;Description automatically generated">
            <a:extLst>
              <a:ext uri="{FF2B5EF4-FFF2-40B4-BE49-F238E27FC236}">
                <a16:creationId xmlns:a16="http://schemas.microsoft.com/office/drawing/2014/main" id="{F6C607D4-D878-BF75-B33D-017C2B58F37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38284"/>
          <a:stretch/>
        </p:blipFill>
        <p:spPr>
          <a:xfrm>
            <a:off x="0" y="2937568"/>
            <a:ext cx="9144000" cy="3756333"/>
          </a:xfrm>
          <a:prstGeom prst="rect">
            <a:avLst/>
          </a:prstGeom>
          <a:ln>
            <a:solidFill>
              <a:schemeClr val="tx1"/>
            </a:solidFill>
          </a:ln>
        </p:spPr>
      </p:pic>
    </p:spTree>
    <p:extLst>
      <p:ext uri="{BB962C8B-B14F-4D97-AF65-F5344CB8AC3E}">
        <p14:creationId xmlns:p14="http://schemas.microsoft.com/office/powerpoint/2010/main" val="132960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 picture containing text&#10;&#10;Description automatically generated">
            <a:extLst>
              <a:ext uri="{FF2B5EF4-FFF2-40B4-BE49-F238E27FC236}">
                <a16:creationId xmlns:a16="http://schemas.microsoft.com/office/drawing/2014/main" id="{20B24564-7351-4BA6-BACC-5C8CEB36920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E479CC60-1F04-45CC-8245-93E1BB2E8C68}"/>
              </a:ext>
            </a:extLst>
          </p:cNvPr>
          <p:cNvSpPr txBox="1">
            <a:spLocks/>
          </p:cNvSpPr>
          <p:nvPr/>
        </p:nvSpPr>
        <p:spPr>
          <a:xfrm>
            <a:off x="265112" y="4604164"/>
            <a:ext cx="8613775" cy="1604963"/>
          </a:xfrm>
          <a:prstGeom prst="rect">
            <a:avLst/>
          </a:prstGeom>
          <a:no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eaLnBrk="1" hangingPunct="1">
              <a:defRPr/>
            </a:pPr>
            <a:r>
              <a:rPr lang="en-GB" sz="3200" b="1" i="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3200" b="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eaLnBrk="1" hangingPunct="1">
              <a:defRPr/>
            </a:pPr>
            <a:r>
              <a:rPr lang="en-GB" sz="3200" b="1" i="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All: </a:t>
            </a:r>
            <a:r>
              <a:rPr lang="en-GB" sz="3200" b="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…may we show each other what 					‘love is…’ this week.</a:t>
            </a:r>
            <a:endParaRPr lang="en-GB" sz="2000" b="1" dirty="0">
              <a:solidFill>
                <a:schemeClr val="tx1"/>
              </a:solidFill>
              <a:latin typeface="Century Gothic" panose="020B0502020202020204" pitchFamily="34" charset="0"/>
              <a:ea typeface="ＭＳ 明朝"/>
              <a:cs typeface="Times New Roman"/>
            </a:endParaRPr>
          </a:p>
        </p:txBody>
      </p:sp>
      <p:grpSp>
        <p:nvGrpSpPr>
          <p:cNvPr id="5" name="Group 4">
            <a:extLst>
              <a:ext uri="{FF2B5EF4-FFF2-40B4-BE49-F238E27FC236}">
                <a16:creationId xmlns:a16="http://schemas.microsoft.com/office/drawing/2014/main" id="{7F667CFA-B672-4368-81BE-D78A6ED3A013}"/>
              </a:ext>
            </a:extLst>
          </p:cNvPr>
          <p:cNvGrpSpPr/>
          <p:nvPr/>
        </p:nvGrpSpPr>
        <p:grpSpPr>
          <a:xfrm rot="8217778">
            <a:off x="7639526" y="5657851"/>
            <a:ext cx="1579856" cy="1035362"/>
            <a:chOff x="0" y="0"/>
            <a:chExt cx="1670756" cy="1095023"/>
          </a:xfrm>
          <a:solidFill>
            <a:schemeClr val="bg1"/>
          </a:solidFill>
        </p:grpSpPr>
        <p:pic>
          <p:nvPicPr>
            <p:cNvPr id="6" name="Graphic 34" descr="Arrow: Counter-clockwise curve">
              <a:extLst>
                <a:ext uri="{FF2B5EF4-FFF2-40B4-BE49-F238E27FC236}">
                  <a16:creationId xmlns:a16="http://schemas.microsoft.com/office/drawing/2014/main" id="{9F0A1073-3235-476A-81F1-7324DCEC4A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7" name="Graphic 35" descr="Arrow: Counter-clockwise curve">
              <a:extLst>
                <a:ext uri="{FF2B5EF4-FFF2-40B4-BE49-F238E27FC236}">
                  <a16:creationId xmlns:a16="http://schemas.microsoft.com/office/drawing/2014/main" id="{D6EEC009-8BE9-4DC3-8609-5613940BCA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8" name="Graphic 36" descr="Arrow: Straight">
              <a:extLst>
                <a:ext uri="{FF2B5EF4-FFF2-40B4-BE49-F238E27FC236}">
                  <a16:creationId xmlns:a16="http://schemas.microsoft.com/office/drawing/2014/main" id="{6CF83253-D2BA-4FB5-B48D-A587C2284A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pic>
        <p:nvPicPr>
          <p:cNvPr id="2" name="Picture 1" descr="A picture containing text, measuring stick&#10;&#10;Description automatically generated">
            <a:extLst>
              <a:ext uri="{FF2B5EF4-FFF2-40B4-BE49-F238E27FC236}">
                <a16:creationId xmlns:a16="http://schemas.microsoft.com/office/drawing/2014/main" id="{259890C0-2B79-D44E-D7C0-DC84EA060F8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8284"/>
          <a:stretch/>
        </p:blipFill>
        <p:spPr>
          <a:xfrm>
            <a:off x="0" y="484853"/>
            <a:ext cx="9144000" cy="3756333"/>
          </a:xfrm>
          <a:prstGeom prst="rect">
            <a:avLst/>
          </a:prstGeom>
          <a:ln>
            <a:solidFill>
              <a:schemeClr val="tx1"/>
            </a:solidFill>
          </a:ln>
        </p:spPr>
      </p:pic>
    </p:spTree>
    <p:extLst>
      <p:ext uri="{BB962C8B-B14F-4D97-AF65-F5344CB8AC3E}">
        <p14:creationId xmlns:p14="http://schemas.microsoft.com/office/powerpoint/2010/main" val="409331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F686754-4ED9-F733-8640-33F02F3FFB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15846" y="308894"/>
            <a:ext cx="6312308" cy="4881330"/>
          </a:xfrm>
          <a:prstGeom prst="rect">
            <a:avLst/>
          </a:prstGeom>
        </p:spPr>
      </p:pic>
      <p:sp>
        <p:nvSpPr>
          <p:cNvPr id="14" name="TextBox 13">
            <a:extLst>
              <a:ext uri="{FF2B5EF4-FFF2-40B4-BE49-F238E27FC236}">
                <a16:creationId xmlns:a16="http://schemas.microsoft.com/office/drawing/2014/main" id="{0AB16B08-D04D-60A9-3683-879D2FB0DDB6}"/>
              </a:ext>
            </a:extLst>
          </p:cNvPr>
          <p:cNvSpPr txBox="1"/>
          <p:nvPr/>
        </p:nvSpPr>
        <p:spPr>
          <a:xfrm>
            <a:off x="238835" y="5266889"/>
            <a:ext cx="8727743" cy="1384995"/>
          </a:xfrm>
          <a:prstGeom prst="rect">
            <a:avLst/>
          </a:prstGeom>
          <a:noFill/>
        </p:spPr>
        <p:txBody>
          <a:bodyPr wrap="square">
            <a:spAutoFit/>
          </a:bodyPr>
          <a:lstStyle/>
          <a:p>
            <a:pPr algn="ctr"/>
            <a:r>
              <a:rPr lang="en-GB" sz="2800" b="1" dirty="0">
                <a:effectLst/>
                <a:latin typeface="Century Gothic" panose="020B0502020202020204" pitchFamily="34" charset="0"/>
                <a:ea typeface="MS Mincho" panose="02020609040205080304" pitchFamily="49" charset="-128"/>
                <a:cs typeface="Times New Roman" panose="02020603050405020304" pitchFamily="18" charset="0"/>
              </a:rPr>
              <a:t>Write a thought or a prayer about love on a strip of map, then post it into the empty bottle. As you do, ask God to help you, if you’d </a:t>
            </a:r>
            <a:r>
              <a:rPr lang="en-GB" sz="2800" b="1">
                <a:effectLst/>
                <a:latin typeface="Century Gothic" panose="020B0502020202020204" pitchFamily="34" charset="0"/>
                <a:ea typeface="MS Mincho" panose="02020609040205080304" pitchFamily="49" charset="-128"/>
                <a:cs typeface="Times New Roman" panose="02020603050405020304" pitchFamily="18" charset="0"/>
              </a:rPr>
              <a:t>like to.</a:t>
            </a:r>
            <a:endParaRPr lang="en-GB" sz="2800" dirty="0"/>
          </a:p>
        </p:txBody>
      </p:sp>
    </p:spTree>
    <p:extLst>
      <p:ext uri="{BB962C8B-B14F-4D97-AF65-F5344CB8AC3E}">
        <p14:creationId xmlns:p14="http://schemas.microsoft.com/office/powerpoint/2010/main" val="52733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12E6710-97F4-41FE-B212-8637F7FFAF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899624">
            <a:off x="784325" y="137359"/>
            <a:ext cx="3456463" cy="6045200"/>
          </a:xfrm>
          <a:prstGeom prst="rect">
            <a:avLst/>
          </a:prstGeom>
        </p:spPr>
      </p:pic>
      <p:pic>
        <p:nvPicPr>
          <p:cNvPr id="3" name="Picture 2"/>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0" b="100000" l="0" r="100000">
                        <a14:foregroundMark x1="18600" y1="61268" x2="18600" y2="61268"/>
                        <a14:foregroundMark x1="35700" y1="1232" x2="35700" y2="1232"/>
                        <a14:backgroundMark x1="6400" y1="27817" x2="6400" y2="27817"/>
                        <a14:backgroundMark x1="35300" y1="2993" x2="35300" y2="2993"/>
                      </a14:backgroundRemoval>
                    </a14:imgEffect>
                  </a14:imgLayer>
                </a14:imgProps>
              </a:ext>
              <a:ext uri="{28A0092B-C50C-407E-A947-70E740481C1C}">
                <a14:useLocalDpi xmlns:a14="http://schemas.microsoft.com/office/drawing/2010/main"/>
              </a:ext>
            </a:extLst>
          </a:blip>
          <a:srcRect b="1985"/>
          <a:stretch/>
        </p:blipFill>
        <p:spPr>
          <a:xfrm rot="635635">
            <a:off x="3342602" y="636475"/>
            <a:ext cx="4454988" cy="2480197"/>
          </a:xfrm>
          <a:prstGeom prst="rect">
            <a:avLst/>
          </a:prstGeom>
        </p:spPr>
      </p:pic>
      <p:sp>
        <p:nvSpPr>
          <p:cNvPr id="6" name="TextBox 1">
            <a:extLst>
              <a:ext uri="{FF2B5EF4-FFF2-40B4-BE49-F238E27FC236}">
                <a16:creationId xmlns:a16="http://schemas.microsoft.com/office/drawing/2014/main" id="{9D006B1E-4B0A-4A8E-8027-262DD9DD5CC1}"/>
              </a:ext>
            </a:extLst>
          </p:cNvPr>
          <p:cNvSpPr txBox="1">
            <a:spLocks noChangeArrowheads="1"/>
          </p:cNvSpPr>
          <p:nvPr/>
        </p:nvSpPr>
        <p:spPr bwMode="auto">
          <a:xfrm>
            <a:off x="-509059" y="6411913"/>
            <a:ext cx="3338513" cy="261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pPr>
            <a:r>
              <a:rPr lang="en-GB" altLang="en-US" sz="1100" i="1" dirty="0">
                <a:solidFill>
                  <a:prstClr val="white"/>
                </a:solidFill>
                <a:latin typeface="Century Gothic" panose="020B0502020202020204" pitchFamily="34" charset="0"/>
              </a:rPr>
              <a:t>Picture copyright-free from </a:t>
            </a:r>
            <a:r>
              <a:rPr lang="en-GB" altLang="en-US" sz="1100" i="1" dirty="0" err="1">
                <a:solidFill>
                  <a:prstClr val="white"/>
                </a:solidFill>
                <a:latin typeface="Century Gothic" panose="020B0502020202020204" pitchFamily="34" charset="0"/>
              </a:rPr>
              <a:t>pixabay</a:t>
            </a:r>
            <a:endParaRPr lang="en-GB" altLang="en-US" sz="1100" i="1" dirty="0">
              <a:solidFill>
                <a:prstClr val="white"/>
              </a:solidFill>
              <a:latin typeface="Century Gothic" panose="020B0502020202020204" pitchFamily="34" charset="0"/>
            </a:endParaRPr>
          </a:p>
        </p:txBody>
      </p:sp>
      <p:sp>
        <p:nvSpPr>
          <p:cNvPr id="4" name="TextBox 3"/>
          <p:cNvSpPr txBox="1"/>
          <p:nvPr/>
        </p:nvSpPr>
        <p:spPr>
          <a:xfrm rot="659332">
            <a:off x="5314483" y="1406969"/>
            <a:ext cx="1138666" cy="1862048"/>
          </a:xfrm>
          <a:prstGeom prst="rect">
            <a:avLst/>
          </a:prstGeom>
          <a:noFill/>
        </p:spPr>
        <p:txBody>
          <a:bodyPr wrap="square" rtlCol="0">
            <a:spAutoFit/>
          </a:bodyPr>
          <a:lstStyle/>
          <a:p>
            <a:pPr algn="ctr"/>
            <a:r>
              <a:rPr lang="en-US" sz="11500" b="1" dirty="0">
                <a:solidFill>
                  <a:schemeClr val="bg1"/>
                </a:solidFill>
                <a:latin typeface="Century Gothic"/>
                <a:cs typeface="Century Gothic"/>
              </a:rPr>
              <a:t>1</a:t>
            </a:r>
          </a:p>
        </p:txBody>
      </p:sp>
    </p:spTree>
    <p:extLst>
      <p:ext uri="{BB962C8B-B14F-4D97-AF65-F5344CB8AC3E}">
        <p14:creationId xmlns:p14="http://schemas.microsoft.com/office/powerpoint/2010/main" val="16231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grpSp>
        <p:nvGrpSpPr>
          <p:cNvPr id="6" name="Group 3">
            <a:extLst>
              <a:ext uri="{FF2B5EF4-FFF2-40B4-BE49-F238E27FC236}">
                <a16:creationId xmlns:a16="http://schemas.microsoft.com/office/drawing/2014/main" id="{1EF673C3-2B85-43F2-A8A6-BA2160F4543B}"/>
              </a:ext>
            </a:extLst>
          </p:cNvPr>
          <p:cNvGrpSpPr>
            <a:grpSpLocks/>
          </p:cNvGrpSpPr>
          <p:nvPr/>
        </p:nvGrpSpPr>
        <p:grpSpPr bwMode="auto">
          <a:xfrm>
            <a:off x="8124169" y="124937"/>
            <a:ext cx="882650" cy="503238"/>
            <a:chOff x="251520" y="5877272"/>
            <a:chExt cx="1512168" cy="792088"/>
          </a:xfrm>
        </p:grpSpPr>
        <p:sp>
          <p:nvSpPr>
            <p:cNvPr id="7" name="Rectangle 6">
              <a:extLst>
                <a:ext uri="{FF2B5EF4-FFF2-40B4-BE49-F238E27FC236}">
                  <a16:creationId xmlns:a16="http://schemas.microsoft.com/office/drawing/2014/main" id="{0E43516C-8818-4C27-B147-11B6FAA4FEBF}"/>
                </a:ext>
              </a:extLst>
            </p:cNvPr>
            <p:cNvSpPr>
              <a:spLocks noChangeArrowheads="1"/>
            </p:cNvSpPr>
            <p:nvPr/>
          </p:nvSpPr>
          <p:spPr bwMode="auto">
            <a:xfrm>
              <a:off x="251520" y="5877272"/>
              <a:ext cx="1512168" cy="792088"/>
            </a:xfrm>
            <a:prstGeom prst="rect">
              <a:avLst/>
            </a:prstGeom>
            <a:solidFill>
              <a:sysClr val="window" lastClr="FFFFFF"/>
            </a:solidFill>
            <a:ln w="9525">
              <a:solidFill>
                <a:sysClr val="window" lastClr="FFFFFF"/>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S PGothic" panose="020B0600070205080204" pitchFamily="34" charset="-128"/>
              </a:endParaRPr>
            </a:p>
          </p:txBody>
        </p:sp>
        <p:pic>
          <p:nvPicPr>
            <p:cNvPr id="8" name="Picture 1">
              <a:extLst>
                <a:ext uri="{FF2B5EF4-FFF2-40B4-BE49-F238E27FC236}">
                  <a16:creationId xmlns:a16="http://schemas.microsoft.com/office/drawing/2014/main" id="{33F7CA47-BDE9-4349-82E2-4AB4655FA1D2}"/>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5904656"/>
              <a:ext cx="1470585" cy="764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9" name="Group 8"/>
          <p:cNvGrpSpPr/>
          <p:nvPr/>
        </p:nvGrpSpPr>
        <p:grpSpPr>
          <a:xfrm>
            <a:off x="42044" y="5443825"/>
            <a:ext cx="3484337" cy="866070"/>
            <a:chOff x="2515184" y="5991930"/>
            <a:chExt cx="3484337" cy="866070"/>
          </a:xfrm>
        </p:grpSpPr>
        <p:sp>
          <p:nvSpPr>
            <p:cNvPr id="10" name="TextBox 9"/>
            <p:cNvSpPr txBox="1"/>
            <p:nvPr/>
          </p:nvSpPr>
          <p:spPr>
            <a:xfrm>
              <a:off x="3359216" y="6065378"/>
              <a:ext cx="2640305" cy="707886"/>
            </a:xfrm>
            <a:prstGeom prst="rect">
              <a:avLst/>
            </a:prstGeom>
            <a:solidFill>
              <a:schemeClr val="tx1"/>
            </a:solidFill>
          </p:spPr>
          <p:txBody>
            <a:bodyPr wrap="square" rtlCol="0">
              <a:spAutoFit/>
            </a:bodyPr>
            <a:lstStyle/>
            <a:p>
              <a:pPr algn="ctr"/>
              <a:r>
                <a:rPr lang="en-US" sz="4000" b="1" dirty="0">
                  <a:solidFill>
                    <a:srgbClr val="FF0000"/>
                  </a:solidFill>
                  <a:latin typeface="Century Gothic"/>
                  <a:cs typeface="Century Gothic"/>
                </a:rPr>
                <a:t>DANGER!!</a:t>
              </a:r>
            </a:p>
          </p:txBody>
        </p:sp>
        <p:pic>
          <p:nvPicPr>
            <p:cNvPr id="11" name="Picture 10"/>
            <p:cNvPicPr>
              <a:picLocks noChangeAspect="1"/>
            </p:cNvPicPr>
            <p:nvPr/>
          </p:nvPicPr>
          <p:blipFill>
            <a:blip r:embed="rId5" cstate="screen">
              <a:extLst>
                <a:ext uri="{BEBA8EAE-BF5A-486C-A8C5-ECC9F3942E4B}">
                  <a14:imgProps xmlns:a14="http://schemas.microsoft.com/office/drawing/2010/main">
                    <a14:imgLayer r:embed="rId6">
                      <a14:imgEffect>
                        <a14:backgroundRemoval t="901" b="100000" l="901" r="98874"/>
                      </a14:imgEffect>
                    </a14:imgLayer>
                  </a14:imgProps>
                </a:ext>
                <a:ext uri="{28A0092B-C50C-407E-A947-70E740481C1C}">
                  <a14:useLocalDpi xmlns:a14="http://schemas.microsoft.com/office/drawing/2010/main"/>
                </a:ext>
              </a:extLst>
            </a:blip>
            <a:stretch>
              <a:fillRect/>
            </a:stretch>
          </p:blipFill>
          <p:spPr>
            <a:xfrm>
              <a:off x="2515184" y="5991930"/>
              <a:ext cx="866070" cy="866070"/>
            </a:xfrm>
            <a:prstGeom prst="rect">
              <a:avLst/>
            </a:prstGeom>
          </p:spPr>
        </p:pic>
      </p:grpSp>
      <p:sp>
        <p:nvSpPr>
          <p:cNvPr id="12" name="TextBox 11"/>
          <p:cNvSpPr txBox="1"/>
          <p:nvPr/>
        </p:nvSpPr>
        <p:spPr>
          <a:xfrm>
            <a:off x="6533327" y="6399598"/>
            <a:ext cx="1590842" cy="369332"/>
          </a:xfrm>
          <a:prstGeom prst="rect">
            <a:avLst/>
          </a:prstGeom>
          <a:noFill/>
        </p:spPr>
        <p:txBody>
          <a:bodyPr wrap="square" rtlCol="0">
            <a:spAutoFit/>
          </a:bodyPr>
          <a:lstStyle/>
          <a:p>
            <a:r>
              <a:rPr lang="en-US" b="1" dirty="0">
                <a:latin typeface="Century Gothic"/>
                <a:cs typeface="Century Gothic"/>
              </a:rPr>
              <a:t>44-46 AD</a:t>
            </a:r>
          </a:p>
        </p:txBody>
      </p:sp>
    </p:spTree>
    <p:extLst>
      <p:ext uri="{BB962C8B-B14F-4D97-AF65-F5344CB8AC3E}">
        <p14:creationId xmlns:p14="http://schemas.microsoft.com/office/powerpoint/2010/main" val="340240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12E6710-97F4-41FE-B212-8637F7FFAF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899624">
            <a:off x="784325" y="137359"/>
            <a:ext cx="3456463" cy="6045200"/>
          </a:xfrm>
          <a:prstGeom prst="rect">
            <a:avLst/>
          </a:prstGeom>
        </p:spPr>
      </p:pic>
      <p:pic>
        <p:nvPicPr>
          <p:cNvPr id="3" name="Picture 2"/>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0" b="100000" l="0" r="100000">
                        <a14:foregroundMark x1="18600" y1="61268" x2="18600" y2="61268"/>
                        <a14:foregroundMark x1="35700" y1="1232" x2="35700" y2="1232"/>
                        <a14:backgroundMark x1="6400" y1="27817" x2="6400" y2="27817"/>
                        <a14:backgroundMark x1="35300" y1="2993" x2="35300" y2="2993"/>
                      </a14:backgroundRemoval>
                    </a14:imgEffect>
                  </a14:imgLayer>
                </a14:imgProps>
              </a:ext>
              <a:ext uri="{28A0092B-C50C-407E-A947-70E740481C1C}">
                <a14:useLocalDpi xmlns:a14="http://schemas.microsoft.com/office/drawing/2010/main"/>
              </a:ext>
            </a:extLst>
          </a:blip>
          <a:srcRect b="1985"/>
          <a:stretch/>
        </p:blipFill>
        <p:spPr>
          <a:xfrm rot="635635">
            <a:off x="3342602" y="636475"/>
            <a:ext cx="4454988" cy="2480197"/>
          </a:xfrm>
          <a:prstGeom prst="rect">
            <a:avLst/>
          </a:prstGeom>
        </p:spPr>
      </p:pic>
      <p:sp>
        <p:nvSpPr>
          <p:cNvPr id="6" name="TextBox 1">
            <a:extLst>
              <a:ext uri="{FF2B5EF4-FFF2-40B4-BE49-F238E27FC236}">
                <a16:creationId xmlns:a16="http://schemas.microsoft.com/office/drawing/2014/main" id="{9D006B1E-4B0A-4A8E-8027-262DD9DD5CC1}"/>
              </a:ext>
            </a:extLst>
          </p:cNvPr>
          <p:cNvSpPr txBox="1">
            <a:spLocks noChangeArrowheads="1"/>
          </p:cNvSpPr>
          <p:nvPr/>
        </p:nvSpPr>
        <p:spPr bwMode="auto">
          <a:xfrm>
            <a:off x="-509059" y="6411913"/>
            <a:ext cx="3338513" cy="261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0" fontAlgn="base" hangingPunct="0">
              <a:spcBef>
                <a:spcPct val="0"/>
              </a:spcBef>
              <a:spcAft>
                <a:spcPct val="0"/>
              </a:spcAft>
            </a:pPr>
            <a:r>
              <a:rPr lang="en-GB" altLang="en-US" sz="1100" i="1" dirty="0">
                <a:solidFill>
                  <a:prstClr val="white"/>
                </a:solidFill>
                <a:latin typeface="Century Gothic" panose="020B0502020202020204" pitchFamily="34" charset="0"/>
              </a:rPr>
              <a:t>Picture copyright-free from </a:t>
            </a:r>
            <a:r>
              <a:rPr lang="en-GB" altLang="en-US" sz="1100" i="1" dirty="0" err="1">
                <a:solidFill>
                  <a:prstClr val="white"/>
                </a:solidFill>
                <a:latin typeface="Century Gothic" panose="020B0502020202020204" pitchFamily="34" charset="0"/>
              </a:rPr>
              <a:t>pixabay</a:t>
            </a:r>
            <a:endParaRPr lang="en-GB" altLang="en-US" sz="1100" i="1" dirty="0">
              <a:solidFill>
                <a:prstClr val="white"/>
              </a:solidFill>
              <a:latin typeface="Century Gothic" panose="020B0502020202020204" pitchFamily="34" charset="0"/>
            </a:endParaRPr>
          </a:p>
        </p:txBody>
      </p:sp>
      <p:sp>
        <p:nvSpPr>
          <p:cNvPr id="4" name="TextBox 3"/>
          <p:cNvSpPr txBox="1"/>
          <p:nvPr/>
        </p:nvSpPr>
        <p:spPr>
          <a:xfrm rot="659332">
            <a:off x="5314483" y="1406969"/>
            <a:ext cx="1138666" cy="1862048"/>
          </a:xfrm>
          <a:prstGeom prst="rect">
            <a:avLst/>
          </a:prstGeom>
          <a:noFill/>
        </p:spPr>
        <p:txBody>
          <a:bodyPr wrap="square" rtlCol="0">
            <a:spAutoFit/>
          </a:bodyPr>
          <a:lstStyle/>
          <a:p>
            <a:pPr algn="ctr"/>
            <a:r>
              <a:rPr lang="en-US" sz="11500" b="1" dirty="0">
                <a:solidFill>
                  <a:schemeClr val="bg1"/>
                </a:solidFill>
                <a:latin typeface="Century Gothic"/>
                <a:cs typeface="Century Gothic"/>
              </a:rPr>
              <a:t>2</a:t>
            </a:r>
          </a:p>
        </p:txBody>
      </p:sp>
    </p:spTree>
    <p:extLst>
      <p:ext uri="{BB962C8B-B14F-4D97-AF65-F5344CB8AC3E}">
        <p14:creationId xmlns:p14="http://schemas.microsoft.com/office/powerpoint/2010/main" val="2443406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grpSp>
        <p:nvGrpSpPr>
          <p:cNvPr id="7" name="Group 3">
            <a:extLst>
              <a:ext uri="{FF2B5EF4-FFF2-40B4-BE49-F238E27FC236}">
                <a16:creationId xmlns:a16="http://schemas.microsoft.com/office/drawing/2014/main" id="{C7B5BFFD-1D30-4C3C-9839-34D61E1CCF2A}"/>
              </a:ext>
            </a:extLst>
          </p:cNvPr>
          <p:cNvGrpSpPr>
            <a:grpSpLocks/>
          </p:cNvGrpSpPr>
          <p:nvPr/>
        </p:nvGrpSpPr>
        <p:grpSpPr bwMode="auto">
          <a:xfrm>
            <a:off x="140758" y="6148917"/>
            <a:ext cx="882650" cy="503238"/>
            <a:chOff x="251520" y="5877272"/>
            <a:chExt cx="1512168" cy="792088"/>
          </a:xfrm>
        </p:grpSpPr>
        <p:sp>
          <p:nvSpPr>
            <p:cNvPr id="8" name="Rectangle 7">
              <a:extLst>
                <a:ext uri="{FF2B5EF4-FFF2-40B4-BE49-F238E27FC236}">
                  <a16:creationId xmlns:a16="http://schemas.microsoft.com/office/drawing/2014/main" id="{C1E24CB9-15DF-4E33-BC00-175263C761BA}"/>
                </a:ext>
              </a:extLst>
            </p:cNvPr>
            <p:cNvSpPr>
              <a:spLocks noChangeArrowheads="1"/>
            </p:cNvSpPr>
            <p:nvPr/>
          </p:nvSpPr>
          <p:spPr bwMode="auto">
            <a:xfrm>
              <a:off x="251520" y="5877272"/>
              <a:ext cx="1512168" cy="792088"/>
            </a:xfrm>
            <a:prstGeom prst="rect">
              <a:avLst/>
            </a:prstGeom>
            <a:solidFill>
              <a:sysClr val="window" lastClr="FFFFFF"/>
            </a:solidFill>
            <a:ln w="9525">
              <a:solidFill>
                <a:sysClr val="window" lastClr="FFFFFF"/>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S PGothic" panose="020B0600070205080204" pitchFamily="34" charset="-128"/>
              </a:endParaRPr>
            </a:p>
          </p:txBody>
        </p:sp>
        <p:pic>
          <p:nvPicPr>
            <p:cNvPr id="9" name="Picture 1">
              <a:extLst>
                <a:ext uri="{FF2B5EF4-FFF2-40B4-BE49-F238E27FC236}">
                  <a16:creationId xmlns:a16="http://schemas.microsoft.com/office/drawing/2014/main" id="{79488C5C-3983-485E-AB23-E1471C73BB90}"/>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5904656"/>
              <a:ext cx="1470585" cy="764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2" name="Group 11"/>
          <p:cNvGrpSpPr/>
          <p:nvPr/>
        </p:nvGrpSpPr>
        <p:grpSpPr>
          <a:xfrm>
            <a:off x="4644733" y="0"/>
            <a:ext cx="3243673" cy="866070"/>
            <a:chOff x="2515184" y="5991930"/>
            <a:chExt cx="3243673" cy="866070"/>
          </a:xfrm>
        </p:grpSpPr>
        <p:sp>
          <p:nvSpPr>
            <p:cNvPr id="13" name="TextBox 12"/>
            <p:cNvSpPr txBox="1"/>
            <p:nvPr/>
          </p:nvSpPr>
          <p:spPr>
            <a:xfrm>
              <a:off x="3367606" y="6018174"/>
              <a:ext cx="2391251" cy="707886"/>
            </a:xfrm>
            <a:prstGeom prst="rect">
              <a:avLst/>
            </a:prstGeom>
            <a:solidFill>
              <a:schemeClr val="tx1"/>
            </a:solidFill>
          </p:spPr>
          <p:txBody>
            <a:bodyPr wrap="square" rtlCol="0">
              <a:spAutoFit/>
            </a:bodyPr>
            <a:lstStyle/>
            <a:p>
              <a:r>
                <a:rPr lang="en-US" sz="4000" b="1" dirty="0">
                  <a:solidFill>
                    <a:srgbClr val="FF0000"/>
                  </a:solidFill>
                  <a:latin typeface="Century Gothic"/>
                  <a:cs typeface="Century Gothic"/>
                </a:rPr>
                <a:t>PRISON!!</a:t>
              </a:r>
            </a:p>
          </p:txBody>
        </p:sp>
        <p:pic>
          <p:nvPicPr>
            <p:cNvPr id="14" name="Picture 13"/>
            <p:cNvPicPr>
              <a:picLocks noChangeAspect="1"/>
            </p:cNvPicPr>
            <p:nvPr/>
          </p:nvPicPr>
          <p:blipFill>
            <a:blip r:embed="rId5" cstate="screen">
              <a:extLst>
                <a:ext uri="{BEBA8EAE-BF5A-486C-A8C5-ECC9F3942E4B}">
                  <a14:imgProps xmlns:a14="http://schemas.microsoft.com/office/drawing/2010/main">
                    <a14:imgLayer r:embed="rId6">
                      <a14:imgEffect>
                        <a14:backgroundRemoval t="901" b="100000" l="901" r="98874"/>
                      </a14:imgEffect>
                    </a14:imgLayer>
                  </a14:imgProps>
                </a:ext>
                <a:ext uri="{28A0092B-C50C-407E-A947-70E740481C1C}">
                  <a14:useLocalDpi xmlns:a14="http://schemas.microsoft.com/office/drawing/2010/main"/>
                </a:ext>
              </a:extLst>
            </a:blip>
            <a:stretch>
              <a:fillRect/>
            </a:stretch>
          </p:blipFill>
          <p:spPr>
            <a:xfrm>
              <a:off x="2515184" y="5991930"/>
              <a:ext cx="866070" cy="866070"/>
            </a:xfrm>
            <a:prstGeom prst="rect">
              <a:avLst/>
            </a:prstGeom>
          </p:spPr>
        </p:pic>
      </p:grpSp>
      <p:sp>
        <p:nvSpPr>
          <p:cNvPr id="10" name="Oval 9"/>
          <p:cNvSpPr/>
          <p:nvPr/>
        </p:nvSpPr>
        <p:spPr>
          <a:xfrm>
            <a:off x="1711158" y="360947"/>
            <a:ext cx="1096210" cy="482367"/>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7098631" y="6417396"/>
            <a:ext cx="1256631" cy="369332"/>
          </a:xfrm>
          <a:prstGeom prst="rect">
            <a:avLst/>
          </a:prstGeom>
          <a:noFill/>
        </p:spPr>
        <p:txBody>
          <a:bodyPr wrap="square" rtlCol="0">
            <a:spAutoFit/>
          </a:bodyPr>
          <a:lstStyle/>
          <a:p>
            <a:r>
              <a:rPr lang="en-US" b="1" dirty="0">
                <a:solidFill>
                  <a:srgbClr val="FF0000"/>
                </a:solidFill>
                <a:latin typeface="Century Gothic"/>
                <a:cs typeface="Century Gothic"/>
              </a:rPr>
              <a:t>49-52 AD</a:t>
            </a:r>
          </a:p>
        </p:txBody>
      </p:sp>
    </p:spTree>
    <p:extLst>
      <p:ext uri="{BB962C8B-B14F-4D97-AF65-F5344CB8AC3E}">
        <p14:creationId xmlns:p14="http://schemas.microsoft.com/office/powerpoint/2010/main" val="3380872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08_Paul_Silas_Prison_102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 name="Group 3">
            <a:extLst>
              <a:ext uri="{FF2B5EF4-FFF2-40B4-BE49-F238E27FC236}">
                <a16:creationId xmlns:a16="http://schemas.microsoft.com/office/drawing/2014/main" id="{9122E09C-898E-439F-B416-022470B7BA09}"/>
              </a:ext>
            </a:extLst>
          </p:cNvPr>
          <p:cNvGrpSpPr>
            <a:grpSpLocks/>
          </p:cNvGrpSpPr>
          <p:nvPr/>
        </p:nvGrpSpPr>
        <p:grpSpPr bwMode="auto">
          <a:xfrm>
            <a:off x="140758" y="146050"/>
            <a:ext cx="882650" cy="503238"/>
            <a:chOff x="251520" y="5877272"/>
            <a:chExt cx="1512168" cy="792088"/>
          </a:xfrm>
        </p:grpSpPr>
        <p:sp>
          <p:nvSpPr>
            <p:cNvPr id="4" name="Rectangle 3">
              <a:extLst>
                <a:ext uri="{FF2B5EF4-FFF2-40B4-BE49-F238E27FC236}">
                  <a16:creationId xmlns:a16="http://schemas.microsoft.com/office/drawing/2014/main" id="{39D31826-C68C-41E0-AC7C-985CDB01908D}"/>
                </a:ext>
              </a:extLst>
            </p:cNvPr>
            <p:cNvSpPr>
              <a:spLocks noChangeArrowheads="1"/>
            </p:cNvSpPr>
            <p:nvPr/>
          </p:nvSpPr>
          <p:spPr bwMode="auto">
            <a:xfrm>
              <a:off x="251520" y="5877272"/>
              <a:ext cx="1512168" cy="792088"/>
            </a:xfrm>
            <a:prstGeom prst="rect">
              <a:avLst/>
            </a:prstGeom>
            <a:solidFill>
              <a:sysClr val="window" lastClr="FFFFFF"/>
            </a:solidFill>
            <a:ln w="9525">
              <a:solidFill>
                <a:sysClr val="window" lastClr="FFFFFF"/>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S PGothic" panose="020B0600070205080204" pitchFamily="34" charset="-128"/>
              </a:endParaRPr>
            </a:p>
          </p:txBody>
        </p:sp>
        <p:pic>
          <p:nvPicPr>
            <p:cNvPr id="5" name="Picture 1">
              <a:extLst>
                <a:ext uri="{FF2B5EF4-FFF2-40B4-BE49-F238E27FC236}">
                  <a16:creationId xmlns:a16="http://schemas.microsoft.com/office/drawing/2014/main" id="{2725875C-971B-4DA7-BFFF-79985EB78972}"/>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5904656"/>
              <a:ext cx="1470585" cy="764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4884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grpSp>
        <p:nvGrpSpPr>
          <p:cNvPr id="7" name="Group 3">
            <a:extLst>
              <a:ext uri="{FF2B5EF4-FFF2-40B4-BE49-F238E27FC236}">
                <a16:creationId xmlns:a16="http://schemas.microsoft.com/office/drawing/2014/main" id="{C7B5BFFD-1D30-4C3C-9839-34D61E1CCF2A}"/>
              </a:ext>
            </a:extLst>
          </p:cNvPr>
          <p:cNvGrpSpPr>
            <a:grpSpLocks/>
          </p:cNvGrpSpPr>
          <p:nvPr/>
        </p:nvGrpSpPr>
        <p:grpSpPr bwMode="auto">
          <a:xfrm>
            <a:off x="140758" y="6148917"/>
            <a:ext cx="882650" cy="503238"/>
            <a:chOff x="251520" y="5877272"/>
            <a:chExt cx="1512168" cy="792088"/>
          </a:xfrm>
        </p:grpSpPr>
        <p:sp>
          <p:nvSpPr>
            <p:cNvPr id="8" name="Rectangle 7">
              <a:extLst>
                <a:ext uri="{FF2B5EF4-FFF2-40B4-BE49-F238E27FC236}">
                  <a16:creationId xmlns:a16="http://schemas.microsoft.com/office/drawing/2014/main" id="{C1E24CB9-15DF-4E33-BC00-175263C761BA}"/>
                </a:ext>
              </a:extLst>
            </p:cNvPr>
            <p:cNvSpPr>
              <a:spLocks noChangeArrowheads="1"/>
            </p:cNvSpPr>
            <p:nvPr/>
          </p:nvSpPr>
          <p:spPr bwMode="auto">
            <a:xfrm>
              <a:off x="251520" y="5877272"/>
              <a:ext cx="1512168" cy="792088"/>
            </a:xfrm>
            <a:prstGeom prst="rect">
              <a:avLst/>
            </a:prstGeom>
            <a:solidFill>
              <a:sysClr val="window" lastClr="FFFFFF"/>
            </a:solidFill>
            <a:ln w="9525">
              <a:solidFill>
                <a:sysClr val="window" lastClr="FFFFFF"/>
              </a:solidFill>
              <a:miter lim="800000"/>
              <a:headEnd/>
              <a:tailEnd/>
            </a:ln>
            <a:effectLst>
              <a:outerShdw blurRad="40000" dist="23000" dir="5400000" rotWithShape="0">
                <a:srgbClr val="808080">
                  <a:alpha val="34998"/>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S PGothic" panose="020B0600070205080204" pitchFamily="34" charset="-128"/>
              </a:endParaRPr>
            </a:p>
          </p:txBody>
        </p:sp>
        <p:pic>
          <p:nvPicPr>
            <p:cNvPr id="9" name="Picture 1">
              <a:extLst>
                <a:ext uri="{FF2B5EF4-FFF2-40B4-BE49-F238E27FC236}">
                  <a16:creationId xmlns:a16="http://schemas.microsoft.com/office/drawing/2014/main" id="{79488C5C-3983-485E-AB23-E1471C73BB90}"/>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5904656"/>
              <a:ext cx="1470585" cy="764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0" name="Oval 9"/>
          <p:cNvSpPr/>
          <p:nvPr/>
        </p:nvSpPr>
        <p:spPr>
          <a:xfrm>
            <a:off x="254000" y="2366210"/>
            <a:ext cx="1096210" cy="482367"/>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7098631" y="6417396"/>
            <a:ext cx="1256631" cy="369332"/>
          </a:xfrm>
          <a:prstGeom prst="rect">
            <a:avLst/>
          </a:prstGeom>
          <a:noFill/>
        </p:spPr>
        <p:txBody>
          <a:bodyPr wrap="square" rtlCol="0">
            <a:spAutoFit/>
          </a:bodyPr>
          <a:lstStyle/>
          <a:p>
            <a:r>
              <a:rPr lang="en-US" b="1" dirty="0">
                <a:solidFill>
                  <a:srgbClr val="FF0000"/>
                </a:solidFill>
                <a:latin typeface="Century Gothic"/>
                <a:cs typeface="Century Gothic"/>
              </a:rPr>
              <a:t>49-52 AD</a:t>
            </a:r>
          </a:p>
        </p:txBody>
      </p:sp>
    </p:spTree>
    <p:extLst>
      <p:ext uri="{BB962C8B-B14F-4D97-AF65-F5344CB8AC3E}">
        <p14:creationId xmlns:p14="http://schemas.microsoft.com/office/powerpoint/2010/main" val="271940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1605</Words>
  <Application>Microsoft Office PowerPoint</Application>
  <PresentationFormat>On-screen Show (4:3)</PresentationFormat>
  <Paragraphs>120</Paragraphs>
  <Slides>33</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Avenir Next LT Pro</vt:lpstr>
      <vt:lpstr>Calibri</vt:lpstr>
      <vt:lpstr>Cambria</vt:lpstr>
      <vt:lpstr>Century Gothic</vt:lpstr>
      <vt:lpstr>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6</cp:revision>
  <dcterms:created xsi:type="dcterms:W3CDTF">2023-03-30T23:36:55Z</dcterms:created>
  <dcterms:modified xsi:type="dcterms:W3CDTF">2023-04-01T17:13:20Z</dcterms:modified>
</cp:coreProperties>
</file>