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1"/>
  </p:notesMasterIdLst>
  <p:sldIdLst>
    <p:sldId id="489" r:id="rId3"/>
    <p:sldId id="330" r:id="rId4"/>
    <p:sldId id="487" r:id="rId5"/>
    <p:sldId id="532" r:id="rId6"/>
    <p:sldId id="308" r:id="rId7"/>
    <p:sldId id="309" r:id="rId8"/>
    <p:sldId id="551" r:id="rId9"/>
    <p:sldId id="257" r:id="rId10"/>
    <p:sldId id="552" r:id="rId11"/>
    <p:sldId id="374" r:id="rId12"/>
    <p:sldId id="484" r:id="rId13"/>
    <p:sldId id="376" r:id="rId14"/>
    <p:sldId id="553" r:id="rId15"/>
    <p:sldId id="555" r:id="rId16"/>
    <p:sldId id="554" r:id="rId17"/>
    <p:sldId id="431" r:id="rId18"/>
    <p:sldId id="340" r:id="rId19"/>
    <p:sldId id="25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00"/>
    <a:srgbClr val="C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30782-57E8-4193-8019-5AED19FDC0D1}" v="384" dt="2025-04-03T11:04:44.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7140" autoAdjust="0"/>
  </p:normalViewPr>
  <p:slideViewPr>
    <p:cSldViewPr>
      <p:cViewPr varScale="1">
        <p:scale>
          <a:sx n="60" d="100"/>
          <a:sy n="60" d="100"/>
        </p:scale>
        <p:origin x="196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27A30782-57E8-4193-8019-5AED19FDC0D1}"/>
    <pc:docChg chg="undo redo custSel addSld delSld modSld sldOrd">
      <pc:chgData name="Rachel Boxer" userId="6da37c9f42e40059" providerId="LiveId" clId="{27A30782-57E8-4193-8019-5AED19FDC0D1}" dt="2025-04-15T15:51:24.824" v="927" actId="20577"/>
      <pc:docMkLst>
        <pc:docMk/>
      </pc:docMkLst>
      <pc:sldChg chg="addSp delSp modSp mod modNotesTx">
        <pc:chgData name="Rachel Boxer" userId="6da37c9f42e40059" providerId="LiveId" clId="{27A30782-57E8-4193-8019-5AED19FDC0D1}" dt="2025-04-15T15:51:24.824" v="927" actId="20577"/>
        <pc:sldMkLst>
          <pc:docMk/>
          <pc:sldMk cId="0" sldId="256"/>
        </pc:sldMkLst>
        <pc:picChg chg="add mod">
          <ac:chgData name="Rachel Boxer" userId="6da37c9f42e40059" providerId="LiveId" clId="{27A30782-57E8-4193-8019-5AED19FDC0D1}" dt="2025-04-03T10:59:53.588" v="712" actId="12789"/>
          <ac:picMkLst>
            <pc:docMk/>
            <pc:sldMk cId="0" sldId="256"/>
            <ac:picMk id="2" creationId="{3AC1F248-5069-A5E6-F447-4BBD3F7056FF}"/>
          </ac:picMkLst>
        </pc:picChg>
      </pc:sldChg>
      <pc:sldChg chg="add modNotesTx">
        <pc:chgData name="Rachel Boxer" userId="6da37c9f42e40059" providerId="LiveId" clId="{27A30782-57E8-4193-8019-5AED19FDC0D1}" dt="2025-04-03T11:12:47.495" v="921" actId="20577"/>
        <pc:sldMkLst>
          <pc:docMk/>
          <pc:sldMk cId="0" sldId="257"/>
        </pc:sldMkLst>
      </pc:sldChg>
      <pc:sldChg chg="del">
        <pc:chgData name="Rachel Boxer" userId="6da37c9f42e40059" providerId="LiveId" clId="{27A30782-57E8-4193-8019-5AED19FDC0D1}" dt="2025-03-28T13:36:36.254" v="8" actId="47"/>
        <pc:sldMkLst>
          <pc:docMk/>
          <pc:sldMk cId="595191056" sldId="258"/>
        </pc:sldMkLst>
      </pc:sldChg>
      <pc:sldChg chg="del">
        <pc:chgData name="Rachel Boxer" userId="6da37c9f42e40059" providerId="LiveId" clId="{27A30782-57E8-4193-8019-5AED19FDC0D1}" dt="2025-03-28T13:36:23.613" v="0" actId="47"/>
        <pc:sldMkLst>
          <pc:docMk/>
          <pc:sldMk cId="1830668158" sldId="259"/>
        </pc:sldMkLst>
      </pc:sldChg>
      <pc:sldChg chg="del">
        <pc:chgData name="Rachel Boxer" userId="6da37c9f42e40059" providerId="LiveId" clId="{27A30782-57E8-4193-8019-5AED19FDC0D1}" dt="2025-03-28T13:36:24.023" v="1" actId="47"/>
        <pc:sldMkLst>
          <pc:docMk/>
          <pc:sldMk cId="384502201" sldId="260"/>
        </pc:sldMkLst>
      </pc:sldChg>
      <pc:sldChg chg="del">
        <pc:chgData name="Rachel Boxer" userId="6da37c9f42e40059" providerId="LiveId" clId="{27A30782-57E8-4193-8019-5AED19FDC0D1}" dt="2025-03-28T13:36:24.440" v="2" actId="47"/>
        <pc:sldMkLst>
          <pc:docMk/>
          <pc:sldMk cId="3085540111" sldId="261"/>
        </pc:sldMkLst>
      </pc:sldChg>
      <pc:sldChg chg="del">
        <pc:chgData name="Rachel Boxer" userId="6da37c9f42e40059" providerId="LiveId" clId="{27A30782-57E8-4193-8019-5AED19FDC0D1}" dt="2025-03-28T13:36:24.799" v="3" actId="47"/>
        <pc:sldMkLst>
          <pc:docMk/>
          <pc:sldMk cId="183527108" sldId="262"/>
        </pc:sldMkLst>
      </pc:sldChg>
      <pc:sldChg chg="del">
        <pc:chgData name="Rachel Boxer" userId="6da37c9f42e40059" providerId="LiveId" clId="{27A30782-57E8-4193-8019-5AED19FDC0D1}" dt="2025-03-28T13:36:25.203" v="4" actId="47"/>
        <pc:sldMkLst>
          <pc:docMk/>
          <pc:sldMk cId="1471160010" sldId="263"/>
        </pc:sldMkLst>
      </pc:sldChg>
      <pc:sldChg chg="del">
        <pc:chgData name="Rachel Boxer" userId="6da37c9f42e40059" providerId="LiveId" clId="{27A30782-57E8-4193-8019-5AED19FDC0D1}" dt="2025-03-28T13:36:25.556" v="5" actId="47"/>
        <pc:sldMkLst>
          <pc:docMk/>
          <pc:sldMk cId="2993545504" sldId="264"/>
        </pc:sldMkLst>
      </pc:sldChg>
      <pc:sldChg chg="del">
        <pc:chgData name="Rachel Boxer" userId="6da37c9f42e40059" providerId="LiveId" clId="{27A30782-57E8-4193-8019-5AED19FDC0D1}" dt="2025-03-28T13:36:25.929" v="6" actId="47"/>
        <pc:sldMkLst>
          <pc:docMk/>
          <pc:sldMk cId="1626371826" sldId="265"/>
        </pc:sldMkLst>
      </pc:sldChg>
      <pc:sldChg chg="del">
        <pc:chgData name="Rachel Boxer" userId="6da37c9f42e40059" providerId="LiveId" clId="{27A30782-57E8-4193-8019-5AED19FDC0D1}" dt="2025-03-28T16:30:51.078" v="78" actId="47"/>
        <pc:sldMkLst>
          <pc:docMk/>
          <pc:sldMk cId="3214607726" sldId="276"/>
        </pc:sldMkLst>
      </pc:sldChg>
      <pc:sldChg chg="add del modNotesTx">
        <pc:chgData name="Rachel Boxer" userId="6da37c9f42e40059" providerId="LiveId" clId="{27A30782-57E8-4193-8019-5AED19FDC0D1}" dt="2025-04-03T10:09:20.503" v="365" actId="114"/>
        <pc:sldMkLst>
          <pc:docMk/>
          <pc:sldMk cId="0" sldId="308"/>
        </pc:sldMkLst>
      </pc:sldChg>
      <pc:sldChg chg="add setBg modNotesTx">
        <pc:chgData name="Rachel Boxer" userId="6da37c9f42e40059" providerId="LiveId" clId="{27A30782-57E8-4193-8019-5AED19FDC0D1}" dt="2025-04-03T10:09:40.083" v="411" actId="20577"/>
        <pc:sldMkLst>
          <pc:docMk/>
          <pc:sldMk cId="0" sldId="309"/>
        </pc:sldMkLst>
      </pc:sldChg>
      <pc:sldChg chg="addSp delSp modSp mod modAnim modNotesTx">
        <pc:chgData name="Rachel Boxer" userId="6da37c9f42e40059" providerId="LiveId" clId="{27A30782-57E8-4193-8019-5AED19FDC0D1}" dt="2025-04-03T11:04:52.969" v="884" actId="1038"/>
        <pc:sldMkLst>
          <pc:docMk/>
          <pc:sldMk cId="4239230881" sldId="374"/>
        </pc:sldMkLst>
        <pc:spChg chg="mod">
          <ac:chgData name="Rachel Boxer" userId="6da37c9f42e40059" providerId="LiveId" clId="{27A30782-57E8-4193-8019-5AED19FDC0D1}" dt="2025-04-03T11:04:52.969" v="884" actId="1038"/>
          <ac:spMkLst>
            <pc:docMk/>
            <pc:sldMk cId="4239230881" sldId="374"/>
            <ac:spMk id="2" creationId="{8E638C2B-D574-EEF0-454E-6F70D2410E16}"/>
          </ac:spMkLst>
        </pc:spChg>
        <pc:picChg chg="add mod">
          <ac:chgData name="Rachel Boxer" userId="6da37c9f42e40059" providerId="LiveId" clId="{27A30782-57E8-4193-8019-5AED19FDC0D1}" dt="2025-04-03T11:04:44.464" v="881" actId="1037"/>
          <ac:picMkLst>
            <pc:docMk/>
            <pc:sldMk cId="4239230881" sldId="374"/>
            <ac:picMk id="3" creationId="{1D5D0AAA-E2A3-51C9-A047-B24564992994}"/>
          </ac:picMkLst>
        </pc:picChg>
      </pc:sldChg>
      <pc:sldChg chg="addSp delSp modSp mod modNotesTx">
        <pc:chgData name="Rachel Boxer" userId="6da37c9f42e40059" providerId="LiveId" clId="{27A30782-57E8-4193-8019-5AED19FDC0D1}" dt="2025-04-03T10:51:11.521" v="676" actId="1076"/>
        <pc:sldMkLst>
          <pc:docMk/>
          <pc:sldMk cId="1133079730" sldId="376"/>
        </pc:sldMkLst>
        <pc:spChg chg="mod">
          <ac:chgData name="Rachel Boxer" userId="6da37c9f42e40059" providerId="LiveId" clId="{27A30782-57E8-4193-8019-5AED19FDC0D1}" dt="2025-04-03T10:16:54.955" v="453" actId="404"/>
          <ac:spMkLst>
            <pc:docMk/>
            <pc:sldMk cId="1133079730" sldId="376"/>
            <ac:spMk id="5" creationId="{F8619A63-7603-440B-939F-6A16137BEB0D}"/>
          </ac:spMkLst>
        </pc:spChg>
        <pc:picChg chg="add mod modCrop">
          <ac:chgData name="Rachel Boxer" userId="6da37c9f42e40059" providerId="LiveId" clId="{27A30782-57E8-4193-8019-5AED19FDC0D1}" dt="2025-04-03T10:51:11.521" v="676" actId="1076"/>
          <ac:picMkLst>
            <pc:docMk/>
            <pc:sldMk cId="1133079730" sldId="376"/>
            <ac:picMk id="4" creationId="{807D0DF2-DC78-80AA-B8D2-65E0E8490B9F}"/>
          </ac:picMkLst>
        </pc:picChg>
      </pc:sldChg>
      <pc:sldChg chg="del">
        <pc:chgData name="Rachel Boxer" userId="6da37c9f42e40059" providerId="LiveId" clId="{27A30782-57E8-4193-8019-5AED19FDC0D1}" dt="2025-04-03T10:17:07.263" v="455" actId="47"/>
        <pc:sldMkLst>
          <pc:docMk/>
          <pc:sldMk cId="3961669293" sldId="377"/>
        </pc:sldMkLst>
      </pc:sldChg>
      <pc:sldChg chg="del">
        <pc:chgData name="Rachel Boxer" userId="6da37c9f42e40059" providerId="LiveId" clId="{27A30782-57E8-4193-8019-5AED19FDC0D1}" dt="2025-04-03T10:17:08.866" v="457" actId="47"/>
        <pc:sldMkLst>
          <pc:docMk/>
          <pc:sldMk cId="2483633470" sldId="379"/>
        </pc:sldMkLst>
      </pc:sldChg>
      <pc:sldChg chg="addSp delSp modSp add mod delAnim modNotesTx">
        <pc:chgData name="Rachel Boxer" userId="6da37c9f42e40059" providerId="LiveId" clId="{27A30782-57E8-4193-8019-5AED19FDC0D1}" dt="2025-04-03T17:25:05.091" v="926" actId="1035"/>
        <pc:sldMkLst>
          <pc:docMk/>
          <pc:sldMk cId="854780276" sldId="484"/>
        </pc:sldMkLst>
        <pc:spChg chg="mod">
          <ac:chgData name="Rachel Boxer" userId="6da37c9f42e40059" providerId="LiveId" clId="{27A30782-57E8-4193-8019-5AED19FDC0D1}" dt="2025-04-03T17:25:05.091" v="926" actId="1035"/>
          <ac:spMkLst>
            <pc:docMk/>
            <pc:sldMk cId="854780276" sldId="484"/>
            <ac:spMk id="3" creationId="{C16AF151-1187-E427-0D33-3EB9AD6A797E}"/>
          </ac:spMkLst>
        </pc:spChg>
        <pc:spChg chg="add mod ord">
          <ac:chgData name="Rachel Boxer" userId="6da37c9f42e40059" providerId="LiveId" clId="{27A30782-57E8-4193-8019-5AED19FDC0D1}" dt="2025-04-03T10:19:54.368" v="481" actId="171"/>
          <ac:spMkLst>
            <pc:docMk/>
            <pc:sldMk cId="854780276" sldId="484"/>
            <ac:spMk id="5" creationId="{601CC72E-AE35-EB91-836C-E1DC0A6E095B}"/>
          </ac:spMkLst>
        </pc:spChg>
        <pc:picChg chg="add mod">
          <ac:chgData name="Rachel Boxer" userId="6da37c9f42e40059" providerId="LiveId" clId="{27A30782-57E8-4193-8019-5AED19FDC0D1}" dt="2025-04-03T10:19:27.342" v="477" actId="12788"/>
          <ac:picMkLst>
            <pc:docMk/>
            <pc:sldMk cId="854780276" sldId="484"/>
            <ac:picMk id="2" creationId="{E5A465EA-DBDD-BF16-87D7-43C205854257}"/>
          </ac:picMkLst>
        </pc:picChg>
      </pc:sldChg>
      <pc:sldChg chg="addSp delSp modSp mod modAnim modNotesTx">
        <pc:chgData name="Rachel Boxer" userId="6da37c9f42e40059" providerId="LiveId" clId="{27A30782-57E8-4193-8019-5AED19FDC0D1}" dt="2025-03-28T16:30:09.232" v="77" actId="113"/>
        <pc:sldMkLst>
          <pc:docMk/>
          <pc:sldMk cId="3533138020" sldId="487"/>
        </pc:sldMkLst>
        <pc:picChg chg="add mod">
          <ac:chgData name="Rachel Boxer" userId="6da37c9f42e40059" providerId="LiveId" clId="{27A30782-57E8-4193-8019-5AED19FDC0D1}" dt="2025-03-28T16:29:33.548" v="33" actId="14100"/>
          <ac:picMkLst>
            <pc:docMk/>
            <pc:sldMk cId="3533138020" sldId="487"/>
            <ac:picMk id="8" creationId="{4031BD75-62B3-0A8C-3F65-D3739D446096}"/>
          </ac:picMkLst>
        </pc:picChg>
      </pc:sldChg>
      <pc:sldChg chg="modNotesTx">
        <pc:chgData name="Rachel Boxer" userId="6da37c9f42e40059" providerId="LiveId" clId="{27A30782-57E8-4193-8019-5AED19FDC0D1}" dt="2025-04-03T10:08:37.910" v="334" actId="5793"/>
        <pc:sldMkLst>
          <pc:docMk/>
          <pc:sldMk cId="0" sldId="532"/>
        </pc:sldMkLst>
      </pc:sldChg>
      <pc:sldChg chg="del">
        <pc:chgData name="Rachel Boxer" userId="6da37c9f42e40059" providerId="LiveId" clId="{27A30782-57E8-4193-8019-5AED19FDC0D1}" dt="2025-03-28T13:36:37.768" v="10" actId="47"/>
        <pc:sldMkLst>
          <pc:docMk/>
          <pc:sldMk cId="0" sldId="533"/>
        </pc:sldMkLst>
      </pc:sldChg>
      <pc:sldChg chg="del">
        <pc:chgData name="Rachel Boxer" userId="6da37c9f42e40059" providerId="LiveId" clId="{27A30782-57E8-4193-8019-5AED19FDC0D1}" dt="2025-03-28T13:36:38.197" v="11" actId="47"/>
        <pc:sldMkLst>
          <pc:docMk/>
          <pc:sldMk cId="0" sldId="535"/>
        </pc:sldMkLst>
      </pc:sldChg>
      <pc:sldChg chg="del">
        <pc:chgData name="Rachel Boxer" userId="6da37c9f42e40059" providerId="LiveId" clId="{27A30782-57E8-4193-8019-5AED19FDC0D1}" dt="2025-03-28T13:36:38.545" v="12" actId="47"/>
        <pc:sldMkLst>
          <pc:docMk/>
          <pc:sldMk cId="0" sldId="537"/>
        </pc:sldMkLst>
      </pc:sldChg>
      <pc:sldChg chg="del">
        <pc:chgData name="Rachel Boxer" userId="6da37c9f42e40059" providerId="LiveId" clId="{27A30782-57E8-4193-8019-5AED19FDC0D1}" dt="2025-03-28T13:36:39.068" v="13" actId="47"/>
        <pc:sldMkLst>
          <pc:docMk/>
          <pc:sldMk cId="0" sldId="538"/>
        </pc:sldMkLst>
      </pc:sldChg>
      <pc:sldChg chg="del">
        <pc:chgData name="Rachel Boxer" userId="6da37c9f42e40059" providerId="LiveId" clId="{27A30782-57E8-4193-8019-5AED19FDC0D1}" dt="2025-03-28T13:36:39.482" v="14" actId="47"/>
        <pc:sldMkLst>
          <pc:docMk/>
          <pc:sldMk cId="0" sldId="539"/>
        </pc:sldMkLst>
      </pc:sldChg>
      <pc:sldChg chg="del">
        <pc:chgData name="Rachel Boxer" userId="6da37c9f42e40059" providerId="LiveId" clId="{27A30782-57E8-4193-8019-5AED19FDC0D1}" dt="2025-03-28T13:36:39.968" v="15" actId="47"/>
        <pc:sldMkLst>
          <pc:docMk/>
          <pc:sldMk cId="0" sldId="540"/>
        </pc:sldMkLst>
      </pc:sldChg>
      <pc:sldChg chg="del">
        <pc:chgData name="Rachel Boxer" userId="6da37c9f42e40059" providerId="LiveId" clId="{27A30782-57E8-4193-8019-5AED19FDC0D1}" dt="2025-03-28T13:36:40.452" v="16" actId="47"/>
        <pc:sldMkLst>
          <pc:docMk/>
          <pc:sldMk cId="0" sldId="543"/>
        </pc:sldMkLst>
      </pc:sldChg>
      <pc:sldChg chg="del">
        <pc:chgData name="Rachel Boxer" userId="6da37c9f42e40059" providerId="LiveId" clId="{27A30782-57E8-4193-8019-5AED19FDC0D1}" dt="2025-03-28T13:36:40.929" v="17" actId="47"/>
        <pc:sldMkLst>
          <pc:docMk/>
          <pc:sldMk cId="0" sldId="544"/>
        </pc:sldMkLst>
      </pc:sldChg>
      <pc:sldChg chg="del">
        <pc:chgData name="Rachel Boxer" userId="6da37c9f42e40059" providerId="LiveId" clId="{27A30782-57E8-4193-8019-5AED19FDC0D1}" dt="2025-03-28T13:36:41.532" v="18" actId="47"/>
        <pc:sldMkLst>
          <pc:docMk/>
          <pc:sldMk cId="0" sldId="546"/>
        </pc:sldMkLst>
      </pc:sldChg>
      <pc:sldChg chg="del">
        <pc:chgData name="Rachel Boxer" userId="6da37c9f42e40059" providerId="LiveId" clId="{27A30782-57E8-4193-8019-5AED19FDC0D1}" dt="2025-03-28T13:36:44.225" v="19" actId="47"/>
        <pc:sldMkLst>
          <pc:docMk/>
          <pc:sldMk cId="3407473265" sldId="547"/>
        </pc:sldMkLst>
      </pc:sldChg>
      <pc:sldChg chg="del">
        <pc:chgData name="Rachel Boxer" userId="6da37c9f42e40059" providerId="LiveId" clId="{27A30782-57E8-4193-8019-5AED19FDC0D1}" dt="2025-03-28T13:36:44.737" v="20" actId="47"/>
        <pc:sldMkLst>
          <pc:docMk/>
          <pc:sldMk cId="3977215450" sldId="548"/>
        </pc:sldMkLst>
      </pc:sldChg>
      <pc:sldChg chg="del">
        <pc:chgData name="Rachel Boxer" userId="6da37c9f42e40059" providerId="LiveId" clId="{27A30782-57E8-4193-8019-5AED19FDC0D1}" dt="2025-04-03T10:17:07.662" v="456" actId="47"/>
        <pc:sldMkLst>
          <pc:docMk/>
          <pc:sldMk cId="1842605574" sldId="550"/>
        </pc:sldMkLst>
      </pc:sldChg>
      <pc:sldChg chg="add modTransition modNotesTx">
        <pc:chgData name="Rachel Boxer" userId="6da37c9f42e40059" providerId="LiveId" clId="{27A30782-57E8-4193-8019-5AED19FDC0D1}" dt="2025-04-03T10:12:05.769" v="422" actId="20577"/>
        <pc:sldMkLst>
          <pc:docMk/>
          <pc:sldMk cId="0" sldId="551"/>
        </pc:sldMkLst>
      </pc:sldChg>
      <pc:sldChg chg="del">
        <pc:chgData name="Rachel Boxer" userId="6da37c9f42e40059" providerId="LiveId" clId="{27A30782-57E8-4193-8019-5AED19FDC0D1}" dt="2025-03-28T13:36:26.338" v="7" actId="47"/>
        <pc:sldMkLst>
          <pc:docMk/>
          <pc:sldMk cId="1616471376" sldId="551"/>
        </pc:sldMkLst>
      </pc:sldChg>
      <pc:sldChg chg="del">
        <pc:chgData name="Rachel Boxer" userId="6da37c9f42e40059" providerId="LiveId" clId="{27A30782-57E8-4193-8019-5AED19FDC0D1}" dt="2025-03-28T13:36:48.118" v="21" actId="47"/>
        <pc:sldMkLst>
          <pc:docMk/>
          <pc:sldMk cId="1884509339" sldId="552"/>
        </pc:sldMkLst>
      </pc:sldChg>
      <pc:sldChg chg="addSp delSp modSp new mod modAnim modNotesTx">
        <pc:chgData name="Rachel Boxer" userId="6da37c9f42e40059" providerId="LiveId" clId="{27A30782-57E8-4193-8019-5AED19FDC0D1}" dt="2025-04-03T10:32:25.464" v="647" actId="478"/>
        <pc:sldMkLst>
          <pc:docMk/>
          <pc:sldMk cId="2618271416" sldId="552"/>
        </pc:sldMkLst>
        <pc:spChg chg="add mod">
          <ac:chgData name="Rachel Boxer" userId="6da37c9f42e40059" providerId="LiveId" clId="{27A30782-57E8-4193-8019-5AED19FDC0D1}" dt="2025-04-03T09:55:22.161" v="332" actId="403"/>
          <ac:spMkLst>
            <pc:docMk/>
            <pc:sldMk cId="2618271416" sldId="552"/>
            <ac:spMk id="4" creationId="{3485BCE4-E582-9A32-9113-8D59B9251155}"/>
          </ac:spMkLst>
        </pc:spChg>
        <pc:picChg chg="add mod">
          <ac:chgData name="Rachel Boxer" userId="6da37c9f42e40059" providerId="LiveId" clId="{27A30782-57E8-4193-8019-5AED19FDC0D1}" dt="2025-04-03T09:52:06.064" v="191" actId="27614"/>
          <ac:picMkLst>
            <pc:docMk/>
            <pc:sldMk cId="2618271416" sldId="552"/>
            <ac:picMk id="3" creationId="{4133473C-CD6D-70C6-3273-8BA081DB3CDB}"/>
          </ac:picMkLst>
        </pc:picChg>
      </pc:sldChg>
      <pc:sldChg chg="addSp modSp add mod modNotesTx">
        <pc:chgData name="Rachel Boxer" userId="6da37c9f42e40059" providerId="LiveId" clId="{27A30782-57E8-4193-8019-5AED19FDC0D1}" dt="2025-04-03T10:51:05.848" v="675" actId="208"/>
        <pc:sldMkLst>
          <pc:docMk/>
          <pc:sldMk cId="2818685604" sldId="553"/>
        </pc:sldMkLst>
        <pc:picChg chg="add mod">
          <ac:chgData name="Rachel Boxer" userId="6da37c9f42e40059" providerId="LiveId" clId="{27A30782-57E8-4193-8019-5AED19FDC0D1}" dt="2025-04-03T10:51:05.848" v="675" actId="208"/>
          <ac:picMkLst>
            <pc:docMk/>
            <pc:sldMk cId="2818685604" sldId="553"/>
            <ac:picMk id="2" creationId="{57F09647-178B-3329-9273-DCCE643A7360}"/>
          </ac:picMkLst>
        </pc:picChg>
      </pc:sldChg>
      <pc:sldChg chg="addSp delSp modSp add mod modNotesTx">
        <pc:chgData name="Rachel Boxer" userId="6da37c9f42e40059" providerId="LiveId" clId="{27A30782-57E8-4193-8019-5AED19FDC0D1}" dt="2025-04-03T10:59:29.975" v="709" actId="12788"/>
        <pc:sldMkLst>
          <pc:docMk/>
          <pc:sldMk cId="4038751551" sldId="554"/>
        </pc:sldMkLst>
        <pc:picChg chg="add mod modCrop">
          <ac:chgData name="Rachel Boxer" userId="6da37c9f42e40059" providerId="LiveId" clId="{27A30782-57E8-4193-8019-5AED19FDC0D1}" dt="2025-04-03T10:59:29.975" v="709" actId="12788"/>
          <ac:picMkLst>
            <pc:docMk/>
            <pc:sldMk cId="4038751551" sldId="554"/>
            <ac:picMk id="4" creationId="{54AD0569-7473-C639-46B3-50B4C30EC475}"/>
          </ac:picMkLst>
        </pc:picChg>
      </pc:sldChg>
      <pc:sldChg chg="addSp modSp add mod ord modNotesTx">
        <pc:chgData name="Rachel Boxer" userId="6da37c9f42e40059" providerId="LiveId" clId="{27A30782-57E8-4193-8019-5AED19FDC0D1}" dt="2025-04-03T10:56:36.437" v="700"/>
        <pc:sldMkLst>
          <pc:docMk/>
          <pc:sldMk cId="4099908383" sldId="555"/>
        </pc:sldMkLst>
        <pc:picChg chg="add mod modCrop">
          <ac:chgData name="Rachel Boxer" userId="6da37c9f42e40059" providerId="LiveId" clId="{27A30782-57E8-4193-8019-5AED19FDC0D1}" dt="2025-04-03T10:54:01.792" v="685" actId="208"/>
          <ac:picMkLst>
            <pc:docMk/>
            <pc:sldMk cId="4099908383" sldId="555"/>
            <ac:picMk id="3" creationId="{513ED0C3-A9FC-FCA3-6B2E-010BE465CD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15/04/2025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Responding (and words for worship):</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*we use both names here, you may want to use either Saul or Paul, reflecting what’s easiest for your children.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Let’s be still and quiet together now….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been thinking today about how Paul met Jesus on the road to Damascus….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heard how this event changed his life, and helped him to see everything in a different kind of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being blind made Saul* see things in a new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how this experience changed things for Saul*, and for others?.....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others saw when they looked at Paul*?....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this story might teach us?.....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dirty="0">
                <a:effectLst/>
                <a:latin typeface="Calibri" panose="020F0502020204030204" pitchFamily="34" charset="0"/>
                <a:ea typeface="MS Mincho" panose="02020609040205080304" pitchFamily="49" charset="-128"/>
                <a:cs typeface="Times New Roman" panose="02020603050405020304" pitchFamily="18" charset="0"/>
              </a:rPr>
              <a:t>…think quietly to yourself about these things….. and bring them before God now if you’d like to…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10</a:t>
            </a:fld>
            <a:endParaRPr lang="en-GB"/>
          </a:p>
        </p:txBody>
      </p:sp>
    </p:spTree>
    <p:extLst>
      <p:ext uri="{BB962C8B-B14F-4D97-AF65-F5344CB8AC3E}">
        <p14:creationId xmlns:p14="http://schemas.microsoft.com/office/powerpoint/2010/main" val="302816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t>Slide 11, Option 1:</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Dear God</a:t>
            </a:r>
          </a:p>
          <a:p>
            <a:pPr>
              <a:buNone/>
            </a:pPr>
            <a:r>
              <a:rPr lang="en-GB" sz="1800" b="1" dirty="0">
                <a:effectLst/>
                <a:latin typeface="Century Gothic" panose="020B0502020202020204" pitchFamily="34" charset="0"/>
                <a:ea typeface="MS Mincho" panose="02020609040205080304" pitchFamily="49" charset="-128"/>
                <a:cs typeface="Times New Roman" panose="02020603050405020304" pitchFamily="18" charset="0"/>
              </a:rPr>
              <a:t>Thank you for this story of how Saul became Paul and learned to see the world differently. Thank you for Ananias who heard your voice and chose to do what you asked him to. Help us to ‘see’ other people or situations that we face as you do. Amen</a:t>
            </a:r>
          </a:p>
          <a:p>
            <a:pPr>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b="1" dirty="0"/>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348893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Slide 12, Option 2: </a:t>
            </a:r>
            <a:r>
              <a:rPr lang="en-GB" sz="1800" dirty="0">
                <a:effectLst/>
                <a:latin typeface="Calibri" panose="020F0502020204030204" pitchFamily="34" charset="0"/>
                <a:ea typeface="Calibri" panose="020F0502020204030204" pitchFamily="34" charset="0"/>
                <a:cs typeface="Times New Roman" panose="02020603050405020304" pitchFamily="18" charset="0"/>
              </a:rPr>
              <a:t>I’m going to turn my thoughts into a prayer now. There’s a part for you to join in with if you’d like to make the prayer your own – or you can just continue to be still and quiet with your own thoughts. Here are the words for us to join together with:</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Help us to see as you see, God….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A2A51ED-6BC5-4CFB-89D2-E1A1420AF81A}" type="slidenum">
              <a:rPr lang="en-GB" smtClean="0"/>
              <a:t>12</a:t>
            </a:fld>
            <a:endParaRPr lang="en-GB"/>
          </a:p>
        </p:txBody>
      </p:sp>
    </p:spTree>
    <p:extLst>
      <p:ext uri="{BB962C8B-B14F-4D97-AF65-F5344CB8AC3E}">
        <p14:creationId xmlns:p14="http://schemas.microsoft.com/office/powerpoint/2010/main" val="175851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289B1-A983-0BEA-A534-94D04AB0C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3E799-8496-EB32-3EF1-062002F96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0EF248-83BD-688C-97D7-1C35E997DE18}"/>
              </a:ext>
            </a:extLst>
          </p:cNvPr>
          <p:cNvSpPr>
            <a:spLocks noGrp="1"/>
          </p:cNvSpPr>
          <p:nvPr>
            <p:ph type="body" idx="1"/>
          </p:nvPr>
        </p:nvSpPr>
        <p:spPr/>
        <p:txBody>
          <a:bodyPr/>
          <a:lstStyle/>
          <a:p>
            <a:pPr>
              <a:buNone/>
            </a:pPr>
            <a:r>
              <a:rPr lang="en-GB" sz="1800" b="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Slide 13: </a:t>
            </a:r>
            <a:r>
              <a:rPr lang="en-GB" sz="18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When we are faced with difficult challenges</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Help us to see as you see, God….</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see the solution, not the problem</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F0A6E061-0A44-3471-397A-D7D74EB1811E}"/>
              </a:ext>
            </a:extLst>
          </p:cNvPr>
          <p:cNvSpPr>
            <a:spLocks noGrp="1"/>
          </p:cNvSpPr>
          <p:nvPr>
            <p:ph type="sldNum" sz="quarter" idx="5"/>
          </p:nvPr>
        </p:nvSpPr>
        <p:spPr/>
        <p:txBody>
          <a:bodyPr/>
          <a:lstStyle/>
          <a:p>
            <a:fld id="{4A2A51ED-6BC5-4CFB-89D2-E1A1420AF81A}" type="slidenum">
              <a:rPr lang="en-GB" smtClean="0"/>
              <a:t>13</a:t>
            </a:fld>
            <a:endParaRPr lang="en-GB"/>
          </a:p>
        </p:txBody>
      </p:sp>
    </p:spTree>
    <p:extLst>
      <p:ext uri="{BB962C8B-B14F-4D97-AF65-F5344CB8AC3E}">
        <p14:creationId xmlns:p14="http://schemas.microsoft.com/office/powerpoint/2010/main" val="2582997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DB3CC-B048-5E65-5C99-0E4A3E179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3C735-6E19-2208-8E72-F824F2580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C499A-31A5-816C-F0B8-CEF0B8B787A8}"/>
              </a:ext>
            </a:extLst>
          </p:cNvPr>
          <p:cNvSpPr>
            <a:spLocks noGrp="1"/>
          </p:cNvSpPr>
          <p:nvPr>
            <p:ph type="body" idx="1"/>
          </p:nvPr>
        </p:nvSpPr>
        <p:spPr/>
        <p:txBody>
          <a:bodyPr/>
          <a:lstStyle/>
          <a:p>
            <a:pPr>
              <a:buNone/>
            </a:pPr>
            <a:r>
              <a:rPr lang="en-GB" sz="1800" b="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Slide 14: </a:t>
            </a:r>
            <a:r>
              <a:rPr lang="en-GB" sz="18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When we are faced with difficult people</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Help us to see as you see, God….</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treat them with love and compassion.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CEA50FC-D0D0-52C3-C483-2188BD875ED3}"/>
              </a:ext>
            </a:extLst>
          </p:cNvPr>
          <p:cNvSpPr>
            <a:spLocks noGrp="1"/>
          </p:cNvSpPr>
          <p:nvPr>
            <p:ph type="sldNum" sz="quarter" idx="5"/>
          </p:nvPr>
        </p:nvSpPr>
        <p:spPr/>
        <p:txBody>
          <a:bodyPr/>
          <a:lstStyle/>
          <a:p>
            <a:fld id="{4A2A51ED-6BC5-4CFB-89D2-E1A1420AF81A}" type="slidenum">
              <a:rPr lang="en-GB" smtClean="0"/>
              <a:t>14</a:t>
            </a:fld>
            <a:endParaRPr lang="en-GB"/>
          </a:p>
        </p:txBody>
      </p:sp>
    </p:spTree>
    <p:extLst>
      <p:ext uri="{BB962C8B-B14F-4D97-AF65-F5344CB8AC3E}">
        <p14:creationId xmlns:p14="http://schemas.microsoft.com/office/powerpoint/2010/main" val="2177090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80C05-7A31-4E93-83E9-4658FFE37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DE172-2771-7631-8345-C5FFDCFAAC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F9941-6F6B-CF8C-DE3E-86ED055E64EF}"/>
              </a:ext>
            </a:extLst>
          </p:cNvPr>
          <p:cNvSpPr>
            <a:spLocks noGrp="1"/>
          </p:cNvSpPr>
          <p:nvPr>
            <p:ph type="body" idx="1"/>
          </p:nvPr>
        </p:nvSpPr>
        <p:spPr/>
        <p:txBody>
          <a:bodyPr/>
          <a:lstStyle/>
          <a:p>
            <a:pPr>
              <a:buNone/>
            </a:pPr>
            <a:r>
              <a:rPr lang="en-GB" sz="1800" b="1"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Slide 15: </a:t>
            </a:r>
            <a:r>
              <a:rPr lang="en-GB" sz="1800" dirty="0">
                <a:solidFill>
                  <a:srgbClr val="232323"/>
                </a:solidFill>
                <a:effectLst/>
                <a:latin typeface="Calibri" panose="020F0502020204030204" pitchFamily="34" charset="0"/>
                <a:ea typeface="Calibri" panose="020F0502020204030204" pitchFamily="34" charset="0"/>
                <a:cs typeface="Times New Roman" panose="02020603050405020304" pitchFamily="18" charset="0"/>
              </a:rPr>
              <a:t>When life causes us to question,</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Help us to see as you see, God….</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turn to you.</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78E4D75-2697-3E9F-E045-9CC15F233620}"/>
              </a:ext>
            </a:extLst>
          </p:cNvPr>
          <p:cNvSpPr>
            <a:spLocks noGrp="1"/>
          </p:cNvSpPr>
          <p:nvPr>
            <p:ph type="sldNum" sz="quarter" idx="5"/>
          </p:nvPr>
        </p:nvSpPr>
        <p:spPr/>
        <p:txBody>
          <a:bodyPr/>
          <a:lstStyle/>
          <a:p>
            <a:fld id="{4A2A51ED-6BC5-4CFB-89D2-E1A1420AF81A}" type="slidenum">
              <a:rPr lang="en-GB" smtClean="0"/>
              <a:t>15</a:t>
            </a:fld>
            <a:endParaRPr lang="en-GB"/>
          </a:p>
        </p:txBody>
      </p:sp>
    </p:spTree>
    <p:extLst>
      <p:ext uri="{BB962C8B-B14F-4D97-AF65-F5344CB8AC3E}">
        <p14:creationId xmlns:p14="http://schemas.microsoft.com/office/powerpoint/2010/main" val="2569360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17</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a variety of glasses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Put on the different glasses and think about how they change how you see things.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Are there people or situations you might need to ‘see’ differently?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Talk about how this might </a:t>
            </a:r>
            <a:r>
              <a:rPr lang="en-GB" sz="1800">
                <a:effectLst/>
                <a:latin typeface="Calibri" panose="020F0502020204030204" pitchFamily="34" charset="0"/>
                <a:ea typeface="MS Mincho" panose="02020609040205080304" pitchFamily="49" charset="-128"/>
                <a:cs typeface="Times New Roman" panose="02020603050405020304" pitchFamily="18" charset="0"/>
              </a:rPr>
              <a:t>change our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school for the better.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buNone/>
            </a:pPr>
            <a:r>
              <a:rPr lang="en-GB" sz="1800" dirty="0">
                <a:effectLst/>
                <a:latin typeface="Calibri" panose="020F0502020204030204" pitchFamily="34" charset="0"/>
                <a:ea typeface="MS Mincho" panose="02020609040205080304" pitchFamily="49" charset="-128"/>
              </a:rPr>
              <a:t>If you’d like to, bring these before God and ask Him to help you to see things as He does.</a:t>
            </a:r>
            <a:endParaRPr lang="en-GB" b="0" dirty="0"/>
          </a:p>
        </p:txBody>
      </p:sp>
      <p:sp>
        <p:nvSpPr>
          <p:cNvPr id="4" name="Slide Number Placeholder 3"/>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To boldly go…..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 we are going on another journey, with someone who had witnessed the start of the Church as we heard last week, in the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Pentecost story</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[recap this briefly if you need to]</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What’s in the rucksack today?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Open your rucksack and show the sunglasses, talking about what they are for and how they might help on a journey. Talk about how they help to change what we see – so that our eyes can cope better with bright sunshine! Then introduce each of your other optical objects, and ask them to spot the connection, which should be that ‘they help you to see things’ (or similar).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54432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5&amp;6: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Ask a child (who doesn’t wear glasses) to put on the dress-up glasses, cover one eye and do a mock ‘eye test’ using slide 6 – don’t make too big a deal of what they can or can’t read, as this is not the point. Repeat with the other eye, then try it again with both working together: the child should find that it’s easier to read the chart with both eyes open.</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14566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5&amp;6:</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Ask a child (who doesn’t wear glasses) to put on the dress-up glasses, cover one eye and do a mock ‘eye test’ – don’t make too big a deal of what they can or can’t read as this is not the point. Repeat with the other eye, then try it again with both working together: the child should find that it’s easier to read the chart with both eyes open.</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342369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7: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Being able to see properly is really important – and wearing glasses can help! In today’s story, we hear a lot about seeing…..so watch out, and see if you can spot a connection between the story and our rucksack object….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The story carries on from the one we heard last time, when God sent his Holy Spirit upon the disciples and the first Church began. It is about a man named Saul, and what happened when he met Jesus… As we tell the story together, there will be some things for you to wonder….</a:t>
            </a:r>
            <a:r>
              <a:rPr lang="en-GB" sz="1800" dirty="0">
                <a:effectLst/>
                <a:latin typeface="Calibri" panose="020F0502020204030204" pitchFamily="34" charset="0"/>
                <a:ea typeface="MS Mincho" panose="02020609040205080304" pitchFamily="49" charset="-128"/>
              </a:rPr>
              <a:t> Keep thinking about these and we’ll talk later on.</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story &amp; props listed on p3-4]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326765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C9EB07FE-D9C3-D2DD-E776-8759C62C1787}"/>
              </a:ext>
            </a:extLst>
          </p:cNvPr>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2">
            <a:extLst>
              <a:ext uri="{FF2B5EF4-FFF2-40B4-BE49-F238E27FC236}">
                <a16:creationId xmlns:a16="http://schemas.microsoft.com/office/drawing/2014/main" id="{CC56822A-FDA7-66CF-0F14-361BF1E6B88A}"/>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r>
              <a:rPr lang="en-US" altLang="en-US" b="1" dirty="0"/>
              <a:t>Slide 8: Paul’s Journey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9: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At the end of our story, let’s have a time to talk together. In our story, we asked quite a lot of questions!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[go back to some of the wondering questions posed in the story. Children could talk in pairs, or you could have an open discussion, or find another way that fits your context. You may wish to focus on just one question, or leave this for children to ponder in their classrooms later]</a:t>
            </a:r>
            <a:endParaRPr lang="en-GB" dirty="0"/>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what made Saul such an unkind person at the start?....</a:t>
            </a:r>
            <a:endParaRPr lang="en-GB" sz="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how Saul felt when he couldn’t see?..... </a:t>
            </a:r>
            <a:endParaRPr lang="en-GB" sz="8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how Ananias felt, knowing who he was to visit?....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why Saul changed his name?....</a:t>
            </a: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124009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4/15/2025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4/15/2025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4/15/2025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4/15/2025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4/15/2025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4/15/2025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4/15/2025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a:t>
            </a:r>
            <a:r>
              <a:rPr lang="en-GB" altLang="en-US" sz="4000">
                <a:latin typeface="Century Gothic" panose="020B0502020202020204" pitchFamily="34" charset="0"/>
              </a:rPr>
              <a:t>the way…</a:t>
            </a:r>
            <a:endParaRPr lang="en-GB" altLang="en-US" sz="4000" dirty="0">
              <a:latin typeface="Century Gothic" panose="020B0502020202020204" pitchFamily="34" charset="0"/>
            </a:endParaRP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638C2B-D574-EEF0-454E-6F70D2410E16}"/>
              </a:ext>
            </a:extLst>
          </p:cNvPr>
          <p:cNvSpPr txBox="1">
            <a:spLocks noChangeArrowheads="1"/>
          </p:cNvSpPr>
          <p:nvPr/>
        </p:nvSpPr>
        <p:spPr bwMode="auto">
          <a:xfrm>
            <a:off x="4250819" y="391246"/>
            <a:ext cx="4713669" cy="6075509"/>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being blind made Saul see things in a new way?....</a:t>
            </a: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how this experience changed things for Saul, and for others?....</a:t>
            </a: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others saw when they looked at Paul?....</a:t>
            </a:r>
          </a:p>
          <a:p>
            <a:pPr algn="ctr">
              <a:buNone/>
            </a:pPr>
            <a:endParaRPr lang="en-GB" sz="10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this story might teach us?....</a:t>
            </a:r>
          </a:p>
        </p:txBody>
      </p:sp>
      <p:pic>
        <p:nvPicPr>
          <p:cNvPr id="3" name="Picture 1">
            <a:extLst>
              <a:ext uri="{FF2B5EF4-FFF2-40B4-BE49-F238E27FC236}">
                <a16:creationId xmlns:a16="http://schemas.microsoft.com/office/drawing/2014/main" id="{1D5D0AAA-E2A3-51C9-A047-B24564992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12" r="37810"/>
          <a:stretch/>
        </p:blipFill>
        <p:spPr bwMode="auto">
          <a:xfrm>
            <a:off x="-36512" y="0"/>
            <a:ext cx="4104456"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923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6AF151-1187-E427-0D33-3EB9AD6A797E}"/>
              </a:ext>
            </a:extLst>
          </p:cNvPr>
          <p:cNvSpPr txBox="1"/>
          <p:nvPr/>
        </p:nvSpPr>
        <p:spPr>
          <a:xfrm>
            <a:off x="179512" y="3212976"/>
            <a:ext cx="8856984" cy="3539430"/>
          </a:xfrm>
          <a:prstGeom prst="rect">
            <a:avLst/>
          </a:prstGeom>
          <a:noFill/>
        </p:spPr>
        <p:txBody>
          <a:bodyPr wrap="square">
            <a:spAutoFit/>
          </a:bodyPr>
          <a:lstStyle/>
          <a:p>
            <a:pPr>
              <a:buNone/>
            </a:pPr>
            <a:r>
              <a:rPr lang="en-GB" sz="3200" b="1" dirty="0">
                <a:effectLst/>
                <a:latin typeface="Century Gothic" panose="020B0502020202020204" pitchFamily="34" charset="0"/>
                <a:ea typeface="MS Mincho" panose="02020609040205080304" pitchFamily="49" charset="-128"/>
                <a:cs typeface="Times New Roman" panose="02020603050405020304" pitchFamily="18" charset="0"/>
              </a:rPr>
              <a:t>Dear God</a:t>
            </a:r>
          </a:p>
          <a:p>
            <a:pPr>
              <a:buNone/>
            </a:pPr>
            <a:r>
              <a:rPr lang="en-GB" sz="3200" b="1" dirty="0">
                <a:effectLst/>
                <a:latin typeface="Century Gothic" panose="020B0502020202020204" pitchFamily="34" charset="0"/>
                <a:ea typeface="MS Mincho" panose="02020609040205080304" pitchFamily="49" charset="-128"/>
                <a:cs typeface="Times New Roman" panose="02020603050405020304" pitchFamily="18" charset="0"/>
              </a:rPr>
              <a:t>Thank you for this story of how Saul became Paul and learned to see the world differently. Thank you for Ananias who heard your voice and chose to do what you asked him to. Help us to ‘see’ other people or situations that we face as you do.   Amen</a:t>
            </a:r>
          </a:p>
        </p:txBody>
      </p:sp>
      <p:sp>
        <p:nvSpPr>
          <p:cNvPr id="5" name="Rectangle 4">
            <a:extLst>
              <a:ext uri="{FF2B5EF4-FFF2-40B4-BE49-F238E27FC236}">
                <a16:creationId xmlns:a16="http://schemas.microsoft.com/office/drawing/2014/main" id="{601CC72E-AE35-EB91-836C-E1DC0A6E095B}"/>
              </a:ext>
            </a:extLst>
          </p:cNvPr>
          <p:cNvSpPr/>
          <p:nvPr/>
        </p:nvSpPr>
        <p:spPr>
          <a:xfrm>
            <a:off x="179512" y="260648"/>
            <a:ext cx="8712968" cy="279727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pair of sunglasses with reflective lenses&#10;&#10;AI-generated content may be incorrect.">
            <a:extLst>
              <a:ext uri="{FF2B5EF4-FFF2-40B4-BE49-F238E27FC236}">
                <a16:creationId xmlns:a16="http://schemas.microsoft.com/office/drawing/2014/main" id="{E5A465EA-DBDD-BF16-87D7-43C2058542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1" t="25734" r="5550" b="26533"/>
          <a:stretch/>
        </p:blipFill>
        <p:spPr bwMode="auto">
          <a:xfrm>
            <a:off x="1619672" y="276597"/>
            <a:ext cx="5904656" cy="2793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478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619A63-7603-440B-939F-6A16137BEB0D}"/>
              </a:ext>
            </a:extLst>
          </p:cNvPr>
          <p:cNvSpPr txBox="1"/>
          <p:nvPr/>
        </p:nvSpPr>
        <p:spPr>
          <a:xfrm>
            <a:off x="164387" y="5787036"/>
            <a:ext cx="8825501" cy="769441"/>
          </a:xfrm>
          <a:prstGeom prst="rect">
            <a:avLst/>
          </a:prstGeom>
          <a:noFill/>
        </p:spPr>
        <p:txBody>
          <a:bodyPr wrap="square" rtlCol="0">
            <a:spAutoFit/>
          </a:bodyPr>
          <a:lstStyle/>
          <a:p>
            <a:pPr algn="ctr"/>
            <a:r>
              <a:rPr lang="en-GB" sz="4400" b="1" dirty="0">
                <a:solidFill>
                  <a:prstClr val="white"/>
                </a:solidFill>
                <a:latin typeface="Century Gothic" panose="020B0502020202020204" pitchFamily="34" charset="0"/>
              </a:rPr>
              <a:t>Help us to see as you see, God</a:t>
            </a:r>
          </a:p>
        </p:txBody>
      </p:sp>
      <p:pic>
        <p:nvPicPr>
          <p:cNvPr id="4" name="Picture 3" descr="A galaxy in space with stars&#10;&#10;AI-generated content may be incorrect.">
            <a:extLst>
              <a:ext uri="{FF2B5EF4-FFF2-40B4-BE49-F238E27FC236}">
                <a16:creationId xmlns:a16="http://schemas.microsoft.com/office/drawing/2014/main" id="{807D0DF2-DC78-80AA-B8D2-65E0E8490B9F}"/>
              </a:ext>
            </a:extLst>
          </p:cNvPr>
          <p:cNvPicPr>
            <a:picLocks noChangeAspect="1"/>
          </p:cNvPicPr>
          <p:nvPr/>
        </p:nvPicPr>
        <p:blipFill>
          <a:blip r:embed="rId3">
            <a:extLst>
              <a:ext uri="{28A0092B-C50C-407E-A947-70E740481C1C}">
                <a14:useLocalDpi xmlns:a14="http://schemas.microsoft.com/office/drawing/2010/main" val="0"/>
              </a:ext>
            </a:extLst>
          </a:blip>
          <a:srcRect t="14256"/>
          <a:stretch/>
        </p:blipFill>
        <p:spPr>
          <a:xfrm>
            <a:off x="0" y="575036"/>
            <a:ext cx="9144000" cy="5182046"/>
          </a:xfrm>
          <a:prstGeom prst="rect">
            <a:avLst/>
          </a:prstGeom>
          <a:ln>
            <a:solidFill>
              <a:schemeClr val="tx1"/>
            </a:solidFill>
          </a:ln>
        </p:spPr>
      </p:pic>
    </p:spTree>
    <p:extLst>
      <p:ext uri="{BB962C8B-B14F-4D97-AF65-F5344CB8AC3E}">
        <p14:creationId xmlns:p14="http://schemas.microsoft.com/office/powerpoint/2010/main" val="113307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3E8C-41B9-8239-33C8-27010452FC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0D6E585-5C0D-E30E-7ECD-9DA502D16094}"/>
              </a:ext>
            </a:extLst>
          </p:cNvPr>
          <p:cNvSpPr txBox="1"/>
          <p:nvPr/>
        </p:nvSpPr>
        <p:spPr>
          <a:xfrm>
            <a:off x="164387" y="5787036"/>
            <a:ext cx="8825501" cy="769441"/>
          </a:xfrm>
          <a:prstGeom prst="rect">
            <a:avLst/>
          </a:prstGeom>
          <a:noFill/>
        </p:spPr>
        <p:txBody>
          <a:bodyPr wrap="square" rtlCol="0">
            <a:spAutoFit/>
          </a:bodyPr>
          <a:lstStyle/>
          <a:p>
            <a:pPr algn="ctr"/>
            <a:r>
              <a:rPr lang="en-GB" sz="4400" b="1" dirty="0">
                <a:solidFill>
                  <a:prstClr val="white"/>
                </a:solidFill>
                <a:latin typeface="Century Gothic" panose="020B0502020202020204" pitchFamily="34" charset="0"/>
              </a:rPr>
              <a:t>Help us to see as you see, God</a:t>
            </a:r>
          </a:p>
        </p:txBody>
      </p:sp>
      <p:pic>
        <p:nvPicPr>
          <p:cNvPr id="2" name="Picture 1">
            <a:extLst>
              <a:ext uri="{FF2B5EF4-FFF2-40B4-BE49-F238E27FC236}">
                <a16:creationId xmlns:a16="http://schemas.microsoft.com/office/drawing/2014/main" id="{57F09647-178B-3329-9273-DCCE643A7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696"/>
            <a:ext cx="9144000" cy="4872038"/>
          </a:xfrm>
          <a:prstGeom prst="rect">
            <a:avLst/>
          </a:prstGeom>
          <a:ln>
            <a:solidFill>
              <a:schemeClr val="tx1"/>
            </a:solidFill>
          </a:ln>
        </p:spPr>
      </p:pic>
    </p:spTree>
    <p:extLst>
      <p:ext uri="{BB962C8B-B14F-4D97-AF65-F5344CB8AC3E}">
        <p14:creationId xmlns:p14="http://schemas.microsoft.com/office/powerpoint/2010/main" val="281868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9AA5F-B4B9-726F-5591-ACD9BE64F99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300C216-DDD6-C67E-60A2-1F167220AED5}"/>
              </a:ext>
            </a:extLst>
          </p:cNvPr>
          <p:cNvSpPr txBox="1"/>
          <p:nvPr/>
        </p:nvSpPr>
        <p:spPr>
          <a:xfrm>
            <a:off x="164387" y="5787036"/>
            <a:ext cx="8825501" cy="769441"/>
          </a:xfrm>
          <a:prstGeom prst="rect">
            <a:avLst/>
          </a:prstGeom>
          <a:noFill/>
        </p:spPr>
        <p:txBody>
          <a:bodyPr wrap="square" rtlCol="0">
            <a:spAutoFit/>
          </a:bodyPr>
          <a:lstStyle/>
          <a:p>
            <a:pPr algn="ctr"/>
            <a:r>
              <a:rPr lang="en-GB" sz="4400" b="1" dirty="0">
                <a:solidFill>
                  <a:prstClr val="white"/>
                </a:solidFill>
                <a:latin typeface="Century Gothic" panose="020B0502020202020204" pitchFamily="34" charset="0"/>
              </a:rPr>
              <a:t>Help us to see as you see, God</a:t>
            </a:r>
          </a:p>
        </p:txBody>
      </p:sp>
      <p:pic>
        <p:nvPicPr>
          <p:cNvPr id="3" name="Picture 2" descr="Two boys sitting on the floor holding teddy bears&#10;&#10;AI-generated content may be incorrect.">
            <a:extLst>
              <a:ext uri="{FF2B5EF4-FFF2-40B4-BE49-F238E27FC236}">
                <a16:creationId xmlns:a16="http://schemas.microsoft.com/office/drawing/2014/main" id="{513ED0C3-A9FC-FCA3-6B2E-010BE465CDAA}"/>
              </a:ext>
            </a:extLst>
          </p:cNvPr>
          <p:cNvPicPr>
            <a:picLocks noChangeAspect="1"/>
          </p:cNvPicPr>
          <p:nvPr/>
        </p:nvPicPr>
        <p:blipFill>
          <a:blip r:embed="rId3">
            <a:extLst>
              <a:ext uri="{28A0092B-C50C-407E-A947-70E740481C1C}">
                <a14:useLocalDpi xmlns:a14="http://schemas.microsoft.com/office/drawing/2010/main" val="0"/>
              </a:ext>
            </a:extLst>
          </a:blip>
          <a:srcRect t="18019" b="3805"/>
          <a:stretch/>
        </p:blipFill>
        <p:spPr>
          <a:xfrm>
            <a:off x="0" y="715344"/>
            <a:ext cx="9144000" cy="4752528"/>
          </a:xfrm>
          <a:prstGeom prst="rect">
            <a:avLst/>
          </a:prstGeom>
          <a:ln>
            <a:solidFill>
              <a:schemeClr val="tx1"/>
            </a:solidFill>
          </a:ln>
        </p:spPr>
      </p:pic>
    </p:spTree>
    <p:extLst>
      <p:ext uri="{BB962C8B-B14F-4D97-AF65-F5344CB8AC3E}">
        <p14:creationId xmlns:p14="http://schemas.microsoft.com/office/powerpoint/2010/main" val="409990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6D184-44D0-80C9-F2DA-28BED014221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95E307-D34E-DAE4-E328-021D85BEE776}"/>
              </a:ext>
            </a:extLst>
          </p:cNvPr>
          <p:cNvSpPr txBox="1"/>
          <p:nvPr/>
        </p:nvSpPr>
        <p:spPr>
          <a:xfrm>
            <a:off x="164387" y="5787036"/>
            <a:ext cx="8825501" cy="769441"/>
          </a:xfrm>
          <a:prstGeom prst="rect">
            <a:avLst/>
          </a:prstGeom>
          <a:noFill/>
        </p:spPr>
        <p:txBody>
          <a:bodyPr wrap="square" rtlCol="0">
            <a:spAutoFit/>
          </a:bodyPr>
          <a:lstStyle/>
          <a:p>
            <a:pPr algn="ctr"/>
            <a:r>
              <a:rPr lang="en-GB" sz="4400" b="1" dirty="0">
                <a:solidFill>
                  <a:prstClr val="white"/>
                </a:solidFill>
                <a:latin typeface="Century Gothic" panose="020B0502020202020204" pitchFamily="34" charset="0"/>
              </a:rPr>
              <a:t>Help us to see as you see, God</a:t>
            </a:r>
          </a:p>
        </p:txBody>
      </p:sp>
      <p:pic>
        <p:nvPicPr>
          <p:cNvPr id="4" name="Picture 3" descr="A cartoon character sitting in front of many question marks&#10;&#10;AI-generated content may be incorrect.">
            <a:extLst>
              <a:ext uri="{FF2B5EF4-FFF2-40B4-BE49-F238E27FC236}">
                <a16:creationId xmlns:a16="http://schemas.microsoft.com/office/drawing/2014/main" id="{54AD0569-7473-C639-46B3-50B4C30EC475}"/>
              </a:ext>
            </a:extLst>
          </p:cNvPr>
          <p:cNvPicPr>
            <a:picLocks noChangeAspect="1"/>
          </p:cNvPicPr>
          <p:nvPr/>
        </p:nvPicPr>
        <p:blipFill>
          <a:blip r:embed="rId3">
            <a:extLst>
              <a:ext uri="{28A0092B-C50C-407E-A947-70E740481C1C}">
                <a14:useLocalDpi xmlns:a14="http://schemas.microsoft.com/office/drawing/2010/main" val="0"/>
              </a:ext>
            </a:extLst>
          </a:blip>
          <a:srcRect t="21652" b="6950"/>
          <a:stretch/>
        </p:blipFill>
        <p:spPr>
          <a:xfrm>
            <a:off x="827584" y="269588"/>
            <a:ext cx="7488832" cy="5346952"/>
          </a:xfrm>
          <a:prstGeom prst="rect">
            <a:avLst/>
          </a:prstGeom>
        </p:spPr>
      </p:pic>
    </p:spTree>
    <p:extLst>
      <p:ext uri="{BB962C8B-B14F-4D97-AF65-F5344CB8AC3E}">
        <p14:creationId xmlns:p14="http://schemas.microsoft.com/office/powerpoint/2010/main" val="40387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2" name="Picture 1">
            <a:extLst>
              <a:ext uri="{FF2B5EF4-FFF2-40B4-BE49-F238E27FC236}">
                <a16:creationId xmlns:a16="http://schemas.microsoft.com/office/drawing/2014/main" id="{3AC1F248-5069-A5E6-F447-4BBD3F7056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39800"/>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8" name="Picture 7" descr="A drawing of a fire&#10;&#10;AI-generated content may be incorrect.">
            <a:extLst>
              <a:ext uri="{FF2B5EF4-FFF2-40B4-BE49-F238E27FC236}">
                <a16:creationId xmlns:a16="http://schemas.microsoft.com/office/drawing/2014/main" id="{4031BD75-62B3-0A8C-3F65-D3739D446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64288" y="3417696"/>
            <a:ext cx="1775412" cy="2865735"/>
          </a:xfrm>
          <a:prstGeom prst="rect">
            <a:avLst/>
          </a:prstGeom>
        </p:spPr>
      </p:pic>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99C51E2C-D4B3-49B5-8A95-5A9F1A49221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0988" y="412750"/>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3C62DF5-8A51-4D7B-945D-6343092C44B3}"/>
              </a:ext>
            </a:extLst>
          </p:cNvPr>
          <p:cNvSpPr txBox="1"/>
          <p:nvPr/>
        </p:nvSpPr>
        <p:spPr>
          <a:xfrm>
            <a:off x="5240338" y="1536700"/>
            <a:ext cx="3800475" cy="37846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entury Gothic"/>
                <a:ea typeface="+mn-ea"/>
                <a:cs typeface="Century Gothic"/>
              </a:rPr>
              <a:t>What’s in the rucksack today?</a:t>
            </a:r>
          </a:p>
        </p:txBody>
      </p:sp>
      <p:sp>
        <p:nvSpPr>
          <p:cNvPr id="8196" name="TextBox 1">
            <a:extLst>
              <a:ext uri="{FF2B5EF4-FFF2-40B4-BE49-F238E27FC236}">
                <a16:creationId xmlns:a16="http://schemas.microsoft.com/office/drawing/2014/main" id="{A5DD95E9-FCC8-44AC-A965-DEBA9EBE50D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altLang="en-US" sz="1100" b="0" i="1" u="none" strike="noStrike" kern="1200" cap="none" spc="0" normalizeH="0" baseline="0" noProof="0">
                <a:ln>
                  <a:noFill/>
                </a:ln>
                <a:solidFill>
                  <a:srgbClr val="FFFFFF"/>
                </a:solidFill>
                <a:effectLst/>
                <a:uLnTx/>
                <a:uFillTx/>
                <a:latin typeface="Century Gothic" panose="020B0502020202020204" pitchFamily="34" charset="0"/>
                <a:ea typeface="MS PGothic" panose="020B0600070205080204" pitchFamily="34" charset="-128"/>
                <a:cs typeface="+mn-cs"/>
              </a:rPr>
              <a:t>Picture copyright-free from pixabay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861553B9-888E-5A9D-515C-C5B46440A3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7988"/>
            <a:ext cx="91440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C694C35-0C00-01C4-57FF-B712D520E632}"/>
              </a:ext>
            </a:extLst>
          </p:cNvPr>
          <p:cNvSpPr txBox="1"/>
          <p:nvPr/>
        </p:nvSpPr>
        <p:spPr>
          <a:xfrm>
            <a:off x="125413" y="5561013"/>
            <a:ext cx="8893175" cy="1016000"/>
          </a:xfrm>
          <a:prstGeom prst="rect">
            <a:avLst/>
          </a:prstGeom>
          <a:noFill/>
        </p:spPr>
        <p:txBody>
          <a:bodyPr>
            <a:spAutoFit/>
          </a:bodyPr>
          <a:lstStyle/>
          <a:p>
            <a:pPr algn="ctr" eaLnBrk="1" fontAlgn="auto" hangingPunct="1">
              <a:spcBef>
                <a:spcPts val="0"/>
              </a:spcBef>
              <a:spcAft>
                <a:spcPts val="0"/>
              </a:spcAft>
              <a:defRPr/>
            </a:pPr>
            <a:r>
              <a:rPr lang="en-US" sz="6000" b="1" dirty="0">
                <a:solidFill>
                  <a:prstClr val="white"/>
                </a:solidFill>
                <a:latin typeface="Century Gothic"/>
                <a:ea typeface="+mn-ea"/>
                <a:cs typeface="Century Gothic"/>
              </a:rPr>
              <a:t>Checking our eyesight!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6F9B5-1280-01D9-6819-853CE973F114}"/>
              </a:ext>
            </a:extLst>
          </p:cNvPr>
          <p:cNvSpPr>
            <a:spLocks noChangeArrowheads="1"/>
          </p:cNvSpPr>
          <p:nvPr/>
        </p:nvSpPr>
        <p:spPr bwMode="auto">
          <a:xfrm>
            <a:off x="893763" y="617538"/>
            <a:ext cx="7356475" cy="5622925"/>
          </a:xfrm>
          <a:prstGeom prst="rect">
            <a:avLst/>
          </a:prstGeom>
          <a:solidFill>
            <a:schemeClr val="tx1"/>
          </a:solidFill>
          <a:ln w="9525">
            <a:solidFill>
              <a:schemeClr val="bg1"/>
            </a:solidFill>
            <a:miter lim="800000"/>
            <a:headEnd/>
            <a:tailEnd/>
          </a:ln>
          <a:effectLst>
            <a:outerShdw blurRad="40000" dist="23000" dir="5400000" rotWithShape="0">
              <a:srgbClr val="808080">
                <a:alpha val="34998"/>
              </a:srgbClr>
            </a:outerShdw>
          </a:effectLst>
        </p:spPr>
        <p:txBody>
          <a:bodyPr anchor="ctr"/>
          <a:lstStyle/>
          <a:p>
            <a:pPr algn="ctr" eaLnBrk="1" fontAlgn="auto" hangingPunct="1">
              <a:spcBef>
                <a:spcPts val="0"/>
              </a:spcBef>
              <a:spcAft>
                <a:spcPts val="0"/>
              </a:spcAft>
              <a:defRPr/>
            </a:pPr>
            <a:r>
              <a:rPr lang="en-US" sz="7200" dirty="0">
                <a:solidFill>
                  <a:prstClr val="black"/>
                </a:solidFill>
                <a:latin typeface="Arial Black"/>
                <a:cs typeface="Arial Black"/>
              </a:rPr>
              <a:t>E</a:t>
            </a:r>
          </a:p>
          <a:p>
            <a:pPr algn="ctr" eaLnBrk="1" fontAlgn="auto" hangingPunct="1">
              <a:spcBef>
                <a:spcPts val="0"/>
              </a:spcBef>
              <a:spcAft>
                <a:spcPts val="0"/>
              </a:spcAft>
              <a:defRPr/>
            </a:pPr>
            <a:r>
              <a:rPr lang="en-US" sz="6600" dirty="0">
                <a:solidFill>
                  <a:prstClr val="black"/>
                </a:solidFill>
                <a:latin typeface="Arial Black"/>
                <a:cs typeface="Arial Black"/>
              </a:rPr>
              <a:t>F  P</a:t>
            </a:r>
          </a:p>
          <a:p>
            <a:pPr algn="ctr" eaLnBrk="1" fontAlgn="auto" hangingPunct="1">
              <a:spcBef>
                <a:spcPts val="0"/>
              </a:spcBef>
              <a:spcAft>
                <a:spcPts val="0"/>
              </a:spcAft>
              <a:defRPr/>
            </a:pPr>
            <a:r>
              <a:rPr lang="en-US" sz="4800" dirty="0">
                <a:solidFill>
                  <a:prstClr val="black"/>
                </a:solidFill>
                <a:latin typeface="Arial Black"/>
                <a:cs typeface="Arial Black"/>
              </a:rPr>
              <a:t>T  O  Z</a:t>
            </a:r>
          </a:p>
          <a:p>
            <a:pPr algn="ctr" eaLnBrk="1" fontAlgn="auto" hangingPunct="1">
              <a:spcBef>
                <a:spcPts val="0"/>
              </a:spcBef>
              <a:spcAft>
                <a:spcPts val="0"/>
              </a:spcAft>
              <a:defRPr/>
            </a:pPr>
            <a:r>
              <a:rPr lang="en-US" sz="4000" dirty="0">
                <a:solidFill>
                  <a:prstClr val="black"/>
                </a:solidFill>
                <a:latin typeface="Arial Black"/>
                <a:cs typeface="Arial Black"/>
              </a:rPr>
              <a:t>L  P  E  D</a:t>
            </a:r>
          </a:p>
          <a:p>
            <a:pPr algn="ctr" eaLnBrk="1" fontAlgn="auto" hangingPunct="1">
              <a:lnSpc>
                <a:spcPct val="130000"/>
              </a:lnSpc>
              <a:spcBef>
                <a:spcPts val="0"/>
              </a:spcBef>
              <a:spcAft>
                <a:spcPts val="0"/>
              </a:spcAft>
              <a:defRPr/>
            </a:pPr>
            <a:r>
              <a:rPr lang="en-US" sz="2800" dirty="0">
                <a:solidFill>
                  <a:prstClr val="black"/>
                </a:solidFill>
                <a:latin typeface="Arial Black"/>
                <a:cs typeface="Arial Black"/>
              </a:rPr>
              <a:t>P   E   C   F   D</a:t>
            </a:r>
            <a:endParaRPr lang="en-US" sz="2400" dirty="0">
              <a:solidFill>
                <a:prstClr val="black"/>
              </a:solidFill>
              <a:latin typeface="Arial Black"/>
              <a:cs typeface="Arial Black"/>
            </a:endParaRPr>
          </a:p>
          <a:p>
            <a:pPr algn="ctr" eaLnBrk="1" fontAlgn="auto" hangingPunct="1">
              <a:lnSpc>
                <a:spcPct val="130000"/>
              </a:lnSpc>
              <a:spcBef>
                <a:spcPts val="0"/>
              </a:spcBef>
              <a:spcAft>
                <a:spcPts val="0"/>
              </a:spcAft>
              <a:defRPr/>
            </a:pPr>
            <a:r>
              <a:rPr lang="en-US" sz="2400" dirty="0">
                <a:solidFill>
                  <a:prstClr val="black"/>
                </a:solidFill>
                <a:latin typeface="Arial Black"/>
                <a:cs typeface="Arial Black"/>
              </a:rPr>
              <a:t>E   D   F   C   Z   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7FBDEF-FBE7-4FB5-0D69-4A7939A757D0}"/>
              </a:ext>
            </a:extLst>
          </p:cNvPr>
          <p:cNvSpPr txBox="1">
            <a:spLocks noChangeArrowheads="1"/>
          </p:cNvSpPr>
          <p:nvPr/>
        </p:nvSpPr>
        <p:spPr bwMode="auto">
          <a:xfrm>
            <a:off x="0" y="5481638"/>
            <a:ext cx="9144000" cy="831850"/>
          </a:xfrm>
          <a:prstGeom prst="rect">
            <a:avLst/>
          </a:prstGeom>
          <a:solidFill>
            <a:srgbClr val="0000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800" b="1">
                <a:latin typeface="Century Gothic" panose="020B0502020202020204" pitchFamily="34" charset="0"/>
              </a:rPr>
              <a:t>…to be continued...</a:t>
            </a:r>
          </a:p>
        </p:txBody>
      </p:sp>
      <p:pic>
        <p:nvPicPr>
          <p:cNvPr id="11267" name="Picture 2">
            <a:extLst>
              <a:ext uri="{FF2B5EF4-FFF2-40B4-BE49-F238E27FC236}">
                <a16:creationId xmlns:a16="http://schemas.microsoft.com/office/drawing/2014/main" id="{D091D119-C81D-0C69-0AE2-A503BD1320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441325"/>
            <a:ext cx="9204326"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1">
            <a:extLst>
              <a:ext uri="{FF2B5EF4-FFF2-40B4-BE49-F238E27FC236}">
                <a16:creationId xmlns:a16="http://schemas.microsoft.com/office/drawing/2014/main" id="{5A91C76C-EA6B-63EE-3E50-3F4AC2B9E350}"/>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a:spcBef>
                <a:spcPct val="0"/>
              </a:spcBef>
              <a:buFontTx/>
              <a:buNone/>
            </a:pPr>
            <a:r>
              <a:rPr lang="en-GB" altLang="en-US" sz="1100" i="1">
                <a:solidFill>
                  <a:srgbClr val="FFFFFF"/>
                </a:solidFill>
                <a:latin typeface="Century Gothic" panose="020B0502020202020204" pitchFamily="34" charset="0"/>
              </a:rPr>
              <a:t>Picture copyright-free from pixabay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F56F1AC5-60C1-E8BA-57E6-C35FD1DCE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0566FB89-0896-72B8-126C-F3E2940CE36F}"/>
              </a:ext>
            </a:extLst>
          </p:cNvPr>
          <p:cNvSpPr txBox="1"/>
          <p:nvPr/>
        </p:nvSpPr>
        <p:spPr>
          <a:xfrm>
            <a:off x="3919538" y="0"/>
            <a:ext cx="5395912" cy="923925"/>
          </a:xfrm>
          <a:prstGeom prst="rect">
            <a:avLst/>
          </a:prstGeom>
          <a:noFill/>
        </p:spPr>
        <p:txBody>
          <a:bodyPr>
            <a:spAutoFit/>
          </a:bodyPr>
          <a:lstStyle/>
          <a:p>
            <a:pPr algn="ctr" eaLnBrk="1" fontAlgn="auto" hangingPunct="1">
              <a:spcBef>
                <a:spcPts val="0"/>
              </a:spcBef>
              <a:spcAft>
                <a:spcPts val="0"/>
              </a:spcAft>
              <a:defRPr/>
            </a:pPr>
            <a:r>
              <a:rPr lang="en-US" sz="5400" b="1" dirty="0">
                <a:solidFill>
                  <a:schemeClr val="bg1"/>
                </a:solidFill>
                <a:latin typeface="Century Gothic"/>
                <a:ea typeface="+mn-ea"/>
                <a:cs typeface="Century Gothic"/>
              </a:rPr>
              <a:t>Paul’s journey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question marks&#10;&#10;AI-generated content may be incorrect.">
            <a:extLst>
              <a:ext uri="{FF2B5EF4-FFF2-40B4-BE49-F238E27FC236}">
                <a16:creationId xmlns:a16="http://schemas.microsoft.com/office/drawing/2014/main" id="{4133473C-CD6D-70C6-3273-8BA081DB3C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029200"/>
          </a:xfrm>
          <a:prstGeom prst="rect">
            <a:avLst/>
          </a:prstGeom>
        </p:spPr>
      </p:pic>
      <p:sp>
        <p:nvSpPr>
          <p:cNvPr id="4" name="TextBox 3">
            <a:extLst>
              <a:ext uri="{FF2B5EF4-FFF2-40B4-BE49-F238E27FC236}">
                <a16:creationId xmlns:a16="http://schemas.microsoft.com/office/drawing/2014/main" id="{3485BCE4-E582-9A32-9113-8D59B9251155}"/>
              </a:ext>
            </a:extLst>
          </p:cNvPr>
          <p:cNvSpPr txBox="1">
            <a:spLocks noChangeArrowheads="1"/>
          </p:cNvSpPr>
          <p:nvPr/>
        </p:nvSpPr>
        <p:spPr bwMode="auto">
          <a:xfrm>
            <a:off x="143508" y="1603885"/>
            <a:ext cx="8856984" cy="3834896"/>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what made Saul such an unkind person at the start?....</a:t>
            </a:r>
            <a:endParaRPr lang="en-GB" sz="105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how Saul felt when he couldn’t see?..... </a:t>
            </a:r>
            <a:endParaRPr lang="en-GB" sz="105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how Ananias felt, knowing who he was to visit?....</a:t>
            </a:r>
          </a:p>
          <a:p>
            <a:pPr algn="ctr">
              <a:buNone/>
            </a:pPr>
            <a:r>
              <a:rPr lang="en-GB" b="1" dirty="0">
                <a:latin typeface="Century Gothic" panose="020B0502020202020204" pitchFamily="34" charset="0"/>
                <a:ea typeface="MS Mincho" panose="02020609040205080304" pitchFamily="49" charset="-128"/>
                <a:cs typeface="Tahoma" panose="020B0604030504040204" pitchFamily="34" charset="0"/>
              </a:rPr>
              <a:t>….I wonder why Saul changed his name?....</a:t>
            </a:r>
          </a:p>
        </p:txBody>
      </p:sp>
    </p:spTree>
    <p:extLst>
      <p:ext uri="{BB962C8B-B14F-4D97-AF65-F5344CB8AC3E}">
        <p14:creationId xmlns:p14="http://schemas.microsoft.com/office/powerpoint/2010/main" val="26182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animBg="1"/>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10634</TotalTime>
  <Words>1792</Words>
  <Application>Microsoft Office PowerPoint</Application>
  <PresentationFormat>On-screen Show (4:3)</PresentationFormat>
  <Paragraphs>141</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Arial</vt:lpstr>
      <vt:lpstr>Arial Black</vt:lpstr>
      <vt:lpstr>Calibri</vt:lpstr>
      <vt:lpstr>Cambria</vt:lpstr>
      <vt:lpstr>Century Gothic</vt:lpstr>
      <vt:lpstr>Symbol</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44</cp:revision>
  <dcterms:created xsi:type="dcterms:W3CDTF">2010-02-04T18:06:46Z</dcterms:created>
  <dcterms:modified xsi:type="dcterms:W3CDTF">2025-04-15T15:51:25Z</dcterms:modified>
</cp:coreProperties>
</file>