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77" r:id="rId2"/>
    <p:sldId id="527" r:id="rId3"/>
    <p:sldId id="566" r:id="rId4"/>
    <p:sldId id="669" r:id="rId5"/>
    <p:sldId id="661" r:id="rId6"/>
    <p:sldId id="663" r:id="rId7"/>
    <p:sldId id="676" r:id="rId8"/>
    <p:sldId id="664" r:id="rId9"/>
    <p:sldId id="674" r:id="rId10"/>
    <p:sldId id="548" r:id="rId11"/>
    <p:sldId id="603" r:id="rId12"/>
    <p:sldId id="573" r:id="rId13"/>
    <p:sldId id="597" r:id="rId14"/>
    <p:sldId id="670" r:id="rId15"/>
    <p:sldId id="591" r:id="rId16"/>
    <p:sldId id="671" r:id="rId17"/>
    <p:sldId id="673" r:id="rId18"/>
    <p:sldId id="672" r:id="rId19"/>
    <p:sldId id="431" r:id="rId20"/>
    <p:sldId id="677" r:id="rId21"/>
    <p:sldId id="443" r:id="rId22"/>
    <p:sldId id="568" r:id="rId2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50E15EA9-0A0B-43E1-A067-65FDC271D4F5}">
          <p14:sldIdLst>
            <p14:sldId id="577"/>
            <p14:sldId id="527"/>
            <p14:sldId id="566"/>
            <p14:sldId id="669"/>
            <p14:sldId id="661"/>
            <p14:sldId id="663"/>
            <p14:sldId id="676"/>
            <p14:sldId id="664"/>
            <p14:sldId id="674"/>
            <p14:sldId id="548"/>
            <p14:sldId id="603"/>
            <p14:sldId id="573"/>
            <p14:sldId id="597"/>
            <p14:sldId id="670"/>
            <p14:sldId id="591"/>
            <p14:sldId id="671"/>
            <p14:sldId id="673"/>
            <p14:sldId id="672"/>
            <p14:sldId id="431"/>
            <p14:sldId id="677"/>
            <p14:sldId id="443"/>
            <p14:sldId id="5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2A2F0-F14E-473B-B82B-7C3D427EBA0F}" v="71" dt="2026-02-05T20:57:10.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41" autoAdjust="0"/>
  </p:normalViewPr>
  <p:slideViewPr>
    <p:cSldViewPr>
      <p:cViewPr varScale="1">
        <p:scale>
          <a:sx n="72" d="100"/>
          <a:sy n="72" d="100"/>
        </p:scale>
        <p:origin x="1688"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7" d="100"/>
          <a:sy n="77" d="100"/>
        </p:scale>
        <p:origin x="281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modSection">
      <pc:chgData name="Rachel Boxer" userId="6da37c9f42e40059" providerId="LiveId" clId="{0E13CC8D-59C2-4409-A640-E738E4606E44}" dt="2026-02-05T20:57:19.968" v="1780" actId="12789"/>
      <pc:docMkLst>
        <pc:docMk/>
      </pc:docMkLst>
      <pc:sldChg chg="modNotesTx">
        <pc:chgData name="Rachel Boxer" userId="6da37c9f42e40059" providerId="LiveId" clId="{0E13CC8D-59C2-4409-A640-E738E4606E44}" dt="2026-01-21T18:11:31.357" v="1550" actId="20577"/>
        <pc:sldMkLst>
          <pc:docMk/>
          <pc:sldMk cId="0" sldId="443"/>
        </pc:sldMkLst>
      </pc:sldChg>
      <pc:sldChg chg="add modTransition modNotesTx">
        <pc:chgData name="Rachel Boxer" userId="6da37c9f42e40059" providerId="LiveId" clId="{0E13CC8D-59C2-4409-A640-E738E4606E44}" dt="2026-01-17T18:38:22.413" v="605" actId="20577"/>
        <pc:sldMkLst>
          <pc:docMk/>
          <pc:sldMk cId="3051304262" sldId="548"/>
        </pc:sldMkLst>
      </pc:sldChg>
      <pc:sldChg chg="addSp delSp modSp mod">
        <pc:chgData name="Rachel Boxer" userId="6da37c9f42e40059" providerId="LiveId" clId="{0E13CC8D-59C2-4409-A640-E738E4606E44}" dt="2026-02-05T20:57:19.968" v="1780" actId="12789"/>
        <pc:sldMkLst>
          <pc:docMk/>
          <pc:sldMk cId="738306419" sldId="566"/>
        </pc:sldMkLst>
        <pc:picChg chg="add mod">
          <ac:chgData name="Rachel Boxer" userId="6da37c9f42e40059" providerId="LiveId" clId="{0E13CC8D-59C2-4409-A640-E738E4606E44}" dt="2026-02-05T20:57:19.968" v="1780" actId="12789"/>
          <ac:picMkLst>
            <pc:docMk/>
            <pc:sldMk cId="738306419" sldId="566"/>
            <ac:picMk id="2" creationId="{A61001F4-CD2D-8AC6-1057-01DBACF7508E}"/>
          </ac:picMkLst>
        </pc:picChg>
        <pc:picChg chg="del">
          <ac:chgData name="Rachel Boxer" userId="6da37c9f42e40059" providerId="LiveId" clId="{0E13CC8D-59C2-4409-A640-E738E4606E44}" dt="2026-02-05T20:57:08.434" v="1777" actId="478"/>
          <ac:picMkLst>
            <pc:docMk/>
            <pc:sldMk cId="738306419" sldId="566"/>
            <ac:picMk id="5" creationId="{D18A5EBB-5D8E-3D15-8D17-1834B5438EC3}"/>
          </ac:picMkLst>
        </pc:picChg>
      </pc:sldChg>
      <pc:sldChg chg="modNotesTx">
        <pc:chgData name="Rachel Boxer" userId="6da37c9f42e40059" providerId="LiveId" clId="{0E13CC8D-59C2-4409-A640-E738E4606E44}" dt="2026-01-21T18:11:35.543" v="1552" actId="20577"/>
        <pc:sldMkLst>
          <pc:docMk/>
          <pc:sldMk cId="2585335716" sldId="568"/>
        </pc:sldMkLst>
      </pc:sldChg>
      <pc:sldChg chg="modNotesTx">
        <pc:chgData name="Rachel Boxer" userId="6da37c9f42e40059" providerId="LiveId" clId="{0E13CC8D-59C2-4409-A640-E738E4606E44}" dt="2026-01-17T18:38:31.307" v="613" actId="20577"/>
        <pc:sldMkLst>
          <pc:docMk/>
          <pc:sldMk cId="2604356220" sldId="573"/>
        </pc:sldMkLst>
      </pc:sldChg>
      <pc:sldChg chg="modNotesTx">
        <pc:chgData name="Rachel Boxer" userId="6da37c9f42e40059" providerId="LiveId" clId="{0E13CC8D-59C2-4409-A640-E738E4606E44}" dt="2026-01-17T18:38:42.559" v="619" actId="20577"/>
        <pc:sldMkLst>
          <pc:docMk/>
          <pc:sldMk cId="91015669" sldId="591"/>
        </pc:sldMkLst>
      </pc:sldChg>
      <pc:sldChg chg="modNotesTx">
        <pc:chgData name="Rachel Boxer" userId="6da37c9f42e40059" providerId="LiveId" clId="{0E13CC8D-59C2-4409-A640-E738E4606E44}" dt="2026-01-17T18:38:34.594" v="615" actId="20577"/>
        <pc:sldMkLst>
          <pc:docMk/>
          <pc:sldMk cId="3531419889" sldId="597"/>
        </pc:sldMkLst>
      </pc:sldChg>
      <pc:sldChg chg="modSp modNotesTx">
        <pc:chgData name="Rachel Boxer" userId="6da37c9f42e40059" providerId="LiveId" clId="{0E13CC8D-59C2-4409-A640-E738E4606E44}" dt="2026-01-22T16:45:21.524" v="1705" actId="20577"/>
        <pc:sldMkLst>
          <pc:docMk/>
          <pc:sldMk cId="3639771347" sldId="603"/>
        </pc:sldMkLst>
        <pc:spChg chg="mod">
          <ac:chgData name="Rachel Boxer" userId="6da37c9f42e40059" providerId="LiveId" clId="{0E13CC8D-59C2-4409-A640-E738E4606E44}" dt="2026-01-22T16:45:06.340" v="1699" actId="313"/>
          <ac:spMkLst>
            <pc:docMk/>
            <pc:sldMk cId="3639771347" sldId="603"/>
            <ac:spMk id="5" creationId="{4C46697C-91DD-E035-D0EA-D851AC1D7565}"/>
          </ac:spMkLst>
        </pc:spChg>
      </pc:sldChg>
      <pc:sldChg chg="addSp modSp modAnim modNotesTx">
        <pc:chgData name="Rachel Boxer" userId="6da37c9f42e40059" providerId="LiveId" clId="{0E13CC8D-59C2-4409-A640-E738E4606E44}" dt="2026-01-16T10:23:12.946" v="218" actId="20577"/>
        <pc:sldMkLst>
          <pc:docMk/>
          <pc:sldMk cId="1397448892" sldId="661"/>
        </pc:sldMkLst>
        <pc:spChg chg="mod">
          <ac:chgData name="Rachel Boxer" userId="6da37c9f42e40059" providerId="LiveId" clId="{0E13CC8D-59C2-4409-A640-E738E4606E44}" dt="2026-01-16T10:21:22.795" v="217"/>
          <ac:spMkLst>
            <pc:docMk/>
            <pc:sldMk cId="1397448892" sldId="661"/>
            <ac:spMk id="5" creationId="{C8870D27-E71E-F97F-9394-8E3C686A4A85}"/>
          </ac:spMkLst>
        </pc:spChg>
        <pc:grpChg chg="add mod">
          <ac:chgData name="Rachel Boxer" userId="6da37c9f42e40059" providerId="LiveId" clId="{0E13CC8D-59C2-4409-A640-E738E4606E44}" dt="2026-01-16T10:21:22.795" v="217"/>
          <ac:grpSpMkLst>
            <pc:docMk/>
            <pc:sldMk cId="1397448892" sldId="661"/>
            <ac:grpSpMk id="2" creationId="{3BF09A6A-66B9-2330-CF71-1844E33E4A1E}"/>
          </ac:grpSpMkLst>
        </pc:grpChg>
        <pc:grpChg chg="mod">
          <ac:chgData name="Rachel Boxer" userId="6da37c9f42e40059" providerId="LiveId" clId="{0E13CC8D-59C2-4409-A640-E738E4606E44}" dt="2026-01-16T10:21:22.795" v="217"/>
          <ac:grpSpMkLst>
            <pc:docMk/>
            <pc:sldMk cId="1397448892" sldId="661"/>
            <ac:grpSpMk id="4" creationId="{9D804B9D-7238-0443-763E-BEE6FC30B795}"/>
          </ac:grpSpMkLst>
        </pc:grpChg>
        <pc:picChg chg="mod">
          <ac:chgData name="Rachel Boxer" userId="6da37c9f42e40059" providerId="LiveId" clId="{0E13CC8D-59C2-4409-A640-E738E4606E44}" dt="2026-01-16T10:21:22.795" v="217"/>
          <ac:picMkLst>
            <pc:docMk/>
            <pc:sldMk cId="1397448892" sldId="661"/>
            <ac:picMk id="6" creationId="{67F0DA9F-EB17-BD50-FC6E-034CE09FD59F}"/>
          </ac:picMkLst>
        </pc:picChg>
        <pc:picChg chg="mod">
          <ac:chgData name="Rachel Boxer" userId="6da37c9f42e40059" providerId="LiveId" clId="{0E13CC8D-59C2-4409-A640-E738E4606E44}" dt="2026-01-16T10:21:22.795" v="217"/>
          <ac:picMkLst>
            <pc:docMk/>
            <pc:sldMk cId="1397448892" sldId="661"/>
            <ac:picMk id="7" creationId="{032E1E44-BB88-7397-FC60-9AE7E4C64B22}"/>
          </ac:picMkLst>
        </pc:picChg>
      </pc:sldChg>
      <pc:sldChg chg="addSp delSp modSp mod delAnim modNotesTx">
        <pc:chgData name="Rachel Boxer" userId="6da37c9f42e40059" providerId="LiveId" clId="{0E13CC8D-59C2-4409-A640-E738E4606E44}" dt="2026-02-05T20:55:40.385" v="1776" actId="171"/>
        <pc:sldMkLst>
          <pc:docMk/>
          <pc:sldMk cId="1916482371" sldId="663"/>
        </pc:sldMkLst>
        <pc:spChg chg="mod">
          <ac:chgData name="Rachel Boxer" userId="6da37c9f42e40059" providerId="LiveId" clId="{0E13CC8D-59C2-4409-A640-E738E4606E44}" dt="2026-02-05T20:48:55.682" v="1763" actId="1035"/>
          <ac:spMkLst>
            <pc:docMk/>
            <pc:sldMk cId="1916482371" sldId="663"/>
            <ac:spMk id="2" creationId="{ABB88AA9-3195-D0F5-C7E4-DC9268F35F80}"/>
          </ac:spMkLst>
        </pc:spChg>
        <pc:spChg chg="add mod">
          <ac:chgData name="Rachel Boxer" userId="6da37c9f42e40059" providerId="LiveId" clId="{0E13CC8D-59C2-4409-A640-E738E4606E44}" dt="2026-02-05T14:44:54.987" v="1720" actId="14100"/>
          <ac:spMkLst>
            <pc:docMk/>
            <pc:sldMk cId="1916482371" sldId="663"/>
            <ac:spMk id="7" creationId="{1E4B5409-7D45-987A-99AF-84DA36BD1C55}"/>
          </ac:spMkLst>
        </pc:spChg>
        <pc:picChg chg="add mod modCrop">
          <ac:chgData name="Rachel Boxer" userId="6da37c9f42e40059" providerId="LiveId" clId="{0E13CC8D-59C2-4409-A640-E738E4606E44}" dt="2026-02-05T20:14:54.011" v="1737" actId="208"/>
          <ac:picMkLst>
            <pc:docMk/>
            <pc:sldMk cId="1916482371" sldId="663"/>
            <ac:picMk id="3" creationId="{396798C9-8BF6-C126-3C6D-7E17ADD3F5B9}"/>
          </ac:picMkLst>
        </pc:picChg>
        <pc:picChg chg="del">
          <ac:chgData name="Rachel Boxer" userId="6da37c9f42e40059" providerId="LiveId" clId="{0E13CC8D-59C2-4409-A640-E738E4606E44}" dt="2026-02-05T20:55:29.499" v="1772" actId="478"/>
          <ac:picMkLst>
            <pc:docMk/>
            <pc:sldMk cId="1916482371" sldId="663"/>
            <ac:picMk id="5" creationId="{648AAE93-010A-46B9-E924-7F4833AC05B0}"/>
          </ac:picMkLst>
        </pc:picChg>
        <pc:picChg chg="add mod ord modCrop">
          <ac:chgData name="Rachel Boxer" userId="6da37c9f42e40059" providerId="LiveId" clId="{0E13CC8D-59C2-4409-A640-E738E4606E44}" dt="2026-02-05T20:55:40.385" v="1776" actId="171"/>
          <ac:picMkLst>
            <pc:docMk/>
            <pc:sldMk cId="1916482371" sldId="663"/>
            <ac:picMk id="9" creationId="{9A146A8A-A9FF-6F7C-BF0C-3F79DD189020}"/>
          </ac:picMkLst>
        </pc:picChg>
        <pc:picChg chg="add del mod">
          <ac:chgData name="Rachel Boxer" userId="6da37c9f42e40059" providerId="LiveId" clId="{0E13CC8D-59C2-4409-A640-E738E4606E44}" dt="2026-02-05T20:18:30.826" v="1741" actId="478"/>
          <ac:picMkLst>
            <pc:docMk/>
            <pc:sldMk cId="1916482371" sldId="663"/>
            <ac:picMk id="9" creationId="{9A43A658-133D-E774-6487-0CCA46BD8C69}"/>
          </ac:picMkLst>
        </pc:picChg>
      </pc:sldChg>
      <pc:sldChg chg="addSp delSp modSp mod modNotesTx">
        <pc:chgData name="Rachel Boxer" userId="6da37c9f42e40059" providerId="LiveId" clId="{0E13CC8D-59C2-4409-A640-E738E4606E44}" dt="2026-02-05T20:21:15.575" v="1762" actId="12788"/>
        <pc:sldMkLst>
          <pc:docMk/>
          <pc:sldMk cId="3182562274" sldId="664"/>
        </pc:sldMkLst>
        <pc:spChg chg="add del mod">
          <ac:chgData name="Rachel Boxer" userId="6da37c9f42e40059" providerId="LiveId" clId="{0E13CC8D-59C2-4409-A640-E738E4606E44}" dt="2026-02-05T14:47:09.922" v="1721" actId="478"/>
          <ac:spMkLst>
            <pc:docMk/>
            <pc:sldMk cId="3182562274" sldId="664"/>
            <ac:spMk id="2" creationId="{792D389F-76AD-73FE-6E9F-9140F24B7BBC}"/>
          </ac:spMkLst>
        </pc:spChg>
        <pc:spChg chg="add mod">
          <ac:chgData name="Rachel Boxer" userId="6da37c9f42e40059" providerId="LiveId" clId="{0E13CC8D-59C2-4409-A640-E738E4606E44}" dt="2026-02-05T14:47:10.256" v="1722"/>
          <ac:spMkLst>
            <pc:docMk/>
            <pc:sldMk cId="3182562274" sldId="664"/>
            <ac:spMk id="3" creationId="{43BFE635-653E-F688-3F51-A3F93E441B55}"/>
          </ac:spMkLst>
        </pc:spChg>
        <pc:picChg chg="add mod modCrop">
          <ac:chgData name="Rachel Boxer" userId="6da37c9f42e40059" providerId="LiveId" clId="{0E13CC8D-59C2-4409-A640-E738E4606E44}" dt="2026-02-05T20:21:15.575" v="1762" actId="12788"/>
          <ac:picMkLst>
            <pc:docMk/>
            <pc:sldMk cId="3182562274" sldId="664"/>
            <ac:picMk id="2" creationId="{BEAA3F1B-CC7B-C531-5EA4-7AD9D78C4FCC}"/>
          </ac:picMkLst>
        </pc:picChg>
      </pc:sldChg>
      <pc:sldChg chg="modNotesTx">
        <pc:chgData name="Rachel Boxer" userId="6da37c9f42e40059" providerId="LiveId" clId="{0E13CC8D-59C2-4409-A640-E738E4606E44}" dt="2026-01-16T10:14:17.227" v="216" actId="20577"/>
        <pc:sldMkLst>
          <pc:docMk/>
          <pc:sldMk cId="2483119249" sldId="669"/>
        </pc:sldMkLst>
      </pc:sldChg>
      <pc:sldChg chg="modNotesTx">
        <pc:chgData name="Rachel Boxer" userId="6da37c9f42e40059" providerId="LiveId" clId="{0E13CC8D-59C2-4409-A640-E738E4606E44}" dt="2026-01-17T18:38:38.818" v="617" actId="20577"/>
        <pc:sldMkLst>
          <pc:docMk/>
          <pc:sldMk cId="2867070751" sldId="670"/>
        </pc:sldMkLst>
      </pc:sldChg>
      <pc:sldChg chg="modNotesTx">
        <pc:chgData name="Rachel Boxer" userId="6da37c9f42e40059" providerId="LiveId" clId="{0E13CC8D-59C2-4409-A640-E738E4606E44}" dt="2026-01-17T18:38:48.117" v="621" actId="20577"/>
        <pc:sldMkLst>
          <pc:docMk/>
          <pc:sldMk cId="1931187256" sldId="671"/>
        </pc:sldMkLst>
      </pc:sldChg>
      <pc:sldChg chg="modNotesTx">
        <pc:chgData name="Rachel Boxer" userId="6da37c9f42e40059" providerId="LiveId" clId="{0E13CC8D-59C2-4409-A640-E738E4606E44}" dt="2026-01-17T18:38:55.244" v="625" actId="20577"/>
        <pc:sldMkLst>
          <pc:docMk/>
          <pc:sldMk cId="3022426584" sldId="672"/>
        </pc:sldMkLst>
      </pc:sldChg>
      <pc:sldChg chg="modNotesTx">
        <pc:chgData name="Rachel Boxer" userId="6da37c9f42e40059" providerId="LiveId" clId="{0E13CC8D-59C2-4409-A640-E738E4606E44}" dt="2026-01-17T18:38:51.694" v="623" actId="20577"/>
        <pc:sldMkLst>
          <pc:docMk/>
          <pc:sldMk cId="383804562" sldId="673"/>
        </pc:sldMkLst>
      </pc:sldChg>
      <pc:sldChg chg="addSp delSp modSp mod modNotesTx">
        <pc:chgData name="Rachel Boxer" userId="6da37c9f42e40059" providerId="LiveId" clId="{0E13CC8D-59C2-4409-A640-E738E4606E44}" dt="2026-02-05T20:20:14.905" v="1759" actId="208"/>
        <pc:sldMkLst>
          <pc:docMk/>
          <pc:sldMk cId="4182746554" sldId="674"/>
        </pc:sldMkLst>
        <pc:spChg chg="add del mod">
          <ac:chgData name="Rachel Boxer" userId="6da37c9f42e40059" providerId="LiveId" clId="{0E13CC8D-59C2-4409-A640-E738E4606E44}" dt="2026-02-05T14:47:13.917" v="1723" actId="478"/>
          <ac:spMkLst>
            <pc:docMk/>
            <pc:sldMk cId="4182746554" sldId="674"/>
            <ac:spMk id="2" creationId="{E353EDDE-B188-2175-7CD9-A0AC98EC2A69}"/>
          </ac:spMkLst>
        </pc:spChg>
        <pc:spChg chg="add mod">
          <ac:chgData name="Rachel Boxer" userId="6da37c9f42e40059" providerId="LiveId" clId="{0E13CC8D-59C2-4409-A640-E738E4606E44}" dt="2026-02-05T14:47:14.345" v="1724"/>
          <ac:spMkLst>
            <pc:docMk/>
            <pc:sldMk cId="4182746554" sldId="674"/>
            <ac:spMk id="3" creationId="{7E93171E-B700-A16D-7161-9C3E1A7482EF}"/>
          </ac:spMkLst>
        </pc:spChg>
        <pc:picChg chg="add mod modCrop">
          <ac:chgData name="Rachel Boxer" userId="6da37c9f42e40059" providerId="LiveId" clId="{0E13CC8D-59C2-4409-A640-E738E4606E44}" dt="2026-02-05T20:20:14.905" v="1759" actId="208"/>
          <ac:picMkLst>
            <pc:docMk/>
            <pc:sldMk cId="4182746554" sldId="674"/>
            <ac:picMk id="4" creationId="{869EA200-02FE-47F1-D0D8-879B65DF1A7E}"/>
          </ac:picMkLst>
        </pc:picChg>
      </pc:sldChg>
      <pc:sldChg chg="modSp add mod setBg">
        <pc:chgData name="Rachel Boxer" userId="6da37c9f42e40059" providerId="LiveId" clId="{0E13CC8D-59C2-4409-A640-E738E4606E44}" dt="2026-01-17T22:20:01.237" v="639" actId="1037"/>
        <pc:sldMkLst>
          <pc:docMk/>
          <pc:sldMk cId="2318003056" sldId="676"/>
        </pc:sldMkLst>
        <pc:spChg chg="mod">
          <ac:chgData name="Rachel Boxer" userId="6da37c9f42e40059" providerId="LiveId" clId="{0E13CC8D-59C2-4409-A640-E738E4606E44}" dt="2026-01-17T22:20:01.237" v="639" actId="1037"/>
          <ac:spMkLst>
            <pc:docMk/>
            <pc:sldMk cId="2318003056" sldId="676"/>
            <ac:spMk id="4" creationId="{AD91B57D-314D-884A-A726-68B4EFF205B8}"/>
          </ac:spMkLst>
        </pc:spChg>
      </pc:sldChg>
      <pc:sldChg chg="addSp modSp new mod modNotesTx">
        <pc:chgData name="Rachel Boxer" userId="6da37c9f42e40059" providerId="LiveId" clId="{0E13CC8D-59C2-4409-A640-E738E4606E44}" dt="2026-01-21T18:13:21.715" v="1663" actId="20577"/>
        <pc:sldMkLst>
          <pc:docMk/>
          <pc:sldMk cId="1505361803" sldId="677"/>
        </pc:sldMkLst>
        <pc:picChg chg="add mod">
          <ac:chgData name="Rachel Boxer" userId="6da37c9f42e40059" providerId="LiveId" clId="{0E13CC8D-59C2-4409-A640-E738E4606E44}" dt="2026-01-21T18:07:42.019" v="1210" actId="27614"/>
          <ac:picMkLst>
            <pc:docMk/>
            <pc:sldMk cId="1505361803" sldId="677"/>
            <ac:picMk id="3" creationId="{14B35190-C4E7-9A5C-1D1D-50AA5BCDB8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05/02/2026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gath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ignbsl.com/sign/heart" TargetMode="External"/><Relationship Id="rId5" Type="http://schemas.openxmlformats.org/officeDocument/2006/relationships/hyperlink" Target="https://www.signbsl.com/sign/thoughts" TargetMode="External"/><Relationship Id="rId4" Type="http://schemas.openxmlformats.org/officeDocument/2006/relationships/hyperlink" Target="https://www.signbsl.com/sign/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1: Rising hearts stilling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endParaRPr lang="en-GB" b="1" dirty="0"/>
          </a:p>
          <a:p>
            <a:r>
              <a:rPr lang="en-GB" b="0" dirty="0"/>
              <a:t>As you sit quietly, watch the hearts rising….</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Now practise slower breathing…..in…..and out…..in……and out…..keep this going as you continue to look at the hearts….</a:t>
            </a:r>
            <a:r>
              <a:rPr lang="en-GB" b="0" i="1" dirty="0"/>
              <a:t>[PAUSE]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maybe notice that you are feeling calmer and more relaxed….</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As you breathe, think back to the ideas about love that we shared last week…..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[PAUSE]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r>
              <a:rPr lang="en-GB" b="0" dirty="0"/>
              <a:t>We come into this special / sacred space and time to be still….to think deeply…..to be together as a school community…..</a:t>
            </a:r>
          </a:p>
          <a:p>
            <a:r>
              <a:rPr lang="en-GB" b="0" dirty="0"/>
              <a:t>In our time together today, we will </a:t>
            </a:r>
            <a:r>
              <a:rPr lang="en-GB" b="1" dirty="0"/>
              <a:t>play a game together, share a story and then use it to help us to think.</a:t>
            </a:r>
          </a:p>
          <a:p>
            <a:r>
              <a:rPr lang="en-GB" b="0" dirty="0"/>
              <a:t>But first, let’s welcome one another as we begin….</a:t>
            </a:r>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9131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10: </a:t>
            </a:r>
            <a:r>
              <a:rPr lang="en-GB" sz="1800" b="0" dirty="0">
                <a:effectLst/>
                <a:latin typeface="Calibri" panose="020F0502020204030204" pitchFamily="34" charset="0"/>
                <a:ea typeface="MS Mincho" panose="02020609040205080304" pitchFamily="49" charset="-128"/>
                <a:cs typeface="Times New Roman" panose="02020603050405020304" pitchFamily="18" charset="0"/>
              </a:rPr>
              <a:t>Before we reflect on some words spoken by St. Martin, we are going to hear some</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words spoken by Jesus, about how important it is to care for others, </a:t>
            </a:r>
            <a:r>
              <a:rPr lang="en-GB" sz="1800" dirty="0">
                <a:effectLst/>
                <a:latin typeface="Calibri" panose="020F0502020204030204" pitchFamily="34" charset="0"/>
                <a:ea typeface="MS Mincho" panose="02020609040205080304" pitchFamily="49" charset="-128"/>
              </a:rPr>
              <a:t>and make sure that they have what they need,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especially those who might get overlooked in our world. As you listen, think about the connections with the life of St. Martin…..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[use the script and objects on p.4, or video linked from the picture. </a:t>
            </a:r>
            <a:r>
              <a:rPr lang="en-GB" sz="1800" i="1" dirty="0">
                <a:effectLst/>
                <a:latin typeface="Calibri" panose="020F0502020204030204" pitchFamily="34" charset="0"/>
                <a:ea typeface="MS Mincho" panose="02020609040205080304" pitchFamily="49" charset="-128"/>
              </a:rPr>
              <a:t>Afterwards, talk together about the links with St. Martin de Porres’ life.]</a:t>
            </a:r>
            <a:endParaRPr lang="en-GB" i="1" dirty="0"/>
          </a:p>
        </p:txBody>
      </p:sp>
      <p:sp>
        <p:nvSpPr>
          <p:cNvPr id="4" name="Slide Number Placeholder 3"/>
          <p:cNvSpPr>
            <a:spLocks noGrp="1"/>
          </p:cNvSpPr>
          <p:nvPr>
            <p:ph type="sldNum" sz="quarter" idx="5"/>
          </p:nvPr>
        </p:nvSpPr>
        <p:spPr/>
        <p:txBody>
          <a:bodyPr/>
          <a:lstStyle/>
          <a:p>
            <a:fld id="{DDD5497B-4A75-480F-A5A0-54029FF93931}" type="slidenum">
              <a:rPr lang="en-GB" smtClean="0"/>
              <a:t>10</a:t>
            </a:fld>
            <a:endParaRPr lang="en-GB"/>
          </a:p>
        </p:txBody>
      </p:sp>
    </p:spTree>
    <p:extLst>
      <p:ext uri="{BB962C8B-B14F-4D97-AF65-F5344CB8AC3E}">
        <p14:creationId xmlns:p14="http://schemas.microsoft.com/office/powerpoint/2010/main" val="31910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11: Responding and words for worship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We’ve heard today about the life of St. Martin de Porres and how he cared for others. Let’s hear some of his own words as we draw our time together to a close. </a:t>
            </a:r>
            <a:r>
              <a:rPr lang="en-GB" sz="1200" b="1" dirty="0">
                <a:solidFill>
                  <a:schemeClr val="bg1"/>
                </a:solidFill>
                <a:latin typeface="Century Gothic" panose="020B0502020202020204" pitchFamily="34" charset="0"/>
              </a:rPr>
              <a:t>“</a:t>
            </a:r>
            <a:r>
              <a:rPr lang="en-GB" sz="1200" b="1" i="0" u="none" strike="noStrike" dirty="0">
                <a:solidFill>
                  <a:schemeClr val="bg1"/>
                </a:solidFill>
                <a:effectLst/>
                <a:latin typeface="Century Gothic" panose="020B0502020202020204" pitchFamily="34" charset="0"/>
              </a:rPr>
              <a:t>Everything, even sweeping, scraping vegetables, weeding a garden and waiting on the sick could be a prayer, if it were offered to God.” </a:t>
            </a:r>
            <a:r>
              <a:rPr lang="en-GB" sz="1200" b="0" i="1" u="none" strike="noStrike" dirty="0">
                <a:solidFill>
                  <a:schemeClr val="bg1"/>
                </a:solidFill>
                <a:effectLst/>
                <a:latin typeface="Century Gothic" panose="020B0502020202020204" pitchFamily="34" charset="0"/>
              </a:rPr>
              <a:t>[read them twice to allow them to sink in]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i="0" u="none" strike="noStrike" dirty="0">
              <a:solidFill>
                <a:schemeClr val="bg1"/>
              </a:solidFill>
              <a:effectLst/>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Century Gothic" panose="020B0502020202020204" pitchFamily="34" charset="0"/>
                <a:ea typeface="MS PGothic" panose="020B0600070205080204" pitchFamily="34" charset="-128"/>
              </a:rPr>
              <a:t>….I wonder what you think of Martin’s idea?....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chemeClr val="bg1"/>
                </a:solidFill>
                <a:effectLst/>
                <a:latin typeface="Century Gothic" panose="020B0502020202020204" pitchFamily="34" charset="0"/>
              </a:rPr>
              <a:t>….I wonder how these words might help us to understand why Martin lived as he did?.....</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how these simple actions might be like </a:t>
            </a:r>
            <a:r>
              <a:rPr lang="en-GB" sz="1200" b="1">
                <a:solidFill>
                  <a:schemeClr val="bg1"/>
                </a:solidFill>
                <a:latin typeface="Century Gothic" panose="020B0502020202020204" pitchFamily="34" charset="0"/>
                <a:ea typeface="MS PGothic" panose="020B0600070205080204" pitchFamily="34" charset="-128"/>
              </a:rPr>
              <a:t>a prayer – and ‘shine like stars’?....</a:t>
            </a:r>
            <a:endParaRPr lang="en-GB" sz="1200" b="1" dirty="0">
              <a:solidFill>
                <a:schemeClr val="bg1"/>
              </a:solidFill>
              <a:latin typeface="Century Gothic" panose="020B0502020202020204" pitchFamily="34" charset="0"/>
              <a:ea typeface="MS PGothic" panose="020B0600070205080204" pitchFamily="34" charset="-128"/>
            </a:endParaRP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how our actions might help others or be offered like prayers?….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1" i="0" baseline="30000" dirty="0">
              <a:solidFill>
                <a:schemeClr val="bg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As I leave a few moments of quiet, you might want to think about some actions that you might do for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I’m going to use St. Martin’s idea as we pray now. If you would like to make this prayer yours, and ask God to help </a:t>
            </a:r>
            <a:r>
              <a:rPr lang="en-GB" b="0" i="1" dirty="0"/>
              <a:t>your </a:t>
            </a:r>
            <a:r>
              <a:rPr lang="en-GB" b="0" i="0" dirty="0"/>
              <a:t>actions to make a difference, then you can join in with these words….</a:t>
            </a:r>
          </a:p>
        </p:txBody>
      </p:sp>
      <p:sp>
        <p:nvSpPr>
          <p:cNvPr id="4" name="Slide Number Placeholder 3"/>
          <p:cNvSpPr>
            <a:spLocks noGrp="1"/>
          </p:cNvSpPr>
          <p:nvPr>
            <p:ph type="sldNum" sz="quarter" idx="5"/>
          </p:nvPr>
        </p:nvSpPr>
        <p:spPr/>
        <p:txBody>
          <a:bodyPr/>
          <a:lstStyle/>
          <a:p>
            <a:fld id="{DDD5497B-4A75-480F-A5A0-54029FF93931}" type="slidenum">
              <a:rPr lang="en-GB" smtClean="0"/>
              <a:t>11</a:t>
            </a:fld>
            <a:endParaRPr lang="en-GB"/>
          </a:p>
        </p:txBody>
      </p:sp>
    </p:spTree>
    <p:extLst>
      <p:ext uri="{BB962C8B-B14F-4D97-AF65-F5344CB8AC3E}">
        <p14:creationId xmlns:p14="http://schemas.microsoft.com/office/powerpoint/2010/main" val="1677826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2474-F72E-40B1-3C91-D9988C111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84B49-7B74-0BE9-8803-398BB5F5D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A339F-7DBB-D9EC-62B9-33EB42B9E8E9}"/>
              </a:ext>
            </a:extLst>
          </p:cNvPr>
          <p:cNvSpPr>
            <a:spLocks noGrp="1"/>
          </p:cNvSpPr>
          <p:nvPr>
            <p:ph type="body" idx="1"/>
          </p:nvPr>
        </p:nvSpPr>
        <p:spPr/>
        <p:txBody>
          <a:bodyPr/>
          <a:lstStyle/>
          <a:p>
            <a:r>
              <a:rPr lang="en-GB" b="1" dirty="0"/>
              <a:t>Slide 12: May our actions be like a prayer….</a:t>
            </a:r>
          </a:p>
          <a:p>
            <a:endParaRPr lang="en-GB" b="1" dirty="0"/>
          </a:p>
          <a:p>
            <a:r>
              <a:rPr lang="en-GB" b="0" dirty="0"/>
              <a:t>So, I invite you to pray with me if you’d like to.</a:t>
            </a:r>
          </a:p>
        </p:txBody>
      </p:sp>
      <p:sp>
        <p:nvSpPr>
          <p:cNvPr id="4" name="Slide Number Placeholder 3">
            <a:extLst>
              <a:ext uri="{FF2B5EF4-FFF2-40B4-BE49-F238E27FC236}">
                <a16:creationId xmlns:a16="http://schemas.microsoft.com/office/drawing/2014/main" id="{8E8BC60B-7FFE-4B79-042D-8D066DC8512D}"/>
              </a:ext>
            </a:extLst>
          </p:cNvPr>
          <p:cNvSpPr>
            <a:spLocks noGrp="1"/>
          </p:cNvSpPr>
          <p:nvPr>
            <p:ph type="sldNum" sz="quarter" idx="5"/>
          </p:nvPr>
        </p:nvSpPr>
        <p:spPr/>
        <p:txBody>
          <a:bodyPr/>
          <a:lstStyle/>
          <a:p>
            <a:fld id="{DDD5497B-4A75-480F-A5A0-54029FF93931}" type="slidenum">
              <a:rPr lang="en-GB" smtClean="0"/>
              <a:t>12</a:t>
            </a:fld>
            <a:endParaRPr lang="en-GB"/>
          </a:p>
        </p:txBody>
      </p:sp>
    </p:spTree>
    <p:extLst>
      <p:ext uri="{BB962C8B-B14F-4D97-AF65-F5344CB8AC3E}">
        <p14:creationId xmlns:p14="http://schemas.microsoft.com/office/powerpoint/2010/main" val="128291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9C08-3B62-BA0D-BA20-AFB1D8FCE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4839E-8B20-089C-8CE3-3B4B015B9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2CF3E-0A62-C29A-5151-03A1BFBC00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13: </a:t>
            </a:r>
            <a:r>
              <a:rPr lang="en-GB" sz="1200" b="0" kern="1200" dirty="0">
                <a:solidFill>
                  <a:schemeClr val="tx1"/>
                </a:solidFill>
                <a:effectLst/>
                <a:latin typeface="+mn-lt"/>
                <a:ea typeface="+mn-ea"/>
                <a:cs typeface="+mn-cs"/>
              </a:rPr>
              <a:t>When others need a helping hand….</a:t>
            </a:r>
            <a:endParaRPr lang="en-GB" sz="1200" kern="1200" dirty="0">
              <a:solidFill>
                <a:schemeClr val="tx1"/>
              </a:solidFill>
              <a:effectLst/>
              <a:latin typeface="+mn-lt"/>
              <a:ea typeface="+mn-ea"/>
              <a:cs typeface="+mn-cs"/>
            </a:endParaRPr>
          </a:p>
          <a:p>
            <a:endParaRPr lang="en-GB" b="1" dirty="0"/>
          </a:p>
        </p:txBody>
      </p:sp>
      <p:sp>
        <p:nvSpPr>
          <p:cNvPr id="4" name="Slide Number Placeholder 3">
            <a:extLst>
              <a:ext uri="{FF2B5EF4-FFF2-40B4-BE49-F238E27FC236}">
                <a16:creationId xmlns:a16="http://schemas.microsoft.com/office/drawing/2014/main" id="{4BBE41FE-4AF2-D291-BEEB-95155B78B0C3}"/>
              </a:ext>
            </a:extLst>
          </p:cNvPr>
          <p:cNvSpPr>
            <a:spLocks noGrp="1"/>
          </p:cNvSpPr>
          <p:nvPr>
            <p:ph type="sldNum" sz="quarter" idx="5"/>
          </p:nvPr>
        </p:nvSpPr>
        <p:spPr/>
        <p:txBody>
          <a:bodyPr/>
          <a:lstStyle/>
          <a:p>
            <a:fld id="{DDD5497B-4A75-480F-A5A0-54029FF93931}" type="slidenum">
              <a:rPr lang="en-GB" smtClean="0"/>
              <a:t>13</a:t>
            </a:fld>
            <a:endParaRPr lang="en-GB"/>
          </a:p>
        </p:txBody>
      </p:sp>
    </p:spTree>
    <p:extLst>
      <p:ext uri="{BB962C8B-B14F-4D97-AF65-F5344CB8AC3E}">
        <p14:creationId xmlns:p14="http://schemas.microsoft.com/office/powerpoint/2010/main" val="385556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26B84-B64B-BF59-B943-B2BA34928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E98D8-6A03-B277-73F3-127D8697A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58AAD-3A5A-9811-D634-4D4DFC20C5FB}"/>
              </a:ext>
            </a:extLst>
          </p:cNvPr>
          <p:cNvSpPr>
            <a:spLocks noGrp="1"/>
          </p:cNvSpPr>
          <p:nvPr>
            <p:ph type="body" idx="1"/>
          </p:nvPr>
        </p:nvSpPr>
        <p:spPr/>
        <p:txBody>
          <a:bodyPr/>
          <a:lstStyle/>
          <a:p>
            <a:r>
              <a:rPr lang="en-GB" b="1" dirty="0"/>
              <a:t>Slide 14: May our actions be like a prayer….</a:t>
            </a:r>
          </a:p>
          <a:p>
            <a:endParaRPr lang="en-GB" b="1" dirty="0"/>
          </a:p>
        </p:txBody>
      </p:sp>
      <p:sp>
        <p:nvSpPr>
          <p:cNvPr id="4" name="Slide Number Placeholder 3">
            <a:extLst>
              <a:ext uri="{FF2B5EF4-FFF2-40B4-BE49-F238E27FC236}">
                <a16:creationId xmlns:a16="http://schemas.microsoft.com/office/drawing/2014/main" id="{B5C7C8AD-1D24-1933-EFD6-9E09EC3C87DE}"/>
              </a:ext>
            </a:extLst>
          </p:cNvPr>
          <p:cNvSpPr>
            <a:spLocks noGrp="1"/>
          </p:cNvSpPr>
          <p:nvPr>
            <p:ph type="sldNum" sz="quarter" idx="5"/>
          </p:nvPr>
        </p:nvSpPr>
        <p:spPr/>
        <p:txBody>
          <a:bodyPr/>
          <a:lstStyle/>
          <a:p>
            <a:fld id="{DDD5497B-4A75-480F-A5A0-54029FF93931}" type="slidenum">
              <a:rPr lang="en-GB" smtClean="0"/>
              <a:t>14</a:t>
            </a:fld>
            <a:endParaRPr lang="en-GB"/>
          </a:p>
        </p:txBody>
      </p:sp>
    </p:spTree>
    <p:extLst>
      <p:ext uri="{BB962C8B-B14F-4D97-AF65-F5344CB8AC3E}">
        <p14:creationId xmlns:p14="http://schemas.microsoft.com/office/powerpoint/2010/main" val="417463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15: </a:t>
            </a:r>
            <a:r>
              <a:rPr lang="en-GB" b="0" dirty="0"/>
              <a:t>When someone is hurting…..</a:t>
            </a: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15</a:t>
            </a:fld>
            <a:endParaRPr lang="en-GB"/>
          </a:p>
        </p:txBody>
      </p:sp>
    </p:spTree>
    <p:extLst>
      <p:ext uri="{BB962C8B-B14F-4D97-AF65-F5344CB8AC3E}">
        <p14:creationId xmlns:p14="http://schemas.microsoft.com/office/powerpoint/2010/main" val="86040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3830-A886-40D1-146A-E13BC2299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93264-78D4-CCAB-6B91-3BA83F3FD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1FE7B-82A9-3D50-630C-E74B23F646C1}"/>
              </a:ext>
            </a:extLst>
          </p:cNvPr>
          <p:cNvSpPr>
            <a:spLocks noGrp="1"/>
          </p:cNvSpPr>
          <p:nvPr>
            <p:ph type="body" idx="1"/>
          </p:nvPr>
        </p:nvSpPr>
        <p:spPr/>
        <p:txBody>
          <a:bodyPr/>
          <a:lstStyle/>
          <a:p>
            <a:r>
              <a:rPr lang="en-GB" b="1" dirty="0"/>
              <a:t>Slide 16: May our actions be like a prayer….</a:t>
            </a:r>
          </a:p>
          <a:p>
            <a:endParaRPr lang="en-GB" b="1" dirty="0"/>
          </a:p>
        </p:txBody>
      </p:sp>
      <p:sp>
        <p:nvSpPr>
          <p:cNvPr id="4" name="Slide Number Placeholder 3">
            <a:extLst>
              <a:ext uri="{FF2B5EF4-FFF2-40B4-BE49-F238E27FC236}">
                <a16:creationId xmlns:a16="http://schemas.microsoft.com/office/drawing/2014/main" id="{80BA86A3-A070-35C5-342B-8343CCF355C0}"/>
              </a:ext>
            </a:extLst>
          </p:cNvPr>
          <p:cNvSpPr>
            <a:spLocks noGrp="1"/>
          </p:cNvSpPr>
          <p:nvPr>
            <p:ph type="sldNum" sz="quarter" idx="5"/>
          </p:nvPr>
        </p:nvSpPr>
        <p:spPr/>
        <p:txBody>
          <a:bodyPr/>
          <a:lstStyle/>
          <a:p>
            <a:fld id="{DDD5497B-4A75-480F-A5A0-54029FF93931}" type="slidenum">
              <a:rPr lang="en-GB" smtClean="0"/>
              <a:t>16</a:t>
            </a:fld>
            <a:endParaRPr lang="en-GB"/>
          </a:p>
        </p:txBody>
      </p:sp>
    </p:spTree>
    <p:extLst>
      <p:ext uri="{BB962C8B-B14F-4D97-AF65-F5344CB8AC3E}">
        <p14:creationId xmlns:p14="http://schemas.microsoft.com/office/powerpoint/2010/main" val="3687790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17: </a:t>
            </a:r>
            <a:r>
              <a:rPr lang="en-GB" b="0" dirty="0"/>
              <a:t>Wherever help is needed…..</a:t>
            </a: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17</a:t>
            </a:fld>
            <a:endParaRPr lang="en-GB"/>
          </a:p>
        </p:txBody>
      </p:sp>
    </p:spTree>
    <p:extLst>
      <p:ext uri="{BB962C8B-B14F-4D97-AF65-F5344CB8AC3E}">
        <p14:creationId xmlns:p14="http://schemas.microsoft.com/office/powerpoint/2010/main" val="243648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E734D-7BB9-1288-E4CD-62AAE5897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C5EB7-1F54-8793-811C-4DC732603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9E81D-908F-D2CC-7045-8C60F5DD604E}"/>
              </a:ext>
            </a:extLst>
          </p:cNvPr>
          <p:cNvSpPr>
            <a:spLocks noGrp="1"/>
          </p:cNvSpPr>
          <p:nvPr>
            <p:ph type="body" idx="1"/>
          </p:nvPr>
        </p:nvSpPr>
        <p:spPr/>
        <p:txBody>
          <a:bodyPr/>
          <a:lstStyle/>
          <a:p>
            <a:r>
              <a:rPr lang="en-GB" b="1" dirty="0"/>
              <a:t>Slide 18: May our actions be like a prayer….</a:t>
            </a:r>
          </a:p>
          <a:p>
            <a:endParaRPr lang="en-GB" b="1" dirty="0"/>
          </a:p>
        </p:txBody>
      </p:sp>
      <p:sp>
        <p:nvSpPr>
          <p:cNvPr id="4" name="Slide Number Placeholder 3">
            <a:extLst>
              <a:ext uri="{FF2B5EF4-FFF2-40B4-BE49-F238E27FC236}">
                <a16:creationId xmlns:a16="http://schemas.microsoft.com/office/drawing/2014/main" id="{92E6B00F-E179-1F65-63EA-6EAC521C353F}"/>
              </a:ext>
            </a:extLst>
          </p:cNvPr>
          <p:cNvSpPr>
            <a:spLocks noGrp="1"/>
          </p:cNvSpPr>
          <p:nvPr>
            <p:ph type="sldNum" sz="quarter" idx="5"/>
          </p:nvPr>
        </p:nvSpPr>
        <p:spPr/>
        <p:txBody>
          <a:bodyPr/>
          <a:lstStyle/>
          <a:p>
            <a:fld id="{DDD5497B-4A75-480F-A5A0-54029FF93931}" type="slidenum">
              <a:rPr lang="en-GB" smtClean="0"/>
              <a:t>18</a:t>
            </a:fld>
            <a:endParaRPr lang="en-GB"/>
          </a:p>
        </p:txBody>
      </p:sp>
    </p:spTree>
    <p:extLst>
      <p:ext uri="{BB962C8B-B14F-4D97-AF65-F5344CB8AC3E}">
        <p14:creationId xmlns:p14="http://schemas.microsoft.com/office/powerpoint/2010/main" val="2475533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Gathering</a:t>
            </a: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this sacred space.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a:t>
            </a:r>
            <a:r>
              <a:rPr lang="en-GB" sz="1200" i="1" u="sng" kern="1200" dirty="0">
                <a:solidFill>
                  <a:schemeClr val="tx1"/>
                </a:solidFill>
                <a:effectLst/>
                <a:latin typeface="+mn-lt"/>
                <a:ea typeface="+mn-ea"/>
                <a:cs typeface="+mn-cs"/>
                <a:hlinkClick r:id="rId3"/>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t>
            </a:r>
            <a:r>
              <a:rPr lang="en-GB" sz="1200" i="1" u="sng" kern="1200" dirty="0">
                <a:solidFill>
                  <a:schemeClr val="tx1"/>
                </a:solidFill>
                <a:effectLst/>
                <a:latin typeface="+mn-lt"/>
                <a:ea typeface="+mn-ea"/>
                <a:cs typeface="+mn-cs"/>
                <a:hlinkClick r:id="rId4"/>
              </a:rPr>
              <a:t>https://www.signbsl.com/sign/today</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Thoughts: </a:t>
            </a:r>
            <a:r>
              <a:rPr lang="en-GB" sz="1200" i="1" u="sng" kern="1200" dirty="0">
                <a:solidFill>
                  <a:schemeClr val="tx1"/>
                </a:solidFill>
                <a:effectLst/>
                <a:latin typeface="+mn-lt"/>
                <a:ea typeface="+mn-ea"/>
                <a:cs typeface="+mn-cs"/>
                <a:hlinkClick r:id="rId5"/>
              </a:rPr>
              <a:t>https://www.signbsl.com/sign/thoughts</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Hearts: </a:t>
            </a:r>
            <a:r>
              <a:rPr lang="en-GB" sz="1200" i="1" u="sng" kern="1200" dirty="0">
                <a:solidFill>
                  <a:schemeClr val="tx1"/>
                </a:solidFill>
                <a:effectLst/>
                <a:latin typeface="+mn-lt"/>
                <a:ea typeface="+mn-ea"/>
                <a:cs typeface="+mn-cs"/>
                <a:hlinkClick r:id="rId6"/>
              </a:rPr>
              <a:t>https://www.signbsl.com/sign/heart</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20: The Big Plastic Count </a:t>
            </a:r>
            <a:r>
              <a:rPr lang="en-GB" b="0" i="1" dirty="0"/>
              <a:t>[optional slide] *You will need to decide how you are engaging with this initiative and add any additional text to suit your school’s context and level of engagement. You might also want to re-use this slide at the start of next week as a reminder.</a:t>
            </a:r>
          </a:p>
          <a:p>
            <a:endParaRPr lang="en-GB" b="0" i="1" dirty="0"/>
          </a:p>
          <a:p>
            <a:r>
              <a:rPr lang="en-GB" b="0" i="0" dirty="0"/>
              <a:t>We’ve heard today how St. Martin de Porres believed that every small act could be like a prayer – and make a difference in the world. We think so too, and so next week, 9</a:t>
            </a:r>
            <a:r>
              <a:rPr lang="en-GB" b="0" i="0" baseline="30000" dirty="0"/>
              <a:t>th</a:t>
            </a:r>
            <a:r>
              <a:rPr lang="en-GB" b="0" i="0" dirty="0"/>
              <a:t>-15</a:t>
            </a:r>
            <a:r>
              <a:rPr lang="en-GB" b="0" i="0" baseline="30000" dirty="0"/>
              <a:t>th</a:t>
            </a:r>
            <a:r>
              <a:rPr lang="en-GB" b="0" i="0" dirty="0"/>
              <a:t> March, we are inviting you to take part in the Big Plastic Count in school / at home*. The results will be shared with important people in the Government to try to persuade them to take plastic pollution seriously – and make a difference for our world, and for millions of people from the poorest communities who feel the impact of climate change the most.</a:t>
            </a:r>
          </a:p>
          <a:p>
            <a:endParaRPr lang="en-GB" b="1" i="0" dirty="0"/>
          </a:p>
        </p:txBody>
      </p:sp>
      <p:sp>
        <p:nvSpPr>
          <p:cNvPr id="4" name="Slide Number Placeholder 3"/>
          <p:cNvSpPr>
            <a:spLocks noGrp="1"/>
          </p:cNvSpPr>
          <p:nvPr>
            <p:ph type="sldNum" sz="quarter" idx="5"/>
          </p:nvPr>
        </p:nvSpPr>
        <p:spPr/>
        <p:txBody>
          <a:bodyPr/>
          <a:lstStyle/>
          <a:p>
            <a:fld id="{DDD5497B-4A75-480F-A5A0-54029FF93931}" type="slidenum">
              <a:rPr lang="en-GB" smtClean="0"/>
              <a:t>20</a:t>
            </a:fld>
            <a:endParaRPr lang="en-GB"/>
          </a:p>
        </p:txBody>
      </p:sp>
    </p:spTree>
    <p:extLst>
      <p:ext uri="{BB962C8B-B14F-4D97-AF65-F5344CB8AC3E}">
        <p14:creationId xmlns:p14="http://schemas.microsoft.com/office/powerpoint/2010/main" val="2754248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Sending: Slide 21</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CC06-8EA2-966A-8ECC-90956AB5A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677-F68B-8523-FCC5-B29FFEE213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EF2F94C-13D1-CDE0-7493-003F464D349F}"/>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22: Reflective areas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Print off the cards from the link: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Take a card and read the words. You could choose a new one every day!</a:t>
            </a:r>
          </a:p>
          <a:p>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What is it asking you to do?</a:t>
            </a:r>
          </a:p>
          <a:p>
            <a:r>
              <a:rPr lang="en-GB" sz="1200" b="1" kern="1200" dirty="0">
                <a:solidFill>
                  <a:schemeClr val="tx1"/>
                </a:solidFill>
                <a:effectLst/>
                <a:latin typeface="+mn-lt"/>
                <a:ea typeface="+mn-ea"/>
                <a:cs typeface="+mn-cs"/>
              </a:rPr>
              <a:t>Think</a:t>
            </a:r>
            <a:r>
              <a:rPr lang="en-GB" sz="1200" kern="1200" dirty="0">
                <a:solidFill>
                  <a:schemeClr val="tx1"/>
                </a:solidFill>
                <a:effectLst/>
                <a:latin typeface="+mn-lt"/>
                <a:ea typeface="+mn-ea"/>
                <a:cs typeface="+mn-cs"/>
              </a:rPr>
              <a:t>: Think about how you might do what’s on the card this week, and who to.</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We also encourage you to explore the full story of St. Martin from the book during the week.</a:t>
            </a:r>
            <a:endParaRPr lang="en-GB" b="0" dirty="0"/>
          </a:p>
        </p:txBody>
      </p:sp>
      <p:sp>
        <p:nvSpPr>
          <p:cNvPr id="4" name="Slide Number Placeholder 3">
            <a:extLst>
              <a:ext uri="{FF2B5EF4-FFF2-40B4-BE49-F238E27FC236}">
                <a16:creationId xmlns:a16="http://schemas.microsoft.com/office/drawing/2014/main" id="{18366F59-AE19-BC92-52C9-023DA639B355}"/>
              </a:ext>
            </a:extLst>
          </p:cNvPr>
          <p:cNvSpPr>
            <a:spLocks noGrp="1"/>
          </p:cNvSpPr>
          <p:nvPr>
            <p:ph type="sldNum" sz="quarter" idx="5"/>
          </p:nvPr>
        </p:nvSpPr>
        <p:spPr/>
        <p:txBody>
          <a:bodyPr/>
          <a:lstStyle/>
          <a:p>
            <a:fld id="{DDD5497B-4A75-480F-A5A0-54029FF93931}" type="slidenum">
              <a:rPr lang="en-GB" smtClean="0"/>
              <a:t>22</a:t>
            </a:fld>
            <a:endParaRPr lang="en-GB"/>
          </a:p>
        </p:txBody>
      </p:sp>
    </p:spTree>
    <p:extLst>
      <p:ext uri="{BB962C8B-B14F-4D97-AF65-F5344CB8AC3E}">
        <p14:creationId xmlns:p14="http://schemas.microsoft.com/office/powerpoint/2010/main" val="395603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9575-3618-5CFB-3028-39FDBE70D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B94D-769B-77DB-535D-86D7B1ADF43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16CCE2-6295-C85B-B917-05F0EBD89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 </a:t>
            </a:r>
            <a:r>
              <a:rPr lang="en-GB" sz="1200" b="0" i="0" dirty="0">
                <a:solidFill>
                  <a:schemeClr val="bg1"/>
                </a:solidFill>
                <a:latin typeface="Century Gothic" panose="020B0502020202020204" pitchFamily="34" charset="0"/>
              </a:rPr>
              <a:t>In a while, we will be hearing another story of one of our heroes of hope, and how their actions shone like stars….</a:t>
            </a:r>
            <a:endParaRPr lang="en-GB" b="0" i="0" dirty="0"/>
          </a:p>
        </p:txBody>
      </p:sp>
      <p:sp>
        <p:nvSpPr>
          <p:cNvPr id="4" name="Slide Number Placeholder 3">
            <a:extLst>
              <a:ext uri="{FF2B5EF4-FFF2-40B4-BE49-F238E27FC236}">
                <a16:creationId xmlns:a16="http://schemas.microsoft.com/office/drawing/2014/main" id="{D4C66CB0-A5D1-DCFA-50DA-DD1E008BB98D}"/>
              </a:ext>
            </a:extLst>
          </p:cNvPr>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172255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Charades (cards on p5)</a:t>
            </a:r>
          </a:p>
          <a:p>
            <a:r>
              <a:rPr lang="en-GB" b="0" dirty="0"/>
              <a:t>Some of you might have played charades with other people, where one of you acts out (without speaking) a word or phrase for other people to guess. We’re going to do this now, with some very simple, everyday actions…. </a:t>
            </a:r>
            <a:r>
              <a:rPr lang="en-GB" b="0" i="1" dirty="0"/>
              <a:t>[you might need to demonstrate with younger pupils, using the ‘cleaning teeth’ image on screen; then select a volunteer and ask them to choose a card. Whisper a few ideas of what they could do if they’re not sure – or ask their class teacher to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[Suggested examples: Washing hands – brushing or combing your hair – having a shower – putting on your shoes – eating your breakfast – reading a book – stroking a pet – drinking from a bottle of water – mopping the floor]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r>
              <a:rPr lang="en-GB" b="0" i="0" dirty="0"/>
              <a:t>Many of these simple actions form a part of our everyday routines – most of us do them without even thinking! </a:t>
            </a:r>
          </a:p>
          <a:p>
            <a:endParaRPr lang="en-GB" b="0" i="0" dirty="0"/>
          </a:p>
        </p:txBody>
      </p:sp>
      <p:sp>
        <p:nvSpPr>
          <p:cNvPr id="4" name="Slide Number Placeholder 3"/>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414039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a:t>
            </a:r>
            <a:r>
              <a:rPr lang="en-GB" b="0" dirty="0"/>
              <a:t>Last week, we thought about what ‘love is…’, and how St. Monica showed this through her relationship with Augustine, her son. For a few moments before we hear the next story, just bring into your mind some of the things that we talked about, or what you wrote or drew into the hearts in your classroom reflective areas…..</a:t>
            </a:r>
            <a:r>
              <a:rPr lang="en-GB" b="0" i="1" dirty="0"/>
              <a:t>[leave a pause]</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So, as we move into our story for today, be listening out for some more small, everyday actions – and (more importantly) the difference that they can make…..</a:t>
            </a:r>
          </a:p>
          <a:p>
            <a:endParaRPr lang="en-GB" b="0" i="0" dirty="0"/>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90216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7951E-BB2D-8D35-DDD1-62A4FCFE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E1226-7D0A-9F22-DF07-FBBA67C9356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072B43-F970-35DF-0DAF-E112AAD1B7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 </a:t>
            </a:r>
            <a:r>
              <a:rPr lang="en-GB" b="0" dirty="0"/>
              <a:t>Our story for today comes from about 400 years ago, around the time that William Shakespeare was writing his plays, and </a:t>
            </a:r>
            <a:r>
              <a:rPr lang="en-GB" b="1" dirty="0"/>
              <a:t>Queen Elizabeth I </a:t>
            </a:r>
            <a:r>
              <a:rPr lang="en-GB" b="0" dirty="0"/>
              <a:t>was on the throne….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St. Martin de Porres</a:t>
            </a:r>
            <a:r>
              <a:rPr lang="en-GB" b="0" dirty="0"/>
              <a:t>, who was born into a poor family in Lima in Peru in South America…..</a:t>
            </a:r>
            <a:r>
              <a:rPr lang="en-GB" b="0" i="1" dirty="0"/>
              <a:t>[map on next slide]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p:txBody>
      </p:sp>
      <p:sp>
        <p:nvSpPr>
          <p:cNvPr id="4" name="Slide Number Placeholder 3">
            <a:extLst>
              <a:ext uri="{FF2B5EF4-FFF2-40B4-BE49-F238E27FC236}">
                <a16:creationId xmlns:a16="http://schemas.microsoft.com/office/drawing/2014/main" id="{6F5EAA5A-11D0-F913-5277-75B64DBF6440}"/>
              </a:ext>
            </a:extLst>
          </p:cNvPr>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244152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World map</a:t>
            </a:r>
          </a:p>
          <a:p>
            <a:r>
              <a:rPr lang="en-GB" b="0" dirty="0"/>
              <a:t>If you think you might have heard of that place before, Lima is the fictional home of </a:t>
            </a:r>
            <a:r>
              <a:rPr lang="en-GB" b="1" dirty="0"/>
              <a:t>Paddington Bear</a:t>
            </a:r>
            <a:r>
              <a:rPr lang="en-GB" b="0" dirty="0"/>
              <a:t>! </a:t>
            </a:r>
            <a:r>
              <a:rPr lang="en-GB" sz="1200" kern="1200" dirty="0">
                <a:solidFill>
                  <a:schemeClr val="tx1"/>
                </a:solidFill>
                <a:effectLst/>
                <a:latin typeface="+mn-lt"/>
                <a:ea typeface="+mn-ea"/>
                <a:cs typeface="+mn-cs"/>
              </a:rPr>
              <a:t>(Another story, for another day….!)</a:t>
            </a: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317192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 </a:t>
            </a:r>
            <a:r>
              <a:rPr lang="en-GB" b="0" dirty="0"/>
              <a:t>As a young man, Martin joined the Dominican Order, wanting to use his deep Christian faith to help others, especially those who were the poorest in society. Nothing was too small a task for him and people and animals alike were cared for with the deepest compassion. It was said that he had a special understanding of animals and would treat all living things with such care and respect. You can often see animals with him in pictures.</a:t>
            </a:r>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410941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49BE-8000-D4CC-76D4-1BD5D6408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C00A2-0294-B1A4-39D6-68F9001E6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93094-03F2-3540-0E1B-6D6335288819}"/>
              </a:ext>
            </a:extLst>
          </p:cNvPr>
          <p:cNvSpPr>
            <a:spLocks noGrp="1"/>
          </p:cNvSpPr>
          <p:nvPr>
            <p:ph type="body" idx="1"/>
          </p:nvPr>
        </p:nvSpPr>
        <p:spPr/>
        <p:txBody>
          <a:bodyPr/>
          <a:lstStyle/>
          <a:p>
            <a:r>
              <a:rPr lang="en-GB" b="1" dirty="0"/>
              <a:t>Slide 9: </a:t>
            </a:r>
            <a:r>
              <a:rPr lang="en-GB" b="0" dirty="0"/>
              <a:t>When a really serious illness spread across Lima, people were so worried that they would catch it that no-one would take care of those who were sick – except for Martin, who used his skills with herbs to make medicine to make people feel better. Despite what others said, he would often offer his bed to those who were sick or injured, and take care of them himself. Thanks to his care, many people who might have been left to die were healed. He also set up a special home for children who had no parents so that they could be looked after, and after he died in 1639, he became known as ‘Martin of Charity’, recognising his life of service to others. Before we move on, let’s just pause and think quietly for a few moments about what we have heard…..and about what we might take from this story into our hearts. </a:t>
            </a:r>
            <a:r>
              <a:rPr lang="en-GB" sz="1200" i="1" kern="1200" dirty="0">
                <a:solidFill>
                  <a:schemeClr val="tx1"/>
                </a:solidFill>
                <a:effectLst/>
                <a:latin typeface="+mn-lt"/>
                <a:ea typeface="+mn-ea"/>
                <a:cs typeface="+mn-cs"/>
              </a:rPr>
              <a:t>[PAUSE….]</a:t>
            </a:r>
            <a:endParaRPr lang="en-GB" b="1" dirty="0"/>
          </a:p>
        </p:txBody>
      </p:sp>
      <p:sp>
        <p:nvSpPr>
          <p:cNvPr id="4" name="Slide Number Placeholder 3">
            <a:extLst>
              <a:ext uri="{FF2B5EF4-FFF2-40B4-BE49-F238E27FC236}">
                <a16:creationId xmlns:a16="http://schemas.microsoft.com/office/drawing/2014/main" id="{16CE6736-155E-E915-D95F-D465D1262258}"/>
              </a:ext>
            </a:extLst>
          </p:cNvPr>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71757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DpChhrPjFc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533-913022333_small">
            <a:hlinkClick r:id="" action="ppaction://media"/>
            <a:extLst>
              <a:ext uri="{FF2B5EF4-FFF2-40B4-BE49-F238E27FC236}">
                <a16:creationId xmlns:a16="http://schemas.microsoft.com/office/drawing/2014/main" id="{6C4624E3-4C05-D15B-14CD-6578D0DF7E6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125" r="12125"/>
          <a:stretch>
            <a:fillRect/>
          </a:stretch>
        </p:blipFill>
        <p:spPr>
          <a:xfrm>
            <a:off x="0" y="34009"/>
            <a:ext cx="9144000" cy="6789982"/>
          </a:xfrm>
          <a:prstGeom prst="rect">
            <a:avLst/>
          </a:prstGeom>
        </p:spPr>
      </p:pic>
      <p:sp>
        <p:nvSpPr>
          <p:cNvPr id="11" name="TextBox 10">
            <a:extLst>
              <a:ext uri="{FF2B5EF4-FFF2-40B4-BE49-F238E27FC236}">
                <a16:creationId xmlns:a16="http://schemas.microsoft.com/office/drawing/2014/main" id="{66B5E165-2999-07FC-A4B7-E507E84FCCA0}"/>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pic>
        <p:nvPicPr>
          <p:cNvPr id="15" name="Graphic 14" descr="Storytelling with solid fill">
            <a:extLst>
              <a:ext uri="{FF2B5EF4-FFF2-40B4-BE49-F238E27FC236}">
                <a16:creationId xmlns:a16="http://schemas.microsoft.com/office/drawing/2014/main" id="{EAE0665F-6153-D1B2-4222-9E7F5E2A6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9428" y="1268760"/>
            <a:ext cx="1965143" cy="1965143"/>
          </a:xfrm>
          <a:prstGeom prst="rect">
            <a:avLst/>
          </a:prstGeom>
        </p:spPr>
      </p:pic>
      <p:pic>
        <p:nvPicPr>
          <p:cNvPr id="2" name="Graphic 1" descr="Thought bubble with solid fill">
            <a:extLst>
              <a:ext uri="{FF2B5EF4-FFF2-40B4-BE49-F238E27FC236}">
                <a16:creationId xmlns:a16="http://schemas.microsoft.com/office/drawing/2014/main" id="{E8BDD7B8-9154-B6B2-C9E2-3016D4145A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55" y="2251331"/>
            <a:ext cx="2181167" cy="2181167"/>
          </a:xfrm>
          <a:prstGeom prst="rect">
            <a:avLst/>
          </a:prstGeom>
        </p:spPr>
      </p:pic>
      <p:pic>
        <p:nvPicPr>
          <p:cNvPr id="4" name="Graphic 3" descr="Domino Tile with solid fill">
            <a:extLst>
              <a:ext uri="{FF2B5EF4-FFF2-40B4-BE49-F238E27FC236}">
                <a16:creationId xmlns:a16="http://schemas.microsoft.com/office/drawing/2014/main" id="{811799B6-8AA9-6DF3-9907-6BD834B5A6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452523">
            <a:off x="459168" y="2006370"/>
            <a:ext cx="2671091" cy="2671091"/>
          </a:xfrm>
          <a:prstGeom prst="rect">
            <a:avLst/>
          </a:prstGeom>
        </p:spPr>
      </p:pic>
    </p:spTree>
    <p:extLst>
      <p:ext uri="{BB962C8B-B14F-4D97-AF65-F5344CB8AC3E}">
        <p14:creationId xmlns:p14="http://schemas.microsoft.com/office/powerpoint/2010/main" val="18828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after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6D8D8AEA-874D-3630-65FC-A501973D25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92696"/>
            <a:ext cx="9144000" cy="4536504"/>
          </a:xfrm>
          <a:prstGeom prst="rect">
            <a:avLst/>
          </a:prstGeom>
          <a:ln>
            <a:solidFill>
              <a:schemeClr val="bg1"/>
            </a:solidFill>
          </a:ln>
        </p:spPr>
      </p:pic>
      <p:sp>
        <p:nvSpPr>
          <p:cNvPr id="7" name="TextBox 1">
            <a:extLst>
              <a:ext uri="{FF2B5EF4-FFF2-40B4-BE49-F238E27FC236}">
                <a16:creationId xmlns:a16="http://schemas.microsoft.com/office/drawing/2014/main" id="{E51DD6EC-8F60-6F24-3BCC-BA18FD254DA8}"/>
              </a:ext>
            </a:extLst>
          </p:cNvPr>
          <p:cNvSpPr txBox="1">
            <a:spLocks noChangeArrowheads="1"/>
          </p:cNvSpPr>
          <p:nvPr/>
        </p:nvSpPr>
        <p:spPr bwMode="auto">
          <a:xfrm>
            <a:off x="0" y="5517232"/>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5400" b="1" dirty="0">
                <a:solidFill>
                  <a:schemeClr val="bg1"/>
                </a:solidFill>
                <a:latin typeface="Century Gothic" panose="020B0502020202020204" pitchFamily="34" charset="0"/>
              </a:rPr>
              <a:t>Matthew 25: 34-40</a:t>
            </a:r>
          </a:p>
        </p:txBody>
      </p:sp>
    </p:spTree>
    <p:extLst>
      <p:ext uri="{BB962C8B-B14F-4D97-AF65-F5344CB8AC3E}">
        <p14:creationId xmlns:p14="http://schemas.microsoft.com/office/powerpoint/2010/main" val="30513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4555-4781-2EDE-8005-DEE8420C569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46697C-91DD-E035-D0EA-D851AC1D7565}"/>
              </a:ext>
            </a:extLst>
          </p:cNvPr>
          <p:cNvSpPr/>
          <p:nvPr/>
        </p:nvSpPr>
        <p:spPr>
          <a:xfrm>
            <a:off x="4211960" y="561104"/>
            <a:ext cx="4900489" cy="5735792"/>
          </a:xfrm>
          <a:prstGeom prst="roundRect">
            <a:avLst/>
          </a:prstGeom>
          <a:solidFill>
            <a:schemeClr val="tx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auto">
              <a:spcAft>
                <a:spcPts val="0"/>
              </a:spcAft>
              <a:defRPr/>
            </a:pPr>
            <a:r>
              <a:rPr lang="en-GB" sz="2800" b="1" dirty="0">
                <a:solidFill>
                  <a:schemeClr val="bg1"/>
                </a:solidFill>
                <a:latin typeface="Century Gothic" panose="020B0502020202020204" pitchFamily="34" charset="0"/>
                <a:ea typeface="MS PGothic" panose="020B0600070205080204" pitchFamily="34" charset="-128"/>
              </a:rPr>
              <a:t>….I wonder what you think of Martin’s idea?....</a:t>
            </a:r>
          </a:p>
          <a:p>
            <a:pPr lvl="0" algn="ctr" fontAlgn="auto">
              <a:spcAft>
                <a:spcPts val="0"/>
              </a:spcAft>
              <a:defRPr/>
            </a:pPr>
            <a:r>
              <a:rPr lang="en-GB" sz="2800" b="1" dirty="0">
                <a:solidFill>
                  <a:schemeClr val="bg1"/>
                </a:solidFill>
                <a:latin typeface="Century Gothic" panose="020B0502020202020204" pitchFamily="34" charset="0"/>
                <a:ea typeface="MS PGothic" panose="020B0600070205080204" pitchFamily="34" charset="-128"/>
              </a:rPr>
              <a:t>….I wonder how these words might help us to understand why Martin lived as he did?....</a:t>
            </a:r>
          </a:p>
          <a:p>
            <a:pPr lvl="0" algn="ctr" fontAlgn="auto">
              <a:spcAft>
                <a:spcPts val="0"/>
              </a:spcAft>
              <a:defRPr/>
            </a:pPr>
            <a:r>
              <a:rPr lang="en-GB" sz="2800" b="1" dirty="0">
                <a:solidFill>
                  <a:schemeClr val="bg1"/>
                </a:solidFill>
                <a:latin typeface="Century Gothic" panose="020B0502020202020204" pitchFamily="34" charset="0"/>
                <a:ea typeface="MS PGothic" panose="020B0600070205080204" pitchFamily="34" charset="-128"/>
              </a:rPr>
              <a:t>….I wonder how these simple actions might be like a prayer – and ‘shine like stars’?....</a:t>
            </a:r>
          </a:p>
          <a:p>
            <a:pPr lvl="0" algn="ctr" fontAlgn="auto">
              <a:spcAft>
                <a:spcPts val="0"/>
              </a:spcAft>
              <a:defRPr/>
            </a:pPr>
            <a:r>
              <a:rPr lang="en-GB" sz="2800" b="1" dirty="0">
                <a:solidFill>
                  <a:schemeClr val="bg1"/>
                </a:solidFill>
                <a:latin typeface="Century Gothic" panose="020B0502020202020204" pitchFamily="34" charset="0"/>
                <a:ea typeface="MS PGothic" panose="020B0600070205080204" pitchFamily="34" charset="-128"/>
              </a:rPr>
              <a:t>….I wonder how our actions might help others or be offered like prayers?….</a:t>
            </a:r>
          </a:p>
        </p:txBody>
      </p:sp>
      <p:pic>
        <p:nvPicPr>
          <p:cNvPr id="2" name="Picture 1">
            <a:extLst>
              <a:ext uri="{FF2B5EF4-FFF2-40B4-BE49-F238E27FC236}">
                <a16:creationId xmlns:a16="http://schemas.microsoft.com/office/drawing/2014/main" id="{4EEBEEAC-0FB4-30C6-926E-436ADED89D00}"/>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323528" y="260648"/>
            <a:ext cx="3825418" cy="6325210"/>
          </a:xfrm>
          <a:prstGeom prst="rect">
            <a:avLst/>
          </a:prstGeom>
        </p:spPr>
      </p:pic>
      <p:sp>
        <p:nvSpPr>
          <p:cNvPr id="3" name="TextBox 2">
            <a:extLst>
              <a:ext uri="{FF2B5EF4-FFF2-40B4-BE49-F238E27FC236}">
                <a16:creationId xmlns:a16="http://schemas.microsoft.com/office/drawing/2014/main" id="{7FC49811-4657-36BE-4925-42BD74C43FED}"/>
              </a:ext>
            </a:extLst>
          </p:cNvPr>
          <p:cNvSpPr txBox="1"/>
          <p:nvPr/>
        </p:nvSpPr>
        <p:spPr>
          <a:xfrm>
            <a:off x="270586" y="607097"/>
            <a:ext cx="3919983" cy="5632311"/>
          </a:xfrm>
          <a:prstGeom prst="rect">
            <a:avLst/>
          </a:prstGeom>
          <a:solidFill>
            <a:schemeClr val="tx1">
              <a:alpha val="39000"/>
            </a:schemeClr>
          </a:solidFill>
        </p:spPr>
        <p:txBody>
          <a:bodyPr wrap="square" rtlCol="0">
            <a:spAutoFit/>
          </a:bodyPr>
          <a:lstStyle/>
          <a:p>
            <a:pPr algn="ctr"/>
            <a:r>
              <a:rPr lang="en-GB" sz="3600" b="1" dirty="0">
                <a:solidFill>
                  <a:schemeClr val="bg1"/>
                </a:solidFill>
                <a:latin typeface="Century Gothic" panose="020B0502020202020204" pitchFamily="34" charset="0"/>
              </a:rPr>
              <a:t>“</a:t>
            </a:r>
            <a:r>
              <a:rPr lang="en-GB" sz="3600" b="1" i="0" u="none" strike="noStrike" dirty="0">
                <a:solidFill>
                  <a:schemeClr val="bg1"/>
                </a:solidFill>
                <a:effectLst/>
                <a:latin typeface="Century Gothic" panose="020B0502020202020204" pitchFamily="34" charset="0"/>
              </a:rPr>
              <a:t>Everything, even sweeping, scraping vegetables, weeding a garden and waiting on the sick could be a prayer, if it were offered to God.”</a:t>
            </a:r>
            <a:endParaRPr lang="en-GB" sz="36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397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4A83-76D7-0B52-794A-0DD23BB774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FB94FE-8308-707E-9A31-E27E185A261A}"/>
              </a:ext>
            </a:extLst>
          </p:cNvPr>
          <p:cNvSpPr txBox="1"/>
          <p:nvPr/>
        </p:nvSpPr>
        <p:spPr>
          <a:xfrm>
            <a:off x="179512" y="4869160"/>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be like a prayer….</a:t>
            </a:r>
          </a:p>
        </p:txBody>
      </p:sp>
      <p:pic>
        <p:nvPicPr>
          <p:cNvPr id="5" name="Picture 4" descr="A pair of hands holding a heart&#10;&#10;AI-generated content may be incorrect.">
            <a:extLst>
              <a:ext uri="{FF2B5EF4-FFF2-40B4-BE49-F238E27FC236}">
                <a16:creationId xmlns:a16="http://schemas.microsoft.com/office/drawing/2014/main" id="{74F96714-23BD-3013-DB68-A1F9669F54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680520"/>
          </a:xfrm>
          <a:prstGeom prst="rect">
            <a:avLst/>
          </a:prstGeom>
        </p:spPr>
      </p:pic>
    </p:spTree>
    <p:extLst>
      <p:ext uri="{BB962C8B-B14F-4D97-AF65-F5344CB8AC3E}">
        <p14:creationId xmlns:p14="http://schemas.microsoft.com/office/powerpoint/2010/main" val="26043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CE611-A485-4C51-9A9F-A83156BE7DA1}"/>
            </a:ext>
          </a:extLst>
        </p:cNvPr>
        <p:cNvGrpSpPr/>
        <p:nvPr/>
      </p:nvGrpSpPr>
      <p:grpSpPr>
        <a:xfrm>
          <a:off x="0" y="0"/>
          <a:ext cx="0" cy="0"/>
          <a:chOff x="0" y="0"/>
          <a:chExt cx="0" cy="0"/>
        </a:xfrm>
      </p:grpSpPr>
      <p:pic>
        <p:nvPicPr>
          <p:cNvPr id="3" name="Picture 2" descr="A fire hydrant painted on a brick wall&#10;&#10;AI-generated content may be incorrect.">
            <a:extLst>
              <a:ext uri="{FF2B5EF4-FFF2-40B4-BE49-F238E27FC236}">
                <a16:creationId xmlns:a16="http://schemas.microsoft.com/office/drawing/2014/main" id="{90B42337-34F5-A6F0-071E-B346ADEAFC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16831"/>
            <a:ext cx="9144000" cy="5224338"/>
          </a:xfrm>
          <a:prstGeom prst="rect">
            <a:avLst/>
          </a:prstGeom>
          <a:ln>
            <a:solidFill>
              <a:schemeClr val="bg1"/>
            </a:solidFill>
          </a:ln>
        </p:spPr>
      </p:pic>
    </p:spTree>
    <p:extLst>
      <p:ext uri="{BB962C8B-B14F-4D97-AF65-F5344CB8AC3E}">
        <p14:creationId xmlns:p14="http://schemas.microsoft.com/office/powerpoint/2010/main" val="353141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E693B-67F4-C972-0630-8365DC2B2A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FF2D6-432D-900F-E2C6-0744B2086093}"/>
              </a:ext>
            </a:extLst>
          </p:cNvPr>
          <p:cNvSpPr txBox="1"/>
          <p:nvPr/>
        </p:nvSpPr>
        <p:spPr>
          <a:xfrm>
            <a:off x="179512" y="4869160"/>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be like a prayer….</a:t>
            </a:r>
          </a:p>
        </p:txBody>
      </p:sp>
      <p:pic>
        <p:nvPicPr>
          <p:cNvPr id="5" name="Picture 4" descr="A pair of hands holding a heart&#10;&#10;AI-generated content may be incorrect.">
            <a:extLst>
              <a:ext uri="{FF2B5EF4-FFF2-40B4-BE49-F238E27FC236}">
                <a16:creationId xmlns:a16="http://schemas.microsoft.com/office/drawing/2014/main" id="{EBB080A1-61AC-5CA3-2EE0-1DEC3452DF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680520"/>
          </a:xfrm>
          <a:prstGeom prst="rect">
            <a:avLst/>
          </a:prstGeom>
        </p:spPr>
      </p:pic>
    </p:spTree>
    <p:extLst>
      <p:ext uri="{BB962C8B-B14F-4D97-AF65-F5344CB8AC3E}">
        <p14:creationId xmlns:p14="http://schemas.microsoft.com/office/powerpoint/2010/main" val="286707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and aid&#10;&#10;AI-generated content may be incorrect.">
            <a:extLst>
              <a:ext uri="{FF2B5EF4-FFF2-40B4-BE49-F238E27FC236}">
                <a16:creationId xmlns:a16="http://schemas.microsoft.com/office/drawing/2014/main" id="{989211F1-6FA9-75AB-0D40-60164EE3EB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90755" y="548680"/>
            <a:ext cx="6762490" cy="5760640"/>
          </a:xfrm>
          <a:prstGeom prst="rect">
            <a:avLst/>
          </a:prstGeom>
        </p:spPr>
      </p:pic>
    </p:spTree>
    <p:extLst>
      <p:ext uri="{BB962C8B-B14F-4D97-AF65-F5344CB8AC3E}">
        <p14:creationId xmlns:p14="http://schemas.microsoft.com/office/powerpoint/2010/main" val="9101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D8457-2463-9314-2FEF-98FFE0719A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86DDC64-E864-5E75-0059-0BF44161BE4E}"/>
              </a:ext>
            </a:extLst>
          </p:cNvPr>
          <p:cNvSpPr txBox="1"/>
          <p:nvPr/>
        </p:nvSpPr>
        <p:spPr>
          <a:xfrm>
            <a:off x="179512" y="4869160"/>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be like a prayer….</a:t>
            </a:r>
          </a:p>
        </p:txBody>
      </p:sp>
      <p:pic>
        <p:nvPicPr>
          <p:cNvPr id="5" name="Picture 4" descr="A pair of hands holding a heart&#10;&#10;AI-generated content may be incorrect.">
            <a:extLst>
              <a:ext uri="{FF2B5EF4-FFF2-40B4-BE49-F238E27FC236}">
                <a16:creationId xmlns:a16="http://schemas.microsoft.com/office/drawing/2014/main" id="{BCD81301-BBC9-3462-169D-5D2803849A3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680520"/>
          </a:xfrm>
          <a:prstGeom prst="rect">
            <a:avLst/>
          </a:prstGeom>
        </p:spPr>
      </p:pic>
    </p:spTree>
    <p:extLst>
      <p:ext uri="{BB962C8B-B14F-4D97-AF65-F5344CB8AC3E}">
        <p14:creationId xmlns:p14="http://schemas.microsoft.com/office/powerpoint/2010/main" val="193118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rd written in sand&#10;&#10;AI-generated content may be incorrect.">
            <a:extLst>
              <a:ext uri="{FF2B5EF4-FFF2-40B4-BE49-F238E27FC236}">
                <a16:creationId xmlns:a16="http://schemas.microsoft.com/office/drawing/2014/main" id="{51B096D6-1836-AACC-93C1-BA082A2EB0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spTree>
    <p:extLst>
      <p:ext uri="{BB962C8B-B14F-4D97-AF65-F5344CB8AC3E}">
        <p14:creationId xmlns:p14="http://schemas.microsoft.com/office/powerpoint/2010/main" val="38380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599C9-4D61-3E89-C787-12B9519153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B6F843-93DE-1B55-BBAF-E8BBF6EADCC0}"/>
              </a:ext>
            </a:extLst>
          </p:cNvPr>
          <p:cNvSpPr txBox="1"/>
          <p:nvPr/>
        </p:nvSpPr>
        <p:spPr>
          <a:xfrm>
            <a:off x="179512" y="4869160"/>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May our actions be like a prayer….</a:t>
            </a:r>
          </a:p>
        </p:txBody>
      </p:sp>
      <p:pic>
        <p:nvPicPr>
          <p:cNvPr id="5" name="Picture 4" descr="A pair of hands holding a heart&#10;&#10;AI-generated content may be incorrect.">
            <a:extLst>
              <a:ext uri="{FF2B5EF4-FFF2-40B4-BE49-F238E27FC236}">
                <a16:creationId xmlns:a16="http://schemas.microsoft.com/office/drawing/2014/main" id="{A22E1E8F-C824-F08C-79F5-586018EA4E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680520"/>
          </a:xfrm>
          <a:prstGeom prst="rect">
            <a:avLst/>
          </a:prstGeom>
        </p:spPr>
      </p:pic>
    </p:spTree>
    <p:extLst>
      <p:ext uri="{BB962C8B-B14F-4D97-AF65-F5344CB8AC3E}">
        <p14:creationId xmlns:p14="http://schemas.microsoft.com/office/powerpoint/2010/main" val="302242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8704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2" name="Picture 1" descr="A paint brush with hearts coming out of it&#10;&#10;AI-generated content may be incorrect.">
            <a:extLst>
              <a:ext uri="{FF2B5EF4-FFF2-40B4-BE49-F238E27FC236}">
                <a16:creationId xmlns:a16="http://schemas.microsoft.com/office/drawing/2014/main" id="{B6DA9DCB-E7C7-7C6F-B792-5FA19B45D42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88640"/>
            <a:ext cx="9144000" cy="4604851"/>
          </a:xfrm>
          <a:prstGeom prst="rect">
            <a:avLst/>
          </a:prstGeom>
          <a:ln>
            <a:solidFill>
              <a:schemeClr val="bg1"/>
            </a:solidFill>
          </a:ln>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creen&#10;&#10;AI-generated content may be incorrect.">
            <a:extLst>
              <a:ext uri="{FF2B5EF4-FFF2-40B4-BE49-F238E27FC236}">
                <a16:creationId xmlns:a16="http://schemas.microsoft.com/office/drawing/2014/main" id="{14B35190-C4E7-9A5C-1D1D-50AA5BCDB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0324"/>
            <a:ext cx="9144000" cy="4637351"/>
          </a:xfrm>
          <a:prstGeom prst="rect">
            <a:avLst/>
          </a:prstGeom>
        </p:spPr>
      </p:pic>
    </p:spTree>
    <p:extLst>
      <p:ext uri="{BB962C8B-B14F-4D97-AF65-F5344CB8AC3E}">
        <p14:creationId xmlns:p14="http://schemas.microsoft.com/office/powerpoint/2010/main" val="150536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008975"/>
            <a:ext cx="8679468" cy="1804401"/>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4" name="Picture 3" descr="A green and purple sky with stars in the sky&#10;&#10;AI-generated content may be incorrect.">
            <a:extLst>
              <a:ext uri="{FF2B5EF4-FFF2-40B4-BE49-F238E27FC236}">
                <a16:creationId xmlns:a16="http://schemas.microsoft.com/office/drawing/2014/main" id="{C404AFE2-3516-5027-7772-B133A5B0017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412637"/>
            <a:ext cx="9144000" cy="4387072"/>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04D4-DFCD-1C12-1D53-92879EA8EEB6}"/>
            </a:ext>
          </a:extLst>
        </p:cNvPr>
        <p:cNvGrpSpPr/>
        <p:nvPr/>
      </p:nvGrpSpPr>
      <p:grpSpPr>
        <a:xfrm>
          <a:off x="0" y="0"/>
          <a:ext cx="0" cy="0"/>
          <a:chOff x="0" y="0"/>
          <a:chExt cx="0" cy="0"/>
        </a:xfrm>
      </p:grpSpPr>
      <p:pic>
        <p:nvPicPr>
          <p:cNvPr id="4" name="Picture 3" descr="Chalk on the ground with words&#10;&#10;AI-generated content may be incorrect.">
            <a:extLst>
              <a:ext uri="{FF2B5EF4-FFF2-40B4-BE49-F238E27FC236}">
                <a16:creationId xmlns:a16="http://schemas.microsoft.com/office/drawing/2014/main" id="{7B12E363-1A7B-FD7D-761E-7368600D356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36712"/>
            <a:ext cx="9144000" cy="5184576"/>
          </a:xfrm>
          <a:prstGeom prst="rect">
            <a:avLst/>
          </a:prstGeom>
          <a:ln>
            <a:solidFill>
              <a:schemeClr val="bg1"/>
            </a:solidFill>
          </a:ln>
        </p:spPr>
      </p:pic>
    </p:spTree>
    <p:extLst>
      <p:ext uri="{BB962C8B-B14F-4D97-AF65-F5344CB8AC3E}">
        <p14:creationId xmlns:p14="http://schemas.microsoft.com/office/powerpoint/2010/main" val="25853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CF4D-1DD4-2BE6-F008-4E065A8F28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CFC7BF-D94E-A312-1A5D-8BEA3171C6EB}"/>
              </a:ext>
            </a:extLst>
          </p:cNvPr>
          <p:cNvSpPr txBox="1"/>
          <p:nvPr/>
        </p:nvSpPr>
        <p:spPr>
          <a:xfrm>
            <a:off x="5436096" y="2551837"/>
            <a:ext cx="3686742" cy="1754326"/>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Shine like stars!</a:t>
            </a:r>
          </a:p>
        </p:txBody>
      </p:sp>
      <p:pic>
        <p:nvPicPr>
          <p:cNvPr id="2" name="Picture 1" descr="A red cover with images of people&#10;&#10;AI-generated content may be incorrect.">
            <a:extLst>
              <a:ext uri="{FF2B5EF4-FFF2-40B4-BE49-F238E27FC236}">
                <a16:creationId xmlns:a16="http://schemas.microsoft.com/office/drawing/2014/main" id="{A61001F4-CD2D-8AC6-1057-01DBACF7508E}"/>
              </a:ext>
            </a:extLst>
          </p:cNvPr>
          <p:cNvPicPr>
            <a:picLocks noChangeAspect="1"/>
          </p:cNvPicPr>
          <p:nvPr/>
        </p:nvPicPr>
        <p:blipFill>
          <a:blip r:embed="rId3">
            <a:extLst>
              <a:ext uri="{28A0092B-C50C-407E-A947-70E740481C1C}">
                <a14:useLocalDpi xmlns:a14="http://schemas.microsoft.com/office/drawing/2010/main" val="0"/>
              </a:ext>
            </a:extLst>
          </a:blip>
          <a:srcRect l="53150" t="7195" r="2981" b="7195"/>
          <a:stretch>
            <a:fillRect/>
          </a:stretch>
        </p:blipFill>
        <p:spPr>
          <a:xfrm>
            <a:off x="179512" y="232359"/>
            <a:ext cx="5328592" cy="6393282"/>
          </a:xfrm>
          <a:prstGeom prst="rect">
            <a:avLst/>
          </a:prstGeom>
          <a:ln>
            <a:solidFill>
              <a:schemeClr val="bg1"/>
            </a:solidFill>
          </a:ln>
        </p:spPr>
      </p:pic>
    </p:spTree>
    <p:extLst>
      <p:ext uri="{BB962C8B-B14F-4D97-AF65-F5344CB8AC3E}">
        <p14:creationId xmlns:p14="http://schemas.microsoft.com/office/powerpoint/2010/main" val="7383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Toothpaste with solid fill">
            <a:extLst>
              <a:ext uri="{FF2B5EF4-FFF2-40B4-BE49-F238E27FC236}">
                <a16:creationId xmlns:a16="http://schemas.microsoft.com/office/drawing/2014/main" id="{762E89FE-A138-5B36-ADD2-24903D8510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00" y="264558"/>
            <a:ext cx="5486728" cy="5486728"/>
          </a:xfrm>
          <a:prstGeom prst="rect">
            <a:avLst/>
          </a:prstGeom>
        </p:spPr>
      </p:pic>
      <p:pic>
        <p:nvPicPr>
          <p:cNvPr id="3" name="Graphic 2" descr="Toothbrush with solid fill">
            <a:extLst>
              <a:ext uri="{FF2B5EF4-FFF2-40B4-BE49-F238E27FC236}">
                <a16:creationId xmlns:a16="http://schemas.microsoft.com/office/drawing/2014/main" id="{710808BE-7D9D-9E82-9116-369034DAF2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72397">
            <a:off x="4254650" y="2370986"/>
            <a:ext cx="3922508" cy="3922508"/>
          </a:xfrm>
          <a:prstGeom prst="rect">
            <a:avLst/>
          </a:prstGeom>
        </p:spPr>
      </p:pic>
      <p:sp>
        <p:nvSpPr>
          <p:cNvPr id="6" name="TextBox 5">
            <a:extLst>
              <a:ext uri="{FF2B5EF4-FFF2-40B4-BE49-F238E27FC236}">
                <a16:creationId xmlns:a16="http://schemas.microsoft.com/office/drawing/2014/main" id="{4458AD4D-6F39-F675-545B-004292F7D3F1}"/>
              </a:ext>
            </a:extLst>
          </p:cNvPr>
          <p:cNvSpPr txBox="1"/>
          <p:nvPr/>
        </p:nvSpPr>
        <p:spPr>
          <a:xfrm rot="10800000" flipV="1">
            <a:off x="1407557" y="5529549"/>
            <a:ext cx="5917621" cy="1061829"/>
          </a:xfrm>
          <a:prstGeom prst="rect">
            <a:avLst/>
          </a:prstGeom>
          <a:solidFill>
            <a:schemeClr val="tx1">
              <a:alpha val="53000"/>
            </a:schemeClr>
          </a:solidFill>
        </p:spPr>
        <p:txBody>
          <a:bodyPr wrap="square" rtlCol="0">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algn="ctr"/>
            <a:r>
              <a:rPr lang="en-GB" sz="6300" b="1" dirty="0">
                <a:solidFill>
                  <a:schemeClr val="bg1"/>
                </a:solidFill>
                <a:latin typeface="Century Gothic" panose="020B0502020202020204" pitchFamily="34" charset="0"/>
              </a:rPr>
              <a:t>Charades</a:t>
            </a:r>
          </a:p>
        </p:txBody>
      </p:sp>
    </p:spTree>
    <p:extLst>
      <p:ext uri="{BB962C8B-B14F-4D97-AF65-F5344CB8AC3E}">
        <p14:creationId xmlns:p14="http://schemas.microsoft.com/office/powerpoint/2010/main" val="248311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 brush with hearts coming out of it&#10;&#10;AI-generated content may be incorrect.">
            <a:extLst>
              <a:ext uri="{FF2B5EF4-FFF2-40B4-BE49-F238E27FC236}">
                <a16:creationId xmlns:a16="http://schemas.microsoft.com/office/drawing/2014/main" id="{7CCC66BF-ABE7-E227-0B90-AEBA7A4848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grpSp>
        <p:nvGrpSpPr>
          <p:cNvPr id="2" name="Group 1">
            <a:extLst>
              <a:ext uri="{FF2B5EF4-FFF2-40B4-BE49-F238E27FC236}">
                <a16:creationId xmlns:a16="http://schemas.microsoft.com/office/drawing/2014/main" id="{3BF09A6A-66B9-2330-CF71-1844E33E4A1E}"/>
              </a:ext>
            </a:extLst>
          </p:cNvPr>
          <p:cNvGrpSpPr/>
          <p:nvPr/>
        </p:nvGrpSpPr>
        <p:grpSpPr>
          <a:xfrm>
            <a:off x="4572000" y="15006"/>
            <a:ext cx="4572000" cy="4501029"/>
            <a:chOff x="4572000" y="15006"/>
            <a:chExt cx="4572000" cy="4501029"/>
          </a:xfrm>
        </p:grpSpPr>
        <p:grpSp>
          <p:nvGrpSpPr>
            <p:cNvPr id="4" name="Group 3">
              <a:extLst>
                <a:ext uri="{FF2B5EF4-FFF2-40B4-BE49-F238E27FC236}">
                  <a16:creationId xmlns:a16="http://schemas.microsoft.com/office/drawing/2014/main" id="{9D804B9D-7238-0443-763E-BEE6FC30B795}"/>
                </a:ext>
              </a:extLst>
            </p:cNvPr>
            <p:cNvGrpSpPr/>
            <p:nvPr/>
          </p:nvGrpSpPr>
          <p:grpSpPr>
            <a:xfrm>
              <a:off x="4572000" y="15006"/>
              <a:ext cx="4176464" cy="4176464"/>
              <a:chOff x="4427984" y="364678"/>
              <a:chExt cx="4176464" cy="4176464"/>
            </a:xfrm>
          </p:grpSpPr>
          <p:pic>
            <p:nvPicPr>
              <p:cNvPr id="6" name="Graphic 5" descr="Heart with solid fill">
                <a:extLst>
                  <a:ext uri="{FF2B5EF4-FFF2-40B4-BE49-F238E27FC236}">
                    <a16:creationId xmlns:a16="http://schemas.microsoft.com/office/drawing/2014/main" id="{67F0DA9F-EB17-BD50-FC6E-034CE09FD5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7984" y="364678"/>
                <a:ext cx="4176464" cy="4176464"/>
              </a:xfrm>
              <a:prstGeom prst="rect">
                <a:avLst/>
              </a:prstGeom>
            </p:spPr>
          </p:pic>
          <p:pic>
            <p:nvPicPr>
              <p:cNvPr id="7" name="Graphic 6" descr="Question Mark with solid fill">
                <a:extLst>
                  <a:ext uri="{FF2B5EF4-FFF2-40B4-BE49-F238E27FC236}">
                    <a16:creationId xmlns:a16="http://schemas.microsoft.com/office/drawing/2014/main" id="{032E1E44-BB88-7397-FC60-9AE7E4C64B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2120" y="1700807"/>
                <a:ext cx="1728192" cy="1728192"/>
              </a:xfrm>
              <a:prstGeom prst="rect">
                <a:avLst/>
              </a:prstGeom>
            </p:spPr>
          </p:pic>
        </p:grpSp>
        <p:sp>
          <p:nvSpPr>
            <p:cNvPr id="5" name="TextBox 4">
              <a:extLst>
                <a:ext uri="{FF2B5EF4-FFF2-40B4-BE49-F238E27FC236}">
                  <a16:creationId xmlns:a16="http://schemas.microsoft.com/office/drawing/2014/main" id="{C8870D27-E71E-F97F-9394-8E3C686A4A85}"/>
                </a:ext>
              </a:extLst>
            </p:cNvPr>
            <p:cNvSpPr txBox="1"/>
            <p:nvPr/>
          </p:nvSpPr>
          <p:spPr>
            <a:xfrm>
              <a:off x="5148064" y="3408039"/>
              <a:ext cx="3995936" cy="1107996"/>
            </a:xfrm>
            <a:prstGeom prst="rect">
              <a:avLst/>
            </a:prstGeom>
            <a:noFill/>
          </p:spPr>
          <p:txBody>
            <a:bodyPr wrap="square" rtlCol="0">
              <a:spAutoFit/>
            </a:bodyPr>
            <a:lstStyle/>
            <a:p>
              <a:pPr algn="ctr"/>
              <a:r>
                <a:rPr lang="en-GB" sz="6600" b="1" dirty="0">
                  <a:ln>
                    <a:solidFill>
                      <a:sysClr val="windowText" lastClr="000000"/>
                    </a:solidFill>
                  </a:ln>
                  <a:solidFill>
                    <a:srgbClr val="FF0000"/>
                  </a:solidFill>
                  <a:latin typeface="Century Gothic" panose="020B0502020202020204" pitchFamily="34" charset="0"/>
                </a:rPr>
                <a:t>Love is….</a:t>
              </a:r>
            </a:p>
          </p:txBody>
        </p:sp>
      </p:grpSp>
    </p:spTree>
    <p:extLst>
      <p:ext uri="{BB962C8B-B14F-4D97-AF65-F5344CB8AC3E}">
        <p14:creationId xmlns:p14="http://schemas.microsoft.com/office/powerpoint/2010/main" val="13974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6215-66FD-EDFA-1E1F-7D53A9A8F3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86746F-63B4-9FFA-612C-478A27D1DE60}"/>
              </a:ext>
            </a:extLst>
          </p:cNvPr>
          <p:cNvSpPr txBox="1"/>
          <p:nvPr/>
        </p:nvSpPr>
        <p:spPr>
          <a:xfrm>
            <a:off x="0" y="5633372"/>
            <a:ext cx="9144000" cy="1107996"/>
          </a:xfrm>
          <a:prstGeom prst="rect">
            <a:avLst/>
          </a:prstGeom>
          <a:solidFill>
            <a:schemeClr val="tx1">
              <a:alpha val="53000"/>
            </a:schemeClr>
          </a:solidFill>
        </p:spPr>
        <p:txBody>
          <a:bodyPr wrap="square" rtlCol="0">
            <a:spAutoFit/>
          </a:bodyPr>
          <a:lstStyle/>
          <a:p>
            <a:pPr algn="ctr"/>
            <a:r>
              <a:rPr lang="en-GB" sz="6600" b="1" dirty="0">
                <a:solidFill>
                  <a:schemeClr val="bg1"/>
                </a:solidFill>
                <a:latin typeface="Century Gothic" panose="020B0502020202020204" pitchFamily="34" charset="0"/>
              </a:rPr>
              <a:t>Shine like stars!</a:t>
            </a:r>
          </a:p>
        </p:txBody>
      </p:sp>
      <p:sp>
        <p:nvSpPr>
          <p:cNvPr id="2" name="TextBox 1">
            <a:extLst>
              <a:ext uri="{FF2B5EF4-FFF2-40B4-BE49-F238E27FC236}">
                <a16:creationId xmlns:a16="http://schemas.microsoft.com/office/drawing/2014/main" id="{ABB88AA9-3195-D0F5-C7E4-DC9268F35F80}"/>
              </a:ext>
            </a:extLst>
          </p:cNvPr>
          <p:cNvSpPr txBox="1"/>
          <p:nvPr/>
        </p:nvSpPr>
        <p:spPr>
          <a:xfrm>
            <a:off x="4478976" y="116632"/>
            <a:ext cx="4392488" cy="830997"/>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St. Martin de </a:t>
            </a:r>
            <a:r>
              <a:rPr lang="en-GB" b="1" dirty="0" err="1">
                <a:solidFill>
                  <a:schemeClr val="bg1"/>
                </a:solidFill>
                <a:latin typeface="Century Gothic" panose="020B0502020202020204" pitchFamily="34" charset="0"/>
              </a:rPr>
              <a:t>Porres</a:t>
            </a:r>
            <a:r>
              <a:rPr lang="en-GB" b="1" dirty="0">
                <a:solidFill>
                  <a:schemeClr val="bg1"/>
                </a:solidFill>
                <a:latin typeface="Century Gothic" panose="020B0502020202020204" pitchFamily="34" charset="0"/>
              </a:rPr>
              <a:t>          (1579-1639CE) </a:t>
            </a:r>
          </a:p>
        </p:txBody>
      </p:sp>
      <p:pic>
        <p:nvPicPr>
          <p:cNvPr id="9" name="Picture 8" descr="A red cover with images of people&#10;&#10;AI-generated content may be incorrect.">
            <a:extLst>
              <a:ext uri="{FF2B5EF4-FFF2-40B4-BE49-F238E27FC236}">
                <a16:creationId xmlns:a16="http://schemas.microsoft.com/office/drawing/2014/main" id="{9A146A8A-A9FF-6F7C-BF0C-3F79DD18902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9512" y="203455"/>
            <a:ext cx="4011432" cy="4812944"/>
          </a:xfrm>
          <a:prstGeom prst="rect">
            <a:avLst/>
          </a:prstGeom>
          <a:ln>
            <a:solidFill>
              <a:schemeClr val="bg1"/>
            </a:solidFill>
          </a:ln>
        </p:spPr>
      </p:pic>
      <p:pic>
        <p:nvPicPr>
          <p:cNvPr id="6" name="Picture 5" descr="A painting of a person in a dress&#10;&#10;AI-generated content may be incorrect.">
            <a:extLst>
              <a:ext uri="{FF2B5EF4-FFF2-40B4-BE49-F238E27FC236}">
                <a16:creationId xmlns:a16="http://schemas.microsoft.com/office/drawing/2014/main" id="{04AA2F31-FB69-A3C5-C1B7-589F357FFB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1560" y="3068960"/>
            <a:ext cx="2160240" cy="2642566"/>
          </a:xfrm>
          <a:prstGeom prst="rect">
            <a:avLst/>
          </a:prstGeom>
          <a:ln>
            <a:solidFill>
              <a:schemeClr val="bg1"/>
            </a:solidFill>
          </a:ln>
        </p:spPr>
      </p:pic>
      <p:sp>
        <p:nvSpPr>
          <p:cNvPr id="7" name="TextBox 6">
            <a:extLst>
              <a:ext uri="{FF2B5EF4-FFF2-40B4-BE49-F238E27FC236}">
                <a16:creationId xmlns:a16="http://schemas.microsoft.com/office/drawing/2014/main" id="{1E4B5409-7D45-987A-99AF-84DA36BD1C55}"/>
              </a:ext>
            </a:extLst>
          </p:cNvPr>
          <p:cNvSpPr txBox="1">
            <a:spLocks noChangeArrowheads="1"/>
          </p:cNvSpPr>
          <p:nvPr/>
        </p:nvSpPr>
        <p:spPr bwMode="auto">
          <a:xfrm>
            <a:off x="2555776" y="6551439"/>
            <a:ext cx="65068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are © Neda </a:t>
            </a:r>
            <a:r>
              <a:rPr lang="en-GB" altLang="en-US" sz="1100" i="1" dirty="0" err="1">
                <a:solidFill>
                  <a:srgbClr val="FFFFFF"/>
                </a:solidFill>
                <a:latin typeface="Century Gothic" panose="020B0502020202020204" pitchFamily="34" charset="0"/>
              </a:rPr>
              <a:t>Kazemifar</a:t>
            </a:r>
            <a:r>
              <a:rPr lang="en-GB" altLang="en-US" sz="1100" i="1" dirty="0">
                <a:solidFill>
                  <a:srgbClr val="FFFFFF"/>
                </a:solidFill>
                <a:latin typeface="Century Gothic" panose="020B0502020202020204" pitchFamily="34" charset="0"/>
              </a:rPr>
              <a:t> &amp; SPCK and must not be used outside of this context</a:t>
            </a:r>
          </a:p>
        </p:txBody>
      </p:sp>
      <p:pic>
        <p:nvPicPr>
          <p:cNvPr id="3" name="Picture 2">
            <a:extLst>
              <a:ext uri="{FF2B5EF4-FFF2-40B4-BE49-F238E27FC236}">
                <a16:creationId xmlns:a16="http://schemas.microsoft.com/office/drawing/2014/main" id="{396798C9-8BF6-C126-3C6D-7E17ADD3F5B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427984" y="1022528"/>
            <a:ext cx="4346546" cy="4688998"/>
          </a:xfrm>
          <a:prstGeom prst="rect">
            <a:avLst/>
          </a:prstGeom>
          <a:ln>
            <a:solidFill>
              <a:schemeClr val="bg1"/>
            </a:solidFill>
          </a:ln>
        </p:spPr>
      </p:pic>
    </p:spTree>
    <p:extLst>
      <p:ext uri="{BB962C8B-B14F-4D97-AF65-F5344CB8AC3E}">
        <p14:creationId xmlns:p14="http://schemas.microsoft.com/office/powerpoint/2010/main" val="19164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world&#10;&#10;AI-generated content may be incorrect.">
            <a:extLst>
              <a:ext uri="{FF2B5EF4-FFF2-40B4-BE49-F238E27FC236}">
                <a16:creationId xmlns:a16="http://schemas.microsoft.com/office/drawing/2014/main" id="{202D78B8-C184-C6D6-4E46-868C438A23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4" name="Arrow: Down 3">
            <a:extLst>
              <a:ext uri="{FF2B5EF4-FFF2-40B4-BE49-F238E27FC236}">
                <a16:creationId xmlns:a16="http://schemas.microsoft.com/office/drawing/2014/main" id="{AD91B57D-314D-884A-A726-68B4EFF205B8}"/>
              </a:ext>
            </a:extLst>
          </p:cNvPr>
          <p:cNvSpPr/>
          <p:nvPr/>
        </p:nvSpPr>
        <p:spPr>
          <a:xfrm>
            <a:off x="1619672" y="3573016"/>
            <a:ext cx="360040" cy="648072"/>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a:ea typeface="+mn-ea"/>
              <a:cs typeface="Times New Roman"/>
            </a:endParaRPr>
          </a:p>
        </p:txBody>
      </p:sp>
      <p:pic>
        <p:nvPicPr>
          <p:cNvPr id="2" name="Picture 1" descr="A statue of a bear holding a hat&#10;&#10;AI-generated content may be incorrect.">
            <a:extLst>
              <a:ext uri="{FF2B5EF4-FFF2-40B4-BE49-F238E27FC236}">
                <a16:creationId xmlns:a16="http://schemas.microsoft.com/office/drawing/2014/main" id="{ACD10150-6555-BDF1-93DC-CDD823D9EB6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3528" y="4509121"/>
            <a:ext cx="2394530" cy="2070130"/>
          </a:xfrm>
          <a:prstGeom prst="rect">
            <a:avLst/>
          </a:prstGeom>
          <a:ln>
            <a:solidFill>
              <a:schemeClr val="bg1"/>
            </a:solidFill>
          </a:ln>
        </p:spPr>
      </p:pic>
    </p:spTree>
    <p:extLst>
      <p:ext uri="{BB962C8B-B14F-4D97-AF65-F5344CB8AC3E}">
        <p14:creationId xmlns:p14="http://schemas.microsoft.com/office/powerpoint/2010/main" val="23180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BFE635-653E-F688-3F51-A3F93E441B55}"/>
              </a:ext>
            </a:extLst>
          </p:cNvPr>
          <p:cNvSpPr txBox="1">
            <a:spLocks noChangeArrowheads="1"/>
          </p:cNvSpPr>
          <p:nvPr/>
        </p:nvSpPr>
        <p:spPr bwMode="auto">
          <a:xfrm>
            <a:off x="2555776" y="6551439"/>
            <a:ext cx="65068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are © Neda </a:t>
            </a:r>
            <a:r>
              <a:rPr lang="en-GB" altLang="en-US" sz="1100" i="1" dirty="0" err="1">
                <a:solidFill>
                  <a:srgbClr val="FFFFFF"/>
                </a:solidFill>
                <a:latin typeface="Century Gothic" panose="020B0502020202020204" pitchFamily="34" charset="0"/>
              </a:rPr>
              <a:t>Kazemifar</a:t>
            </a:r>
            <a:r>
              <a:rPr lang="en-GB" altLang="en-US" sz="1100" i="1" dirty="0">
                <a:solidFill>
                  <a:srgbClr val="FFFFFF"/>
                </a:solidFill>
                <a:latin typeface="Century Gothic" panose="020B0502020202020204" pitchFamily="34" charset="0"/>
              </a:rPr>
              <a:t> &amp; SPCK and must not be used outside of this context</a:t>
            </a:r>
          </a:p>
        </p:txBody>
      </p:sp>
      <p:pic>
        <p:nvPicPr>
          <p:cNvPr id="2" name="Picture 1" descr="A cartoon of a person and a child&#10;&#10;AI-generated content may be incorrect.">
            <a:extLst>
              <a:ext uri="{FF2B5EF4-FFF2-40B4-BE49-F238E27FC236}">
                <a16:creationId xmlns:a16="http://schemas.microsoft.com/office/drawing/2014/main" id="{BEAA3F1B-CC7B-C531-5EA4-7AD9D78C4FC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07704" y="44624"/>
            <a:ext cx="5328592" cy="6444673"/>
          </a:xfrm>
          <a:prstGeom prst="rect">
            <a:avLst/>
          </a:prstGeom>
          <a:ln>
            <a:solidFill>
              <a:schemeClr val="bg1"/>
            </a:solidFill>
          </a:ln>
        </p:spPr>
      </p:pic>
    </p:spTree>
    <p:extLst>
      <p:ext uri="{BB962C8B-B14F-4D97-AF65-F5344CB8AC3E}">
        <p14:creationId xmlns:p14="http://schemas.microsoft.com/office/powerpoint/2010/main" val="31825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4EA44-E5D9-FF89-9BC2-1FE34C88683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93171E-B700-A16D-7161-9C3E1A7482EF}"/>
              </a:ext>
            </a:extLst>
          </p:cNvPr>
          <p:cNvSpPr txBox="1">
            <a:spLocks noChangeArrowheads="1"/>
          </p:cNvSpPr>
          <p:nvPr/>
        </p:nvSpPr>
        <p:spPr bwMode="auto">
          <a:xfrm>
            <a:off x="2555776" y="6551439"/>
            <a:ext cx="65068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are © Neda </a:t>
            </a:r>
            <a:r>
              <a:rPr lang="en-GB" altLang="en-US" sz="1100" i="1" dirty="0" err="1">
                <a:solidFill>
                  <a:srgbClr val="FFFFFF"/>
                </a:solidFill>
                <a:latin typeface="Century Gothic" panose="020B0502020202020204" pitchFamily="34" charset="0"/>
              </a:rPr>
              <a:t>Kazemifar</a:t>
            </a:r>
            <a:r>
              <a:rPr lang="en-GB" altLang="en-US" sz="1100" i="1" dirty="0">
                <a:solidFill>
                  <a:srgbClr val="FFFFFF"/>
                </a:solidFill>
                <a:latin typeface="Century Gothic" panose="020B0502020202020204" pitchFamily="34" charset="0"/>
              </a:rPr>
              <a:t> &amp; SPCK and must not be used outside of this context</a:t>
            </a:r>
          </a:p>
        </p:txBody>
      </p:sp>
      <p:pic>
        <p:nvPicPr>
          <p:cNvPr id="4" name="Picture 3" descr="A person in a robe washing a person's head&#10;&#10;AI-generated content may be incorrect.">
            <a:extLst>
              <a:ext uri="{FF2B5EF4-FFF2-40B4-BE49-F238E27FC236}">
                <a16:creationId xmlns:a16="http://schemas.microsoft.com/office/drawing/2014/main" id="{869EA200-02FE-47F1-D0D8-879B65DF1A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476671"/>
            <a:ext cx="9144000" cy="5225143"/>
          </a:xfrm>
          <a:prstGeom prst="rect">
            <a:avLst/>
          </a:prstGeom>
          <a:ln>
            <a:solidFill>
              <a:schemeClr val="bg1"/>
            </a:solidFill>
          </a:ln>
        </p:spPr>
      </p:pic>
    </p:spTree>
    <p:extLst>
      <p:ext uri="{BB962C8B-B14F-4D97-AF65-F5344CB8AC3E}">
        <p14:creationId xmlns:p14="http://schemas.microsoft.com/office/powerpoint/2010/main" val="418274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18530</TotalTime>
  <Words>1907</Words>
  <Application>Microsoft Office PowerPoint</Application>
  <PresentationFormat>On-screen Show (4:3)</PresentationFormat>
  <Paragraphs>117</Paragraphs>
  <Slides>22</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Cambria</vt:lpstr>
      <vt:lpstr>Century Gothic</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106</cp:revision>
  <dcterms:created xsi:type="dcterms:W3CDTF">2008-03-03T20:29:43Z</dcterms:created>
  <dcterms:modified xsi:type="dcterms:W3CDTF">2026-02-05T20:57:25Z</dcterms:modified>
</cp:coreProperties>
</file>