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2.2-->
<p:presentation xmlns:r="http://schemas.openxmlformats.org/officeDocument/2006/relationships" xmlns:a="http://schemas.openxmlformats.org/drawingml/2006/main" xmlns:p="http://schemas.openxmlformats.org/presentationml/2006/main" saveSubsetFonts="1" autoCompressPictures="0">
  <p:sldMasterIdLst>
    <p:sldMasterId id="2147483648" r:id="rId1"/>
    <p:sldMasterId id="2147483660" r:id="rId2"/>
    <p:sldMasterId id="2147483672" r:id="rId3"/>
    <p:sldMasterId id="2147483684" r:id="rId4"/>
  </p:sldMasterIdLst>
  <p:notesMasterIdLst>
    <p:notesMasterId r:id="rId5"/>
  </p:notesMasterIdLst>
  <p:sldIdLst>
    <p:sldId id="313" r:id="rId6"/>
    <p:sldId id="314" r:id="rId7"/>
    <p:sldId id="425" r:id="rId8"/>
    <p:sldId id="432" r:id="rId9"/>
    <p:sldId id="433" r:id="rId10"/>
    <p:sldId id="434" r:id="rId11"/>
    <p:sldId id="256" r:id="rId12"/>
    <p:sldId id="257" r:id="rId13"/>
    <p:sldId id="258" r:id="rId14"/>
    <p:sldId id="316" r:id="rId15"/>
    <p:sldId id="440" r:id="rId16"/>
    <p:sldId id="438" r:id="rId17"/>
    <p:sldId id="441" r:id="rId18"/>
    <p:sldId id="442" r:id="rId19"/>
    <p:sldId id="443" r:id="rId20"/>
    <p:sldId id="439" r:id="rId21"/>
    <p:sldId id="431" r:id="rId22"/>
    <p:sldId id="340" r:id="rId23"/>
  </p:sldIdLst>
  <p:sldSz cx="9144000" cy="6858000" type="screen4x3"/>
  <p:notesSz cx="6858000" cy="9144000"/>
  <p:custDataLst>
    <p:tags r:id="rId24"/>
  </p:custDataLst>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989" autoAdjust="0"/>
  </p:normalViewPr>
  <p:slideViewPr>
    <p:cSldViewPr>
      <p:cViewPr varScale="1">
        <p:scale>
          <a:sx n="46" d="100"/>
          <a:sy n="46" d="100"/>
        </p:scale>
        <p:origin x="1848"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8" Type="http://schemas.openxmlformats.org/officeDocument/2006/relationships/slide" Target="slides/slide3.xml"/><Relationship Id="rId21" Type="http://schemas.openxmlformats.org/officeDocument/2006/relationships/slide" Target="slides/slide1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7" Type="http://schemas.openxmlformats.org/officeDocument/2006/relationships/slide" Target="slides/slide2.xml"/><Relationship Id="rId16" Type="http://schemas.openxmlformats.org/officeDocument/2006/relationships/slide" Target="slides/slide11.xml"/><Relationship Id="rId2" Type="http://schemas.openxmlformats.org/officeDocument/2006/relationships/slideMaster" Target="slideMasters/slideMaster2.xml"/><Relationship Id="rId20" Type="http://schemas.openxmlformats.org/officeDocument/2006/relationships/slide" Target="slides/slide15.xml"/><Relationship Id="rId29" Type="http://schemas.openxmlformats.org/officeDocument/2006/relationships/customXml" Target="../customXml/item1.xml"/><Relationship Id="rId1" Type="http://schemas.openxmlformats.org/officeDocument/2006/relationships/slideMaster" Target="slideMasters/slideMaster1.xml"/><Relationship Id="rId11" Type="http://schemas.openxmlformats.org/officeDocument/2006/relationships/slide" Target="slides/slide6.xml"/><Relationship Id="rId24" Type="http://schemas.openxmlformats.org/officeDocument/2006/relationships/tags" Target="tags/tag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ustomXml" Target="../customXml/item3.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30" Type="http://schemas.openxmlformats.org/officeDocument/2006/relationships/customXml" Target="../customXml/item2.xml"/></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09ACB3-E00E-452C-9BE2-9E9EAA5160C4}" type="datetimeFigureOut">
              <a:rPr lang="en-GB" smtClean="0"/>
              <a:t>01/02/2022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0637AD-51D9-47A5-AF2E-425E32E941CE}" type="slidenum">
              <a:rPr lang="en-GB" smtClean="0"/>
              <a:t>‹#›</a:t>
            </a:fld>
            <a:endParaRPr lang="en-GB"/>
          </a:p>
        </p:txBody>
      </p:sp>
    </p:spTree>
    <p:extLst>
      <p:ext uri="{BB962C8B-B14F-4D97-AF65-F5344CB8AC3E}">
        <p14:creationId xmlns:p14="http://schemas.microsoft.com/office/powerpoint/2010/main" val="315444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Slide Image Placeholder 1">
            <a:extLst>
              <a:ext uri="{FF2B5EF4-FFF2-40B4-BE49-F238E27FC236}">
                <a16:creationId xmlns:a16="http://schemas.microsoft.com/office/drawing/2014/main" id="{C2EFC4E6-A417-42D4-BA26-728B750D690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4099" name="Notes Placeholder 2">
            <a:extLst>
              <a:ext uri="{FF2B5EF4-FFF2-40B4-BE49-F238E27FC236}">
                <a16:creationId xmlns:a16="http://schemas.microsoft.com/office/drawing/2014/main" id="{FD23D902-4CE7-4125-B26B-6B83EE0726BC}"/>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1:</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Use these new gathering words for this term, or your usual greeting if you prefer.</a:t>
            </a:r>
            <a:endParaRPr lang="en-GB" altLang="en-US">
              <a:ea typeface="MS Mincho" panose="02020609040205080304" pitchFamily="49" charset="-128"/>
              <a:cs typeface="Times New Roman" panose="02020603050405020304" pitchFamily="18" charset="0"/>
            </a:endParaRPr>
          </a:p>
        </p:txBody>
      </p:sp>
      <p:sp>
        <p:nvSpPr>
          <p:cNvPr id="4100" name="Slide Number Placeholder 3">
            <a:extLst>
              <a:ext uri="{FF2B5EF4-FFF2-40B4-BE49-F238E27FC236}">
                <a16:creationId xmlns:a16="http://schemas.microsoft.com/office/drawing/2014/main" id="{83DDCB47-AC0F-4AD7-A354-B5BAFDB2347F}"/>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2051F6E-0EAF-460D-A6DD-E04F1A2590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“We’ve been thinking this term about the prayer that Jesus taught to his disciples to help them to pray – to talk to God – and about the kinds of things they should say to him. This prayer has become the most famous of all Christian prayers – the Lord’s Prayer.</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defRPr/>
            </a:pPr>
            <a:fld id="{6EB64D98-F5AF-4871-B5B9-5356A03C6081}"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2</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41459595"/>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200" b="1">
                <a:effectLst/>
                <a:latin typeface="Avenir Next LT Pro" panose="020b0504020202020204" pitchFamily="34" charset="0"/>
                <a:ea typeface="MS Mincho" panose="02020609040205080304" pitchFamily="49" charset="-128"/>
                <a:cs typeface="Times New Roman" panose="02020603050405020304" pitchFamily="18" charset="0"/>
              </a:rPr>
              <a:t>Slide 3:</a:t>
            </a:r>
            <a:r>
              <a:rPr lang="en-GB" sz="1200">
                <a:effectLst/>
                <a:latin typeface="Avenir Next LT Pro" panose="020b0504020202020204" pitchFamily="34" charset="0"/>
                <a:ea typeface="MS Mincho" panose="02020609040205080304" pitchFamily="49" charset="-128"/>
                <a:cs typeface="Times New Roman" panose="02020603050405020304" pitchFamily="18" charset="0"/>
              </a:rPr>
              <a:t> The next line that Christians pray says ‘Forgive us our sins (that’s the wrong things they do), as we forgive others who sin (or do wrong things) against us.’ </a:t>
            </a:r>
            <a:endParaRPr lang="en-GB" sz="12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3</a:t>
            </a:fld>
            <a:endParaRPr lang="en-US" altLang="en-US"/>
          </a:p>
        </p:txBody>
      </p:sp>
    </p:spTree>
    <p:extLst>
      <p:ext uri="{BB962C8B-B14F-4D97-AF65-F5344CB8AC3E}">
        <p14:creationId xmlns:p14="http://schemas.microsoft.com/office/powerpoint/2010/main" val="3940791365"/>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4:</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I wonder what you think this word ‘forgiveness’ means?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[pause to talk together]</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The other tricky word in this line of the prayer is ‘sin’: to help us, I wonder if you can think of some things that we all do from time to time that hurt or upset each other?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[write a few suggestions on the small whiteboard: paraphrasing might be necessary for younger children]</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Sometimes we don’t mean these things to cause hurt to others, but sometimes we actually do… Christians call these things ‘sin’, but whatever we call it, we all know that the things that we do that hurt each other damage our relationships.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7A0637AD-51D9-47A5-AF2E-425E32E941CE}" type="slidenum">
              <a:rPr lang="en-GB" smtClean="0"/>
              <a:t>4</a:t>
            </a:fld>
            <a:endParaRPr lang="en-GB"/>
          </a:p>
        </p:txBody>
      </p:sp>
    </p:spTree>
    <p:extLst>
      <p:ext uri="{BB962C8B-B14F-4D97-AF65-F5344CB8AC3E}">
        <p14:creationId xmlns:p14="http://schemas.microsoft.com/office/powerpoint/2010/main" val="4035669914"/>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5:</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Christians believe that all this started in the Garden of Eden, with Adam and Eve – and that sin damages relationships, with each other and with God.</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7A0637AD-51D9-47A5-AF2E-425E32E941CE}" type="slidenum">
              <a:rPr lang="en-GB" smtClean="0"/>
              <a:t>5</a:t>
            </a:fld>
            <a:endParaRPr lang="en-GB"/>
          </a:p>
        </p:txBody>
      </p:sp>
    </p:spTree>
    <p:extLst>
      <p:ext uri="{BB962C8B-B14F-4D97-AF65-F5344CB8AC3E}">
        <p14:creationId xmlns:p14="http://schemas.microsoft.com/office/powerpoint/2010/main" val="3199629150"/>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6:</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Forgiveness is like the medicine for broken relationships – and it’s the best way to un-do the damage. We all know how important this is in our school family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[you might want to pause and talk some more about this, as you will know your own context]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Saying sorry, asking for forgiveness, and forgiving others is not always easy to do. Christians believe that they need to ask God for forgiveness and show others forgiveness too, which is why they ask for God’s help in the Lord’s Prayer. Christians will try to be like God when they forgive others, so let’s look at some helpful word pictures in the Bible about what</a:t>
            </a:r>
            <a:r>
              <a:rPr lang="en-GB" sz="1800" b="0" i="1">
                <a:effectLst/>
                <a:latin typeface="Avenir Next LT Pro" panose="020b0504020202020204" pitchFamily="34" charset="0"/>
                <a:ea typeface="MS Mincho" panose="02020609040205080304" pitchFamily="49" charset="-128"/>
                <a:cs typeface="Times New Roman" panose="02020603050405020304" pitchFamily="18" charset="0"/>
              </a:rPr>
              <a:t> God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says about sin, and his forgiveness: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7A0637AD-51D9-47A5-AF2E-425E32E941CE}" type="slidenum">
              <a:rPr lang="en-GB" smtClean="0"/>
              <a:t>6</a:t>
            </a:fld>
            <a:endParaRPr lang="en-GB"/>
          </a:p>
        </p:txBody>
      </p:sp>
    </p:spTree>
    <p:extLst>
      <p:ext uri="{BB962C8B-B14F-4D97-AF65-F5344CB8AC3E}">
        <p14:creationId xmlns:p14="http://schemas.microsoft.com/office/powerpoint/2010/main" val="4064472027"/>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7:</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It says in the Bible that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‘God wipes away our sins’.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So, when Christians say sorry to God for doing something wrong,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[pick up the whiteboard and wipe it clean]</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look, it’s all gone! There’s nothing left to remind them of what they’ve done.</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7A0637AD-51D9-47A5-AF2E-425E32E941CE}" type="slidenum">
              <a:rPr lang="en-GB" smtClean="0"/>
              <a:t>7</a:t>
            </a:fld>
            <a:endParaRPr lang="en-GB"/>
          </a:p>
        </p:txBody>
      </p:sp>
    </p:spTree>
    <p:extLst>
      <p:ext uri="{BB962C8B-B14F-4D97-AF65-F5344CB8AC3E}">
        <p14:creationId xmlns:p14="http://schemas.microsoft.com/office/powerpoint/2010/main" val="3296574668"/>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8: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Here’s another picture about God’s forgiveness: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‘As far as the east is from the west, so far has God removed our sins from us’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that means it’s as if God has taken the sins and put them across the other side of the world. Our world is 40,000 km from the east to the west – so that’s a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very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long way!!</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7A0637AD-51D9-47A5-AF2E-425E32E941CE}" type="slidenum">
              <a:rPr lang="en-GB" smtClean="0"/>
              <a:t>8</a:t>
            </a:fld>
            <a:endParaRPr lang="en-GB"/>
          </a:p>
        </p:txBody>
      </p:sp>
    </p:spTree>
    <p:extLst>
      <p:ext uri="{BB962C8B-B14F-4D97-AF65-F5344CB8AC3E}">
        <p14:creationId xmlns:p14="http://schemas.microsoft.com/office/powerpoint/2010/main" val="4157845155"/>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9: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I’ve got one more picture here: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‘God hurls all our sins into the depths of the sea’.</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I expect some of you have thrown stones into the sea when you’ve been on the beach. But I don’t suppose any of you went searching under the sea to get your stone back again, did you? Well, neither does God go looking for the sin once Christians have said sorry to him.</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7A0637AD-51D9-47A5-AF2E-425E32E941CE}" type="slidenum">
              <a:rPr lang="en-GB" smtClean="0"/>
              <a:t>9</a:t>
            </a:fld>
            <a:endParaRPr lang="en-GB"/>
          </a:p>
        </p:txBody>
      </p:sp>
    </p:spTree>
    <p:extLst>
      <p:ext uri="{BB962C8B-B14F-4D97-AF65-F5344CB8AC3E}">
        <p14:creationId xmlns:p14="http://schemas.microsoft.com/office/powerpoint/2010/main" val="2485218140"/>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10: Let’s wonder together…</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 I wonder what you think about these word-pictures?....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…I wonder how it feels to be forgiven…and to forgive?....</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….I wonder what difference it makes to Christians that God forgives them when they say sorry?....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….I wonder if it helps them – or us</a:t>
            </a:r>
            <a:r>
              <a:rPr lang="en-GB" sz="1800" b="1" baseline="0">
                <a:effectLst/>
                <a:latin typeface="Avenir Next LT Pro" panose="020b0504020202020204" pitchFamily="34" charset="0"/>
                <a:ea typeface="MS Mincho" panose="02020609040205080304" pitchFamily="49" charset="-128"/>
                <a:cs typeface="Times New Roman" panose="02020603050405020304" pitchFamily="18" charset="0"/>
              </a:rPr>
              <a:t> –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to forgive others?....</a:t>
            </a:r>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defRPr/>
            </a:pPr>
            <a:fld id="{E06816D0-F064-47F5-ADB9-CA2B7829E54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016836760"/>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Slide 11: </a:t>
            </a:r>
            <a:r>
              <a:rPr lang="en-GB" b="0"/>
              <a:t>This week marks the start of the season in the Christian calendar called ‘Lent’, when Christians will think about the life and example of Jesus. Lent starts 40 days before Easter. ‘Ash Wednesday’ is the first day of Lent and is a time when Christians will especially ask God for his forgiveness. </a:t>
            </a:r>
            <a:endParaRPr lang="en-GB" b="1"/>
          </a:p>
        </p:txBody>
      </p:sp>
      <p:sp>
        <p:nvSpPr>
          <p:cNvPr id="4" name="Slide Number Placeholder 3"/>
          <p:cNvSpPr>
            <a:spLocks noGrp="1"/>
          </p:cNvSpPr>
          <p:nvPr>
            <p:ph type="sldNum" sz="quarter" idx="5"/>
          </p:nvPr>
        </p:nvSpPr>
        <p:spPr/>
        <p:txBody>
          <a:bodyPr/>
          <a:lstStyle/>
          <a:p>
            <a:fld id="{7A0637AD-51D9-47A5-AF2E-425E32E941CE}" type="slidenum">
              <a:rPr lang="en-GB" smtClean="0"/>
              <a:t>11</a:t>
            </a:fld>
            <a:endParaRPr lang="en-GB"/>
          </a:p>
        </p:txBody>
      </p:sp>
    </p:spTree>
    <p:extLst>
      <p:ext uri="{BB962C8B-B14F-4D97-AF65-F5344CB8AC3E}">
        <p14:creationId xmlns:p14="http://schemas.microsoft.com/office/powerpoint/2010/main" val="4184423316"/>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12: Responding (words for worship):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For our reflection time today, I have three pebbles to help us to think….</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….the words written on them are three reminders about forgiving others….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…as I read the words, think quietly to yourself about what they might mean for you….</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…and what difference they might make to us in our school family….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i="1">
                <a:effectLst/>
                <a:latin typeface="Avenir Next LT Pro" panose="020b0504020202020204" pitchFamily="34" charset="0"/>
                <a:ea typeface="Calibri" panose="020f0502020204030204" pitchFamily="34" charset="0"/>
                <a:cs typeface="Times New Roman" panose="02020603050405020304" pitchFamily="18" charset="0"/>
              </a:rPr>
              <a:t>[you might want to spend some time later in the week talking about these things]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7A0637AD-51D9-47A5-AF2E-425E32E941CE}" type="slidenum">
              <a:rPr lang="en-GB" smtClean="0"/>
              <a:t>12</a:t>
            </a:fld>
            <a:endParaRPr lang="en-GB"/>
          </a:p>
        </p:txBody>
      </p:sp>
    </p:spTree>
    <p:extLst>
      <p:ext uri="{BB962C8B-B14F-4D97-AF65-F5344CB8AC3E}">
        <p14:creationId xmlns:p14="http://schemas.microsoft.com/office/powerpoint/2010/main" val="3592697998"/>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13: Forgiveness is…..accepting someone else’s apology</a:t>
            </a:r>
            <a:endParaRPr lang="en-GB"/>
          </a:p>
        </p:txBody>
      </p:sp>
      <p:sp>
        <p:nvSpPr>
          <p:cNvPr id="4" name="Slide Number Placeholder 3"/>
          <p:cNvSpPr>
            <a:spLocks noGrp="1"/>
          </p:cNvSpPr>
          <p:nvPr>
            <p:ph type="sldNum" sz="quarter" idx="5"/>
          </p:nvPr>
        </p:nvSpPr>
        <p:spPr/>
        <p:txBody>
          <a:bodyPr/>
          <a:lstStyle/>
          <a:p>
            <a:fld id="{7A0637AD-51D9-47A5-AF2E-425E32E941CE}" type="slidenum">
              <a:rPr lang="en-GB" smtClean="0"/>
              <a:t>13</a:t>
            </a:fld>
            <a:endParaRPr lang="en-GB"/>
          </a:p>
        </p:txBody>
      </p:sp>
    </p:spTree>
    <p:extLst>
      <p:ext uri="{BB962C8B-B14F-4D97-AF65-F5344CB8AC3E}">
        <p14:creationId xmlns:p14="http://schemas.microsoft.com/office/powerpoint/2010/main" val="3115429073"/>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14: Forgiveness is….not reminding the other person about what they did to you</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7A0637AD-51D9-47A5-AF2E-425E32E941CE}" type="slidenum">
              <a:rPr lang="en-GB" smtClean="0"/>
              <a:t>14</a:t>
            </a:fld>
            <a:endParaRPr lang="en-GB"/>
          </a:p>
        </p:txBody>
      </p:sp>
    </p:spTree>
    <p:extLst>
      <p:ext uri="{BB962C8B-B14F-4D97-AF65-F5344CB8AC3E}">
        <p14:creationId xmlns:p14="http://schemas.microsoft.com/office/powerpoint/2010/main" val="201737826"/>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15: Forgiveness is….giving someone another chance (and another …and another!)</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b="1">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a:effectLst/>
                <a:latin typeface="Avenir Next LT Pro" panose="020b0504020202020204" pitchFamily="34" charset="0"/>
                <a:ea typeface="Calibri" panose="020f0502020204030204" pitchFamily="34" charset="0"/>
                <a:cs typeface="Times New Roman" panose="02020603050405020304" pitchFamily="18" charset="0"/>
              </a:rPr>
              <a:t>I’m going to turn my thoughts into a prayer now, and this week, will use some words of a song about forgiveness. You can make the prayer your own in some way, if you’d like to, or if you’d prefer not to pray, then just sit quietly with your own thoughts. I’m going to leave a short space at the end of each line to give you time to think or to pray….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7A0637AD-51D9-47A5-AF2E-425E32E941CE}" type="slidenum">
              <a:rPr lang="en-GB" smtClean="0"/>
              <a:t>15</a:t>
            </a:fld>
            <a:endParaRPr lang="en-GB"/>
          </a:p>
        </p:txBody>
      </p:sp>
    </p:spTree>
    <p:extLst>
      <p:ext uri="{BB962C8B-B14F-4D97-AF65-F5344CB8AC3E}">
        <p14:creationId xmlns:p14="http://schemas.microsoft.com/office/powerpoint/2010/main" val="1949862961"/>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47525487-6748-46B3-B383-EFEEDBDFAE57}"/>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39939" name="Notes Placeholder 2">
            <a:extLst>
              <a:ext uri="{FF2B5EF4-FFF2-40B4-BE49-F238E27FC236}">
                <a16:creationId xmlns:a16="http://schemas.microsoft.com/office/drawing/2014/main" id="{D4829C1B-4B2E-4A32-AA1C-4357E2A4F1AA}"/>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ea typeface="Calibri" panose="020f0502020204030204" pitchFamily="34"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C6BE6C52-3502-4F89-818B-B05A4075E791}"/>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defRPr/>
            </a:pPr>
            <a:fld id="{0AA98549-A5F1-449E-81FD-A654F5C5613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50E262D3-91D1-4F84-A121-1AF73579FF54}"/>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39939" name="Notes Placeholder 2">
            <a:extLst>
              <a:ext uri="{FF2B5EF4-FFF2-40B4-BE49-F238E27FC236}">
                <a16:creationId xmlns:a16="http://schemas.microsoft.com/office/drawing/2014/main" id="{11A2FCA2-8F81-4FA9-BB3E-40118CA8DBEF}"/>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77A34AF5-DCFC-4C65-8867-A8690F31D810}"/>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defRPr/>
            </a:pPr>
            <a:fld id="{DA8D49C7-DD50-4A40-84A6-0E7B11DF781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
        <p:nvSpPr>
          <p:cNvPr id="4" name="Rectangle 4">
            <a:extLst>
              <a:ext uri="{FF2B5EF4-FFF2-40B4-BE49-F238E27FC236}">
                <a16:creationId xmlns:a16="http://schemas.microsoft.com/office/drawing/2014/main" id="{63A3551F-BDB8-4E5C-BF11-A87C250B4E7B}"/>
              </a:ext>
            </a:extLst>
          </p:cNvPr>
          <p:cNvSpPr>
            <a:spLocks noGrp="1" noChangeArrowheads="1"/>
          </p:cNvSpPr>
          <p:nvPr>
            <p:ph type="dt" sz="half" idx="10"/>
          </p:nvPr>
        </p:nvSpPr>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5941E2D-A549-4601-A357-6B788296D5E2}"/>
              </a:ext>
            </a:extLst>
          </p:cNvPr>
          <p:cNvSpPr>
            <a:spLocks noGrp="1" noChangeArrowheads="1"/>
          </p:cNvSpPr>
          <p:nvPr>
            <p:ph type="ftr" sz="quarter" idx="11"/>
          </p:nvPr>
        </p:nvSpPr>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90AAD01F-95F6-4628-9605-813AAB46952C}"/>
              </a:ext>
            </a:extLst>
          </p:cNvPr>
          <p:cNvSpPr>
            <a:spLocks noGrp="1" noChangeArrowheads="1"/>
          </p:cNvSpPr>
          <p:nvPr>
            <p:ph type="sldNum" sz="quarter" idx="12"/>
          </p:nvPr>
        </p:nvSpPr>
        <p:spPr/>
        <p:txBody>
          <a:bodyPr/>
          <a:lstStyle>
            <a:lvl1pPr>
              <a:defRPr/>
            </a:lvl1pPr>
          </a:lstStyle>
          <a:p>
            <a:fld id="{07AE87BF-E63B-48AD-9CFA-045B9C0746AA}" type="slidenum">
              <a:rPr lang="en-GB" altLang="en-US"/>
              <a:t>‹#›</a:t>
            </a:fld>
            <a:endParaRPr lang="en-GB" altLang="en-US"/>
          </a:p>
        </p:txBody>
      </p:sp>
    </p:spTree>
    <p:extLst>
      <p:ext uri="{BB962C8B-B14F-4D97-AF65-F5344CB8AC3E}">
        <p14:creationId xmlns:p14="http://schemas.microsoft.com/office/powerpoint/2010/main" val="408285051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Rectangle 4">
            <a:extLst>
              <a:ext uri="{FF2B5EF4-FFF2-40B4-BE49-F238E27FC236}">
                <a16:creationId xmlns:a16="http://schemas.microsoft.com/office/drawing/2014/main" id="{5A42D65B-BB52-4463-B687-D7C2A5B684ED}"/>
              </a:ext>
            </a:extLst>
          </p:cNvPr>
          <p:cNvSpPr>
            <a:spLocks noGrp="1" noChangeArrowheads="1"/>
          </p:cNvSpPr>
          <p:nvPr>
            <p:ph type="dt" sz="half" idx="10"/>
          </p:nvPr>
        </p:nvSpPr>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49DB6A28-8EB6-45FD-ACEC-E476874879EC}"/>
              </a:ext>
            </a:extLst>
          </p:cNvPr>
          <p:cNvSpPr>
            <a:spLocks noGrp="1" noChangeArrowheads="1"/>
          </p:cNvSpPr>
          <p:nvPr>
            <p:ph type="ftr" sz="quarter" idx="11"/>
          </p:nvPr>
        </p:nvSpPr>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6B071FB1-75AB-486E-810C-863DEB6F825F}"/>
              </a:ext>
            </a:extLst>
          </p:cNvPr>
          <p:cNvSpPr>
            <a:spLocks noGrp="1" noChangeArrowheads="1"/>
          </p:cNvSpPr>
          <p:nvPr>
            <p:ph type="sldNum" sz="quarter" idx="12"/>
          </p:nvPr>
        </p:nvSpPr>
        <p:spPr/>
        <p:txBody>
          <a:bodyPr/>
          <a:lstStyle>
            <a:lvl1pPr>
              <a:defRPr/>
            </a:lvl1pPr>
          </a:lstStyle>
          <a:p>
            <a:fld id="{7CECEC80-813B-4785-B464-52FF9B07338A}" type="slidenum">
              <a:rPr lang="en-GB" altLang="en-US"/>
              <a:t>‹#›</a:t>
            </a:fld>
            <a:endParaRPr lang="en-GB" altLang="en-US"/>
          </a:p>
        </p:txBody>
      </p:sp>
    </p:spTree>
    <p:extLst>
      <p:ext uri="{BB962C8B-B14F-4D97-AF65-F5344CB8AC3E}">
        <p14:creationId xmlns:p14="http://schemas.microsoft.com/office/powerpoint/2010/main" val="1038611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Rectangle 4">
            <a:extLst>
              <a:ext uri="{FF2B5EF4-FFF2-40B4-BE49-F238E27FC236}">
                <a16:creationId xmlns:a16="http://schemas.microsoft.com/office/drawing/2014/main" id="{6904DD2A-1D6B-4DBE-A936-50AF776A1633}"/>
              </a:ext>
            </a:extLst>
          </p:cNvPr>
          <p:cNvSpPr>
            <a:spLocks noGrp="1" noChangeArrowheads="1"/>
          </p:cNvSpPr>
          <p:nvPr>
            <p:ph type="dt" sz="half" idx="10"/>
          </p:nvPr>
        </p:nvSpPr>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9D1CD850-439E-4009-841E-79B57B267FF5}"/>
              </a:ext>
            </a:extLst>
          </p:cNvPr>
          <p:cNvSpPr>
            <a:spLocks noGrp="1" noChangeArrowheads="1"/>
          </p:cNvSpPr>
          <p:nvPr>
            <p:ph type="ftr" sz="quarter" idx="11"/>
          </p:nvPr>
        </p:nvSpPr>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BED75EDB-C1E6-4D0E-9254-E71B92153ADB}"/>
              </a:ext>
            </a:extLst>
          </p:cNvPr>
          <p:cNvSpPr>
            <a:spLocks noGrp="1" noChangeArrowheads="1"/>
          </p:cNvSpPr>
          <p:nvPr>
            <p:ph type="sldNum" sz="quarter" idx="12"/>
          </p:nvPr>
        </p:nvSpPr>
        <p:spPr/>
        <p:txBody>
          <a:bodyPr/>
          <a:lstStyle>
            <a:lvl1pPr>
              <a:defRPr/>
            </a:lvl1pPr>
          </a:lstStyle>
          <a:p>
            <a:fld id="{E601A3FA-5C75-445D-9829-8F1CAA666D46}" type="slidenum">
              <a:rPr lang="en-GB" altLang="en-US"/>
              <a:t>‹#›</a:t>
            </a:fld>
            <a:endParaRPr lang="en-GB" altLang="en-US"/>
          </a:p>
        </p:txBody>
      </p:sp>
    </p:spTree>
    <p:extLst>
      <p:ext uri="{BB962C8B-B14F-4D97-AF65-F5344CB8AC3E}">
        <p14:creationId xmlns:p14="http://schemas.microsoft.com/office/powerpoint/2010/main" val="209252956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Rectangle 4">
            <a:extLst>
              <a:ext uri="{FF2B5EF4-FFF2-40B4-BE49-F238E27FC236}">
                <a16:creationId xmlns:a16="http://schemas.microsoft.com/office/drawing/2014/main" id="{D2F0F5DA-0D2C-43AF-934E-26FBD8156863}"/>
              </a:ext>
            </a:extLst>
          </p:cNvPr>
          <p:cNvSpPr>
            <a:spLocks noGrp="1" noChangeArrowheads="1"/>
          </p:cNvSpPr>
          <p:nvPr>
            <p:ph type="dt" sz="half" idx="10"/>
          </p:nvPr>
        </p:nvSpPr>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F369729C-7081-4B58-B08D-ACE68275CCCD}"/>
              </a:ext>
            </a:extLst>
          </p:cNvPr>
          <p:cNvSpPr>
            <a:spLocks noGrp="1" noChangeArrowheads="1"/>
          </p:cNvSpPr>
          <p:nvPr>
            <p:ph type="ftr" sz="quarter" idx="11"/>
          </p:nvPr>
        </p:nvSpPr>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A0C2C8BC-CA86-45DC-B298-69823B74BD72}"/>
              </a:ext>
            </a:extLst>
          </p:cNvPr>
          <p:cNvSpPr>
            <a:spLocks noGrp="1" noChangeArrowheads="1"/>
          </p:cNvSpPr>
          <p:nvPr>
            <p:ph type="sldNum" sz="quarter" idx="12"/>
          </p:nvPr>
        </p:nvSpPr>
        <p:spPr/>
        <p:txBody>
          <a:bodyPr/>
          <a:lstStyle>
            <a:lvl1pPr>
              <a:defRPr/>
            </a:lvl1pPr>
          </a:lstStyle>
          <a:p>
            <a:fld id="{63A278EA-BA42-4AAA-8B1B-994A0335A5EF}" type="slidenum">
              <a:rPr lang="en-GB" altLang="en-US"/>
              <a:t>‹#›</a:t>
            </a:fld>
            <a:endParaRPr lang="en-GB" altLang="en-US"/>
          </a:p>
        </p:txBody>
      </p:sp>
    </p:spTree>
    <p:extLst>
      <p:ext uri="{BB962C8B-B14F-4D97-AF65-F5344CB8AC3E}">
        <p14:creationId xmlns:p14="http://schemas.microsoft.com/office/powerpoint/2010/main" val="199075928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Rectangle 4">
            <a:extLst>
              <a:ext uri="{FF2B5EF4-FFF2-40B4-BE49-F238E27FC236}">
                <a16:creationId xmlns:a16="http://schemas.microsoft.com/office/drawing/2014/main" id="{24D3D982-BD54-4214-BE07-94DA0CD93BC1}"/>
              </a:ext>
            </a:extLst>
          </p:cNvPr>
          <p:cNvSpPr>
            <a:spLocks noGrp="1" noChangeArrowheads="1"/>
          </p:cNvSpPr>
          <p:nvPr>
            <p:ph type="dt" sz="half" idx="10"/>
          </p:nvPr>
        </p:nvSpPr>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B64793AA-9697-4DB1-AC7E-91F6E474B048}"/>
              </a:ext>
            </a:extLst>
          </p:cNvPr>
          <p:cNvSpPr>
            <a:spLocks noGrp="1" noChangeArrowheads="1"/>
          </p:cNvSpPr>
          <p:nvPr>
            <p:ph type="ftr" sz="quarter" idx="11"/>
          </p:nvPr>
        </p:nvSpPr>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D827386C-6C95-4400-98F5-596C1D3603CF}"/>
              </a:ext>
            </a:extLst>
          </p:cNvPr>
          <p:cNvSpPr>
            <a:spLocks noGrp="1" noChangeArrowheads="1"/>
          </p:cNvSpPr>
          <p:nvPr>
            <p:ph type="sldNum" sz="quarter" idx="12"/>
          </p:nvPr>
        </p:nvSpPr>
        <p:spPr/>
        <p:txBody>
          <a:bodyPr/>
          <a:lstStyle>
            <a:lvl1pPr>
              <a:defRPr/>
            </a:lvl1pPr>
          </a:lstStyle>
          <a:p>
            <a:fld id="{20492DFB-AA4F-4A50-96B9-833A7071C0A2}" type="slidenum">
              <a:rPr lang="en-GB" altLang="en-US"/>
              <a:t>‹#›</a:t>
            </a:fld>
            <a:endParaRPr lang="en-GB" altLang="en-US"/>
          </a:p>
        </p:txBody>
      </p:sp>
    </p:spTree>
    <p:extLst>
      <p:ext uri="{BB962C8B-B14F-4D97-AF65-F5344CB8AC3E}">
        <p14:creationId xmlns:p14="http://schemas.microsoft.com/office/powerpoint/2010/main" val="238581855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Rectangle 4">
            <a:extLst>
              <a:ext uri="{FF2B5EF4-FFF2-40B4-BE49-F238E27FC236}">
                <a16:creationId xmlns:a16="http://schemas.microsoft.com/office/drawing/2014/main" id="{5A46E708-03A8-48E5-B8A4-9CB5D5225C7F}"/>
              </a:ext>
            </a:extLst>
          </p:cNvPr>
          <p:cNvSpPr>
            <a:spLocks noGrp="1" noChangeArrowheads="1"/>
          </p:cNvSpPr>
          <p:nvPr>
            <p:ph type="dt" sz="half" idx="10"/>
          </p:nvPr>
        </p:nvSpPr>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2FE88EA8-08DA-486E-90AB-9E99172F88F7}"/>
              </a:ext>
            </a:extLst>
          </p:cNvPr>
          <p:cNvSpPr>
            <a:spLocks noGrp="1" noChangeArrowheads="1"/>
          </p:cNvSpPr>
          <p:nvPr>
            <p:ph type="ftr" sz="quarter" idx="11"/>
          </p:nvPr>
        </p:nvSpPr>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575F301E-88E3-485E-8EDB-B2004B1B3163}"/>
              </a:ext>
            </a:extLst>
          </p:cNvPr>
          <p:cNvSpPr>
            <a:spLocks noGrp="1" noChangeArrowheads="1"/>
          </p:cNvSpPr>
          <p:nvPr>
            <p:ph type="sldNum" sz="quarter" idx="12"/>
          </p:nvPr>
        </p:nvSpPr>
        <p:spPr/>
        <p:txBody>
          <a:bodyPr/>
          <a:lstStyle>
            <a:lvl1pPr>
              <a:defRPr/>
            </a:lvl1pPr>
          </a:lstStyle>
          <a:p>
            <a:fld id="{CCD643D7-FCDF-40A3-AA67-B584A353E49F}" type="slidenum">
              <a:rPr lang="en-GB" altLang="en-US"/>
              <a:t>‹#›</a:t>
            </a:fld>
            <a:endParaRPr lang="en-GB" altLang="en-US"/>
          </a:p>
        </p:txBody>
      </p:sp>
    </p:spTree>
    <p:extLst>
      <p:ext uri="{BB962C8B-B14F-4D97-AF65-F5344CB8AC3E}">
        <p14:creationId xmlns:p14="http://schemas.microsoft.com/office/powerpoint/2010/main" val="119822695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Rectangle 4">
            <a:extLst>
              <a:ext uri="{FF2B5EF4-FFF2-40B4-BE49-F238E27FC236}">
                <a16:creationId xmlns:a16="http://schemas.microsoft.com/office/drawing/2014/main" id="{D2AC8CE5-029C-4384-AAAC-ECFC9091367B}"/>
              </a:ext>
            </a:extLst>
          </p:cNvPr>
          <p:cNvSpPr>
            <a:spLocks noGrp="1" noChangeArrowheads="1"/>
          </p:cNvSpPr>
          <p:nvPr>
            <p:ph type="dt" sz="half" idx="10"/>
          </p:nvPr>
        </p:nvSpPr>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89CA8D43-D341-4B31-A3A8-E75792CF2CEF}"/>
              </a:ext>
            </a:extLst>
          </p:cNvPr>
          <p:cNvSpPr>
            <a:spLocks noGrp="1" noChangeArrowheads="1"/>
          </p:cNvSpPr>
          <p:nvPr>
            <p:ph type="ftr" sz="quarter" idx="11"/>
          </p:nvPr>
        </p:nvSpPr>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668B1D6E-1947-4713-A1AA-48EEBDE4CDDE}"/>
              </a:ext>
            </a:extLst>
          </p:cNvPr>
          <p:cNvSpPr>
            <a:spLocks noGrp="1" noChangeArrowheads="1"/>
          </p:cNvSpPr>
          <p:nvPr>
            <p:ph type="sldNum" sz="quarter" idx="12"/>
          </p:nvPr>
        </p:nvSpPr>
        <p:spPr/>
        <p:txBody>
          <a:bodyPr/>
          <a:lstStyle>
            <a:lvl1pPr>
              <a:defRPr/>
            </a:lvl1pPr>
          </a:lstStyle>
          <a:p>
            <a:fld id="{44A22DD8-C7FA-4CF5-8692-CB132359508B}" type="slidenum">
              <a:rPr lang="en-GB" altLang="en-US"/>
              <a:t>‹#›</a:t>
            </a:fld>
            <a:endParaRPr lang="en-GB" altLang="en-US"/>
          </a:p>
        </p:txBody>
      </p:sp>
    </p:spTree>
    <p:extLst>
      <p:ext uri="{BB962C8B-B14F-4D97-AF65-F5344CB8AC3E}">
        <p14:creationId xmlns:p14="http://schemas.microsoft.com/office/powerpoint/2010/main" val="378737004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Rectangle 4">
            <a:extLst>
              <a:ext uri="{FF2B5EF4-FFF2-40B4-BE49-F238E27FC236}">
                <a16:creationId xmlns:a16="http://schemas.microsoft.com/office/drawing/2014/main" id="{8B79E040-8F7E-4651-8A61-4A6929AC37B4}"/>
              </a:ext>
            </a:extLst>
          </p:cNvPr>
          <p:cNvSpPr>
            <a:spLocks noGrp="1" noChangeArrowheads="1"/>
          </p:cNvSpPr>
          <p:nvPr>
            <p:ph type="dt" sz="half" idx="10"/>
          </p:nvPr>
        </p:nvSpPr>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D83796E8-828F-4278-B2E2-4755FBC748B8}"/>
              </a:ext>
            </a:extLst>
          </p:cNvPr>
          <p:cNvSpPr>
            <a:spLocks noGrp="1" noChangeArrowheads="1"/>
          </p:cNvSpPr>
          <p:nvPr>
            <p:ph type="ftr" sz="quarter" idx="11"/>
          </p:nvPr>
        </p:nvSpPr>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F3633C1A-6282-4C7F-BEFE-8B3CEFC4AA56}"/>
              </a:ext>
            </a:extLst>
          </p:cNvPr>
          <p:cNvSpPr>
            <a:spLocks noGrp="1" noChangeArrowheads="1"/>
          </p:cNvSpPr>
          <p:nvPr>
            <p:ph type="sldNum" sz="quarter" idx="12"/>
          </p:nvPr>
        </p:nvSpPr>
        <p:spPr/>
        <p:txBody>
          <a:bodyPr/>
          <a:lstStyle>
            <a:lvl1pPr>
              <a:defRPr/>
            </a:lvl1pPr>
          </a:lstStyle>
          <a:p>
            <a:fld id="{A58C5347-85F8-4697-AA90-7D2476F040AC}" type="slidenum">
              <a:rPr lang="en-GB" altLang="en-US"/>
              <a:t>‹#›</a:t>
            </a:fld>
            <a:endParaRPr lang="en-GB" altLang="en-US"/>
          </a:p>
        </p:txBody>
      </p:sp>
    </p:spTree>
    <p:extLst>
      <p:ext uri="{BB962C8B-B14F-4D97-AF65-F5344CB8AC3E}">
        <p14:creationId xmlns:p14="http://schemas.microsoft.com/office/powerpoint/2010/main" val="299905242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Rectangle 4">
            <a:extLst>
              <a:ext uri="{FF2B5EF4-FFF2-40B4-BE49-F238E27FC236}">
                <a16:creationId xmlns:a16="http://schemas.microsoft.com/office/drawing/2014/main" id="{E882BDEF-5654-47DA-B36E-AC6FC19D1EEF}"/>
              </a:ext>
            </a:extLst>
          </p:cNvPr>
          <p:cNvSpPr>
            <a:spLocks noGrp="1" noChangeArrowheads="1"/>
          </p:cNvSpPr>
          <p:nvPr>
            <p:ph type="dt" sz="half" idx="10"/>
          </p:nvPr>
        </p:nvSpPr>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8BED36F2-E3F0-4DB9-A305-115350A32DC1}"/>
              </a:ext>
            </a:extLst>
          </p:cNvPr>
          <p:cNvSpPr>
            <a:spLocks noGrp="1" noChangeArrowheads="1"/>
          </p:cNvSpPr>
          <p:nvPr>
            <p:ph type="ftr" sz="quarter" idx="11"/>
          </p:nvPr>
        </p:nvSpPr>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E1B4BA13-6D6B-471B-9E72-C523BD13FE1D}"/>
              </a:ext>
            </a:extLst>
          </p:cNvPr>
          <p:cNvSpPr>
            <a:spLocks noGrp="1" noChangeArrowheads="1"/>
          </p:cNvSpPr>
          <p:nvPr>
            <p:ph type="sldNum" sz="quarter" idx="12"/>
          </p:nvPr>
        </p:nvSpPr>
        <p:spPr/>
        <p:txBody>
          <a:bodyPr/>
          <a:lstStyle>
            <a:lvl1pPr>
              <a:defRPr/>
            </a:lvl1pPr>
          </a:lstStyle>
          <a:p>
            <a:fld id="{9D5133B9-0878-44F8-981E-F17290E4007B}" type="slidenum">
              <a:rPr lang="en-GB" altLang="en-US"/>
              <a:t>‹#›</a:t>
            </a:fld>
            <a:endParaRPr lang="en-GB" altLang="en-US"/>
          </a:p>
        </p:txBody>
      </p:sp>
    </p:spTree>
    <p:extLst>
      <p:ext uri="{BB962C8B-B14F-4D97-AF65-F5344CB8AC3E}">
        <p14:creationId xmlns:p14="http://schemas.microsoft.com/office/powerpoint/2010/main" val="305431936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Rectangle 4">
            <a:extLst>
              <a:ext uri="{FF2B5EF4-FFF2-40B4-BE49-F238E27FC236}">
                <a16:creationId xmlns:a16="http://schemas.microsoft.com/office/drawing/2014/main" id="{BC8472ED-9634-41DC-996E-996A3033BFEE}"/>
              </a:ext>
            </a:extLst>
          </p:cNvPr>
          <p:cNvSpPr>
            <a:spLocks noGrp="1" noChangeArrowheads="1"/>
          </p:cNvSpPr>
          <p:nvPr>
            <p:ph type="dt" sz="half" idx="10"/>
          </p:nvPr>
        </p:nvSpPr>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D5F00236-FBEA-409D-8CDA-B13E06E98FC1}"/>
              </a:ext>
            </a:extLst>
          </p:cNvPr>
          <p:cNvSpPr>
            <a:spLocks noGrp="1" noChangeArrowheads="1"/>
          </p:cNvSpPr>
          <p:nvPr>
            <p:ph type="ftr" sz="quarter" idx="11"/>
          </p:nvPr>
        </p:nvSpPr>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4AC69E32-3AA7-4133-BA4E-A5FCB24183E8}"/>
              </a:ext>
            </a:extLst>
          </p:cNvPr>
          <p:cNvSpPr>
            <a:spLocks noGrp="1" noChangeArrowheads="1"/>
          </p:cNvSpPr>
          <p:nvPr>
            <p:ph type="sldNum" sz="quarter" idx="12"/>
          </p:nvPr>
        </p:nvSpPr>
        <p:spPr/>
        <p:txBody>
          <a:bodyPr/>
          <a:lstStyle>
            <a:lvl1pPr>
              <a:defRPr/>
            </a:lvl1pPr>
          </a:lstStyle>
          <a:p>
            <a:fld id="{655BB5A9-4E08-47B1-BE91-3856BDA1D216}" type="slidenum">
              <a:rPr lang="en-GB" altLang="en-US"/>
              <a:t>‹#›</a:t>
            </a:fld>
            <a:endParaRPr lang="en-GB" altLang="en-US"/>
          </a:p>
        </p:txBody>
      </p:sp>
    </p:spTree>
    <p:extLst>
      <p:ext uri="{BB962C8B-B14F-4D97-AF65-F5344CB8AC3E}">
        <p14:creationId xmlns:p14="http://schemas.microsoft.com/office/powerpoint/2010/main" val="110292565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515100" y="609600"/>
            <a:ext cx="1943100" cy="54864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Rectangle 4">
            <a:extLst>
              <a:ext uri="{FF2B5EF4-FFF2-40B4-BE49-F238E27FC236}">
                <a16:creationId xmlns:a16="http://schemas.microsoft.com/office/drawing/2014/main" id="{6C9C9A9C-DB64-4AC8-BBAB-0B3ADD52C466}"/>
              </a:ext>
            </a:extLst>
          </p:cNvPr>
          <p:cNvSpPr>
            <a:spLocks noGrp="1" noChangeArrowheads="1"/>
          </p:cNvSpPr>
          <p:nvPr>
            <p:ph type="dt" sz="half" idx="10"/>
          </p:nvPr>
        </p:nvSpPr>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E3FE0047-5D61-45F9-AE1D-DEC8FCF836C9}"/>
              </a:ext>
            </a:extLst>
          </p:cNvPr>
          <p:cNvSpPr>
            <a:spLocks noGrp="1" noChangeArrowheads="1"/>
          </p:cNvSpPr>
          <p:nvPr>
            <p:ph type="ftr" sz="quarter" idx="11"/>
          </p:nvPr>
        </p:nvSpPr>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A2761E07-A638-4FB6-9B88-EE7C60E4B460}"/>
              </a:ext>
            </a:extLst>
          </p:cNvPr>
          <p:cNvSpPr>
            <a:spLocks noGrp="1" noChangeArrowheads="1"/>
          </p:cNvSpPr>
          <p:nvPr>
            <p:ph type="sldNum" sz="quarter" idx="12"/>
          </p:nvPr>
        </p:nvSpPr>
        <p:spPr/>
        <p:txBody>
          <a:bodyPr/>
          <a:lstStyle>
            <a:lvl1pPr>
              <a:defRPr/>
            </a:lvl1pPr>
          </a:lstStyle>
          <a:p>
            <a:fld id="{0329D468-53D1-421B-8DC8-C47D2C29C454}" type="slidenum">
              <a:rPr lang="en-GB" altLang="en-US"/>
              <a:t>‹#›</a:t>
            </a:fld>
            <a:endParaRPr lang="en-GB" altLang="en-US"/>
          </a:p>
        </p:txBody>
      </p:sp>
    </p:spTree>
    <p:extLst>
      <p:ext uri="{BB962C8B-B14F-4D97-AF65-F5344CB8AC3E}">
        <p14:creationId xmlns:p14="http://schemas.microsoft.com/office/powerpoint/2010/main" val="337556387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4E5D54-6D91-4674-9F26-AC3375532BC0}"/>
              </a:ext>
            </a:extLst>
          </p:cNvPr>
          <p:cNvSpPr>
            <a:spLocks noGrp="1"/>
          </p:cNvSpPr>
          <p:nvPr>
            <p:ph type="dt" sz="half" idx="10"/>
          </p:nvPr>
        </p:nvSpPr>
        <p:spPr/>
        <p:txBody>
          <a:bodyPr/>
          <a:lstStyle>
            <a:lvl1pPr>
              <a:defRPr/>
            </a:lvl1pPr>
          </a:lstStyle>
          <a:p>
            <a:pPr>
              <a:defRPr/>
            </a:pPr>
            <a:fld id="{6DDE1BD3-B6E6-4D87-A6CD-A7D1AB210656}" type="datetimeFigureOut">
              <a:rPr lang="en-US" altLang="en-US"/>
              <a:pPr>
                <a:defRPr/>
              </a:pPr>
              <a:t>2/1/2022</a:t>
            </a:fld>
            <a:endParaRPr lang="en-GB" altLang="en-US"/>
          </a:p>
        </p:txBody>
      </p:sp>
      <p:sp>
        <p:nvSpPr>
          <p:cNvPr id="5" name="Footer Placeholder 4">
            <a:extLst>
              <a:ext uri="{FF2B5EF4-FFF2-40B4-BE49-F238E27FC236}">
                <a16:creationId xmlns:a16="http://schemas.microsoft.com/office/drawing/2014/main" id="{2A0D0A7B-B51A-4358-B206-EC4A8EC6812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414816B-CBCF-45C8-B9C0-A52084C2AF39}"/>
              </a:ext>
            </a:extLst>
          </p:cNvPr>
          <p:cNvSpPr>
            <a:spLocks noGrp="1"/>
          </p:cNvSpPr>
          <p:nvPr>
            <p:ph type="sldNum" sz="quarter" idx="12"/>
          </p:nvPr>
        </p:nvSpPr>
        <p:spPr/>
        <p:txBody>
          <a:bodyPr/>
          <a:lstStyle>
            <a:lvl1pPr>
              <a:defRPr/>
            </a:lvl1pPr>
          </a:lstStyle>
          <a:p>
            <a:pPr>
              <a:defRPr/>
            </a:pPr>
            <a:fld id="{270B299D-1A2F-411D-B208-3AB80D266990}" type="slidenum">
              <a:rPr lang="en-GB" altLang="en-US"/>
              <a:pPr>
                <a:defRPr/>
              </a:pPr>
              <a:t>‹#›</a:t>
            </a:fld>
            <a:endParaRPr lang="en-GB" altLang="en-US"/>
          </a:p>
        </p:txBody>
      </p:sp>
    </p:spTree>
    <p:extLst>
      <p:ext uri="{BB962C8B-B14F-4D97-AF65-F5344CB8AC3E}">
        <p14:creationId xmlns:p14="http://schemas.microsoft.com/office/powerpoint/2010/main" val="366235049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810AB4-EB4A-47E9-854F-E3937D6151B4}"/>
              </a:ext>
            </a:extLst>
          </p:cNvPr>
          <p:cNvSpPr>
            <a:spLocks noGrp="1"/>
          </p:cNvSpPr>
          <p:nvPr>
            <p:ph type="dt" sz="half" idx="10"/>
          </p:nvPr>
        </p:nvSpPr>
        <p:spPr/>
        <p:txBody>
          <a:bodyPr/>
          <a:lstStyle>
            <a:lvl1pPr>
              <a:defRPr/>
            </a:lvl1pPr>
          </a:lstStyle>
          <a:p>
            <a:pPr>
              <a:defRPr/>
            </a:pPr>
            <a:fld id="{C74F4EE6-B356-4A07-A8D6-E13C8F3D27A9}" type="datetimeFigureOut">
              <a:rPr lang="en-US" altLang="en-US"/>
              <a:pPr>
                <a:defRPr/>
              </a:pPr>
              <a:t>2/1/2022</a:t>
            </a:fld>
            <a:endParaRPr lang="en-GB" altLang="en-US"/>
          </a:p>
        </p:txBody>
      </p:sp>
      <p:sp>
        <p:nvSpPr>
          <p:cNvPr id="5" name="Footer Placeholder 4">
            <a:extLst>
              <a:ext uri="{FF2B5EF4-FFF2-40B4-BE49-F238E27FC236}">
                <a16:creationId xmlns:a16="http://schemas.microsoft.com/office/drawing/2014/main" id="{3E7538D5-822C-41E5-83C0-042FFAF735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DE7A7A-ECE0-484D-B510-B4253E87EB6B}"/>
              </a:ext>
            </a:extLst>
          </p:cNvPr>
          <p:cNvSpPr>
            <a:spLocks noGrp="1"/>
          </p:cNvSpPr>
          <p:nvPr>
            <p:ph type="sldNum" sz="quarter" idx="12"/>
          </p:nvPr>
        </p:nvSpPr>
        <p:spPr/>
        <p:txBody>
          <a:bodyPr/>
          <a:lstStyle>
            <a:lvl1pPr>
              <a:defRPr/>
            </a:lvl1pPr>
          </a:lstStyle>
          <a:p>
            <a:pPr>
              <a:defRPr/>
            </a:pPr>
            <a:fld id="{B75BC714-FB1F-4999-BD7A-8C93192A62D5}" type="slidenum">
              <a:rPr lang="en-GB" altLang="en-US"/>
              <a:pPr>
                <a:defRPr/>
              </a:pPr>
              <a:t>‹#›</a:t>
            </a:fld>
            <a:endParaRPr lang="en-GB" altLang="en-US"/>
          </a:p>
        </p:txBody>
      </p:sp>
    </p:spTree>
    <p:extLst>
      <p:ext uri="{BB962C8B-B14F-4D97-AF65-F5344CB8AC3E}">
        <p14:creationId xmlns:p14="http://schemas.microsoft.com/office/powerpoint/2010/main" val="3517341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7E9043-5A4A-474B-A588-9ED7E9A2DBA4}"/>
              </a:ext>
            </a:extLst>
          </p:cNvPr>
          <p:cNvSpPr>
            <a:spLocks noGrp="1"/>
          </p:cNvSpPr>
          <p:nvPr>
            <p:ph type="dt" sz="half" idx="10"/>
          </p:nvPr>
        </p:nvSpPr>
        <p:spPr/>
        <p:txBody>
          <a:bodyPr/>
          <a:lstStyle>
            <a:lvl1pPr>
              <a:defRPr/>
            </a:lvl1pPr>
          </a:lstStyle>
          <a:p>
            <a:pPr>
              <a:defRPr/>
            </a:pPr>
            <a:fld id="{F0365B99-5FCF-4E72-B5CA-EBA4FC88F489}" type="datetimeFigureOut">
              <a:rPr lang="en-US" altLang="en-US"/>
              <a:pPr>
                <a:defRPr/>
              </a:pPr>
              <a:t>2/1/2022</a:t>
            </a:fld>
            <a:endParaRPr lang="en-GB" altLang="en-US"/>
          </a:p>
        </p:txBody>
      </p:sp>
      <p:sp>
        <p:nvSpPr>
          <p:cNvPr id="5" name="Footer Placeholder 4">
            <a:extLst>
              <a:ext uri="{FF2B5EF4-FFF2-40B4-BE49-F238E27FC236}">
                <a16:creationId xmlns:a16="http://schemas.microsoft.com/office/drawing/2014/main" id="{A71FB2C0-22E3-41B6-9C2A-5B97A11A6B0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F856611-31AA-49EA-B35F-A4FCB946FAC1}"/>
              </a:ext>
            </a:extLst>
          </p:cNvPr>
          <p:cNvSpPr>
            <a:spLocks noGrp="1"/>
          </p:cNvSpPr>
          <p:nvPr>
            <p:ph type="sldNum" sz="quarter" idx="12"/>
          </p:nvPr>
        </p:nvSpPr>
        <p:spPr/>
        <p:txBody>
          <a:bodyPr/>
          <a:lstStyle>
            <a:lvl1pPr>
              <a:defRPr/>
            </a:lvl1pPr>
          </a:lstStyle>
          <a:p>
            <a:pPr>
              <a:defRPr/>
            </a:pPr>
            <a:fld id="{DAE5B694-FB4B-4B9F-A05A-D00FB84E50CE}" type="slidenum">
              <a:rPr lang="en-GB" altLang="en-US"/>
              <a:pPr>
                <a:defRPr/>
              </a:pPr>
              <a:t>‹#›</a:t>
            </a:fld>
            <a:endParaRPr lang="en-GB" altLang="en-US"/>
          </a:p>
        </p:txBody>
      </p:sp>
    </p:spTree>
    <p:extLst>
      <p:ext uri="{BB962C8B-B14F-4D97-AF65-F5344CB8AC3E}">
        <p14:creationId xmlns:p14="http://schemas.microsoft.com/office/powerpoint/2010/main" val="305758000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63A6BB-C7E1-4448-AEEA-7DC25A0565C6}"/>
              </a:ext>
            </a:extLst>
          </p:cNvPr>
          <p:cNvSpPr>
            <a:spLocks noGrp="1"/>
          </p:cNvSpPr>
          <p:nvPr>
            <p:ph type="dt" sz="half" idx="10"/>
          </p:nvPr>
        </p:nvSpPr>
        <p:spPr/>
        <p:txBody>
          <a:bodyPr/>
          <a:lstStyle>
            <a:lvl1pPr>
              <a:defRPr/>
            </a:lvl1pPr>
          </a:lstStyle>
          <a:p>
            <a:pPr>
              <a:defRPr/>
            </a:pPr>
            <a:fld id="{D1C6927F-35EB-4719-B83F-555F7CB0A76D}" type="datetimeFigureOut">
              <a:rPr lang="en-US" altLang="en-US"/>
              <a:pPr>
                <a:defRPr/>
              </a:pPr>
              <a:t>2/1/2022</a:t>
            </a:fld>
            <a:endParaRPr lang="en-GB" altLang="en-US"/>
          </a:p>
        </p:txBody>
      </p:sp>
      <p:sp>
        <p:nvSpPr>
          <p:cNvPr id="6" name="Footer Placeholder 4">
            <a:extLst>
              <a:ext uri="{FF2B5EF4-FFF2-40B4-BE49-F238E27FC236}">
                <a16:creationId xmlns:a16="http://schemas.microsoft.com/office/drawing/2014/main" id="{82499FB8-EFEE-4C6F-AB9F-12F332A0F2A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103E0ECA-91FB-48E2-99DE-0F8C524540D2}"/>
              </a:ext>
            </a:extLst>
          </p:cNvPr>
          <p:cNvSpPr>
            <a:spLocks noGrp="1"/>
          </p:cNvSpPr>
          <p:nvPr>
            <p:ph type="sldNum" sz="quarter" idx="12"/>
          </p:nvPr>
        </p:nvSpPr>
        <p:spPr/>
        <p:txBody>
          <a:bodyPr/>
          <a:lstStyle>
            <a:lvl1pPr>
              <a:defRPr/>
            </a:lvl1pPr>
          </a:lstStyle>
          <a:p>
            <a:pPr>
              <a:defRPr/>
            </a:pPr>
            <a:fld id="{2EF62975-EBE2-4729-A0EB-C15144A7A6F0}" type="slidenum">
              <a:rPr lang="en-GB" altLang="en-US"/>
              <a:pPr>
                <a:defRPr/>
              </a:pPr>
              <a:t>‹#›</a:t>
            </a:fld>
            <a:endParaRPr lang="en-GB" altLang="en-US"/>
          </a:p>
        </p:txBody>
      </p:sp>
    </p:spTree>
    <p:extLst>
      <p:ext uri="{BB962C8B-B14F-4D97-AF65-F5344CB8AC3E}">
        <p14:creationId xmlns:p14="http://schemas.microsoft.com/office/powerpoint/2010/main" val="161552628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FAEF685-823B-4AA4-85FB-3B81AAD81F21}"/>
              </a:ext>
            </a:extLst>
          </p:cNvPr>
          <p:cNvSpPr>
            <a:spLocks noGrp="1"/>
          </p:cNvSpPr>
          <p:nvPr>
            <p:ph type="dt" sz="half" idx="10"/>
          </p:nvPr>
        </p:nvSpPr>
        <p:spPr/>
        <p:txBody>
          <a:bodyPr/>
          <a:lstStyle>
            <a:lvl1pPr>
              <a:defRPr/>
            </a:lvl1pPr>
          </a:lstStyle>
          <a:p>
            <a:pPr>
              <a:defRPr/>
            </a:pPr>
            <a:fld id="{A6F96D73-7762-4BAD-BF51-52EEBF6BE1D3}" type="datetimeFigureOut">
              <a:rPr lang="en-US" altLang="en-US"/>
              <a:pPr>
                <a:defRPr/>
              </a:pPr>
              <a:t>2/1/2022</a:t>
            </a:fld>
            <a:endParaRPr lang="en-GB" altLang="en-US"/>
          </a:p>
        </p:txBody>
      </p:sp>
      <p:sp>
        <p:nvSpPr>
          <p:cNvPr id="8" name="Footer Placeholder 4">
            <a:extLst>
              <a:ext uri="{FF2B5EF4-FFF2-40B4-BE49-F238E27FC236}">
                <a16:creationId xmlns:a16="http://schemas.microsoft.com/office/drawing/2014/main" id="{B6924D4B-C2C9-4A6A-875A-6FAF9E5A3D5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AFDFAC2-F751-448F-8804-4D9D150719C0}"/>
              </a:ext>
            </a:extLst>
          </p:cNvPr>
          <p:cNvSpPr>
            <a:spLocks noGrp="1"/>
          </p:cNvSpPr>
          <p:nvPr>
            <p:ph type="sldNum" sz="quarter" idx="12"/>
          </p:nvPr>
        </p:nvSpPr>
        <p:spPr/>
        <p:txBody>
          <a:bodyPr/>
          <a:lstStyle>
            <a:lvl1pPr>
              <a:defRPr/>
            </a:lvl1pPr>
          </a:lstStyle>
          <a:p>
            <a:pPr>
              <a:defRPr/>
            </a:pPr>
            <a:fld id="{63721329-87AD-4213-A67D-24646E493B4C}" type="slidenum">
              <a:rPr lang="en-GB" altLang="en-US"/>
              <a:pPr>
                <a:defRPr/>
              </a:pPr>
              <a:t>‹#›</a:t>
            </a:fld>
            <a:endParaRPr lang="en-GB" altLang="en-US"/>
          </a:p>
        </p:txBody>
      </p:sp>
    </p:spTree>
    <p:extLst>
      <p:ext uri="{BB962C8B-B14F-4D97-AF65-F5344CB8AC3E}">
        <p14:creationId xmlns:p14="http://schemas.microsoft.com/office/powerpoint/2010/main" val="233692821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7080E785-4D04-4BFC-BA2E-14D7395F50BC}"/>
              </a:ext>
            </a:extLst>
          </p:cNvPr>
          <p:cNvSpPr>
            <a:spLocks noGrp="1"/>
          </p:cNvSpPr>
          <p:nvPr>
            <p:ph type="dt" sz="half" idx="10"/>
          </p:nvPr>
        </p:nvSpPr>
        <p:spPr/>
        <p:txBody>
          <a:bodyPr/>
          <a:lstStyle>
            <a:lvl1pPr>
              <a:defRPr/>
            </a:lvl1pPr>
          </a:lstStyle>
          <a:p>
            <a:pPr>
              <a:defRPr/>
            </a:pPr>
            <a:fld id="{5931A3D9-DC27-4483-AA59-ADA63ECCE19C}" type="datetimeFigureOut">
              <a:rPr lang="en-US" altLang="en-US"/>
              <a:pPr>
                <a:defRPr/>
              </a:pPr>
              <a:t>2/1/2022</a:t>
            </a:fld>
            <a:endParaRPr lang="en-GB" altLang="en-US"/>
          </a:p>
        </p:txBody>
      </p:sp>
      <p:sp>
        <p:nvSpPr>
          <p:cNvPr id="4" name="Footer Placeholder 4">
            <a:extLst>
              <a:ext uri="{FF2B5EF4-FFF2-40B4-BE49-F238E27FC236}">
                <a16:creationId xmlns:a16="http://schemas.microsoft.com/office/drawing/2014/main" id="{0DAF2140-62AE-435B-8986-76E888A419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552D18-AE57-46C3-B9D9-650DD7EC9E27}"/>
              </a:ext>
            </a:extLst>
          </p:cNvPr>
          <p:cNvSpPr>
            <a:spLocks noGrp="1"/>
          </p:cNvSpPr>
          <p:nvPr>
            <p:ph type="sldNum" sz="quarter" idx="12"/>
          </p:nvPr>
        </p:nvSpPr>
        <p:spPr/>
        <p:txBody>
          <a:bodyPr/>
          <a:lstStyle>
            <a:lvl1pPr>
              <a:defRPr/>
            </a:lvl1pPr>
          </a:lstStyle>
          <a:p>
            <a:pPr>
              <a:defRPr/>
            </a:pPr>
            <a:fld id="{87E41AA2-1C80-4F32-A15D-9D0162126E62}" type="slidenum">
              <a:rPr lang="en-GB" altLang="en-US"/>
              <a:pPr>
                <a:defRPr/>
              </a:pPr>
              <a:t>‹#›</a:t>
            </a:fld>
            <a:endParaRPr lang="en-GB" altLang="en-US"/>
          </a:p>
        </p:txBody>
      </p:sp>
    </p:spTree>
    <p:extLst>
      <p:ext uri="{BB962C8B-B14F-4D97-AF65-F5344CB8AC3E}">
        <p14:creationId xmlns:p14="http://schemas.microsoft.com/office/powerpoint/2010/main" val="3707575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617DB1CE-D672-4EBA-988F-3580012F02AF}"/>
              </a:ext>
            </a:extLst>
          </p:cNvPr>
          <p:cNvSpPr>
            <a:spLocks noGrp="1"/>
          </p:cNvSpPr>
          <p:nvPr>
            <p:ph type="dt" sz="half" idx="10"/>
          </p:nvPr>
        </p:nvSpPr>
        <p:spPr/>
        <p:txBody>
          <a:bodyPr/>
          <a:lstStyle>
            <a:lvl1pPr>
              <a:defRPr/>
            </a:lvl1pPr>
          </a:lstStyle>
          <a:p>
            <a:pPr>
              <a:defRPr/>
            </a:pPr>
            <a:fld id="{32625F81-41F1-40E5-801B-9EB8BCE85C7D}" type="datetimeFigureOut">
              <a:rPr lang="en-US" altLang="en-US"/>
              <a:pPr>
                <a:defRPr/>
              </a:pPr>
              <a:t>2/1/2022</a:t>
            </a:fld>
            <a:endParaRPr lang="en-GB" altLang="en-US"/>
          </a:p>
        </p:txBody>
      </p:sp>
      <p:sp>
        <p:nvSpPr>
          <p:cNvPr id="3" name="Footer Placeholder 4">
            <a:extLst>
              <a:ext uri="{FF2B5EF4-FFF2-40B4-BE49-F238E27FC236}">
                <a16:creationId xmlns:a16="http://schemas.microsoft.com/office/drawing/2014/main" id="{94FF0183-C89B-4A7C-8720-A4D605E1E4F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BAABD1D-F35D-48E3-A604-1B742CEBC800}"/>
              </a:ext>
            </a:extLst>
          </p:cNvPr>
          <p:cNvSpPr>
            <a:spLocks noGrp="1"/>
          </p:cNvSpPr>
          <p:nvPr>
            <p:ph type="sldNum" sz="quarter" idx="12"/>
          </p:nvPr>
        </p:nvSpPr>
        <p:spPr/>
        <p:txBody>
          <a:bodyPr/>
          <a:lstStyle>
            <a:lvl1pPr>
              <a:defRPr/>
            </a:lvl1pPr>
          </a:lstStyle>
          <a:p>
            <a:pPr>
              <a:defRPr/>
            </a:pPr>
            <a:fld id="{331C5371-CC34-4635-AAAB-21D34B2E498B}" type="slidenum">
              <a:rPr lang="en-GB" altLang="en-US"/>
              <a:pPr>
                <a:defRPr/>
              </a:pPr>
              <a:t>‹#›</a:t>
            </a:fld>
            <a:endParaRPr lang="en-GB" altLang="en-US"/>
          </a:p>
        </p:txBody>
      </p:sp>
    </p:spTree>
    <p:extLst>
      <p:ext uri="{BB962C8B-B14F-4D97-AF65-F5344CB8AC3E}">
        <p14:creationId xmlns:p14="http://schemas.microsoft.com/office/powerpoint/2010/main" val="379076731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5F0A8AF-5F31-4BCE-8C6C-66437C0C409D}"/>
              </a:ext>
            </a:extLst>
          </p:cNvPr>
          <p:cNvSpPr>
            <a:spLocks noGrp="1"/>
          </p:cNvSpPr>
          <p:nvPr>
            <p:ph type="dt" sz="half" idx="10"/>
          </p:nvPr>
        </p:nvSpPr>
        <p:spPr/>
        <p:txBody>
          <a:bodyPr/>
          <a:lstStyle>
            <a:lvl1pPr>
              <a:defRPr/>
            </a:lvl1pPr>
          </a:lstStyle>
          <a:p>
            <a:pPr>
              <a:defRPr/>
            </a:pPr>
            <a:fld id="{3A0400A8-2246-4BD4-B4FD-69977190C38C}" type="datetimeFigureOut">
              <a:rPr lang="en-US" altLang="en-US"/>
              <a:pPr>
                <a:defRPr/>
              </a:pPr>
              <a:t>2/1/2022</a:t>
            </a:fld>
            <a:endParaRPr lang="en-GB" altLang="en-US"/>
          </a:p>
        </p:txBody>
      </p:sp>
      <p:sp>
        <p:nvSpPr>
          <p:cNvPr id="6" name="Footer Placeholder 4">
            <a:extLst>
              <a:ext uri="{FF2B5EF4-FFF2-40B4-BE49-F238E27FC236}">
                <a16:creationId xmlns:a16="http://schemas.microsoft.com/office/drawing/2014/main" id="{F3844CAB-9758-4785-9209-F84F8C4003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E08BC92-D59F-4C08-BFCF-678DA9F1A76E}"/>
              </a:ext>
            </a:extLst>
          </p:cNvPr>
          <p:cNvSpPr>
            <a:spLocks noGrp="1"/>
          </p:cNvSpPr>
          <p:nvPr>
            <p:ph type="sldNum" sz="quarter" idx="12"/>
          </p:nvPr>
        </p:nvSpPr>
        <p:spPr/>
        <p:txBody>
          <a:bodyPr/>
          <a:lstStyle>
            <a:lvl1pPr>
              <a:defRPr/>
            </a:lvl1pPr>
          </a:lstStyle>
          <a:p>
            <a:pPr>
              <a:defRPr/>
            </a:pPr>
            <a:fld id="{E070C7D4-F399-45A9-A383-609701B04820}" type="slidenum">
              <a:rPr lang="en-GB" altLang="en-US"/>
              <a:pPr>
                <a:defRPr/>
              </a:pPr>
              <a:t>‹#›</a:t>
            </a:fld>
            <a:endParaRPr lang="en-GB" altLang="en-US"/>
          </a:p>
        </p:txBody>
      </p:sp>
    </p:spTree>
    <p:extLst>
      <p:ext uri="{BB962C8B-B14F-4D97-AF65-F5344CB8AC3E}">
        <p14:creationId xmlns:p14="http://schemas.microsoft.com/office/powerpoint/2010/main" val="372746419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8F351A7-6CFD-43C5-8563-54A01A539F60}"/>
              </a:ext>
            </a:extLst>
          </p:cNvPr>
          <p:cNvSpPr>
            <a:spLocks noGrp="1"/>
          </p:cNvSpPr>
          <p:nvPr>
            <p:ph type="dt" sz="half" idx="10"/>
          </p:nvPr>
        </p:nvSpPr>
        <p:spPr/>
        <p:txBody>
          <a:bodyPr/>
          <a:lstStyle>
            <a:lvl1pPr>
              <a:defRPr/>
            </a:lvl1pPr>
          </a:lstStyle>
          <a:p>
            <a:pPr>
              <a:defRPr/>
            </a:pPr>
            <a:fld id="{7A513A9C-9C54-46DF-B0D7-3C5607E6DCC4}" type="datetimeFigureOut">
              <a:rPr lang="en-US" altLang="en-US"/>
              <a:pPr>
                <a:defRPr/>
              </a:pPr>
              <a:t>2/1/2022</a:t>
            </a:fld>
            <a:endParaRPr lang="en-GB" altLang="en-US"/>
          </a:p>
        </p:txBody>
      </p:sp>
      <p:sp>
        <p:nvSpPr>
          <p:cNvPr id="6" name="Footer Placeholder 4">
            <a:extLst>
              <a:ext uri="{FF2B5EF4-FFF2-40B4-BE49-F238E27FC236}">
                <a16:creationId xmlns:a16="http://schemas.microsoft.com/office/drawing/2014/main" id="{E6B63352-C257-4816-88C5-5B0956E459D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5B1989C-62E4-4FD6-91E0-E02F0AA4ACBE}"/>
              </a:ext>
            </a:extLst>
          </p:cNvPr>
          <p:cNvSpPr>
            <a:spLocks noGrp="1"/>
          </p:cNvSpPr>
          <p:nvPr>
            <p:ph type="sldNum" sz="quarter" idx="12"/>
          </p:nvPr>
        </p:nvSpPr>
        <p:spPr/>
        <p:txBody>
          <a:bodyPr/>
          <a:lstStyle>
            <a:lvl1pPr>
              <a:defRPr/>
            </a:lvl1pPr>
          </a:lstStyle>
          <a:p>
            <a:pPr>
              <a:defRPr/>
            </a:pPr>
            <a:fld id="{FCDE37D4-FCD5-480D-A0C5-947E01007A12}" type="slidenum">
              <a:rPr lang="en-GB" altLang="en-US"/>
              <a:pPr>
                <a:defRPr/>
              </a:pPr>
              <a:t>‹#›</a:t>
            </a:fld>
            <a:endParaRPr lang="en-GB" altLang="en-US"/>
          </a:p>
        </p:txBody>
      </p:sp>
    </p:spTree>
    <p:extLst>
      <p:ext uri="{BB962C8B-B14F-4D97-AF65-F5344CB8AC3E}">
        <p14:creationId xmlns:p14="http://schemas.microsoft.com/office/powerpoint/2010/main" val="392493260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A5830-345C-427B-9EEB-0EA2002C3477}"/>
              </a:ext>
            </a:extLst>
          </p:cNvPr>
          <p:cNvSpPr>
            <a:spLocks noGrp="1"/>
          </p:cNvSpPr>
          <p:nvPr>
            <p:ph type="dt" sz="half" idx="10"/>
          </p:nvPr>
        </p:nvSpPr>
        <p:spPr/>
        <p:txBody>
          <a:bodyPr/>
          <a:lstStyle>
            <a:lvl1pPr>
              <a:defRPr/>
            </a:lvl1pPr>
          </a:lstStyle>
          <a:p>
            <a:pPr>
              <a:defRPr/>
            </a:pPr>
            <a:fld id="{A74187EE-27E3-47C7-93BA-FE5071BF7FCF}" type="datetimeFigureOut">
              <a:rPr lang="en-US" altLang="en-US"/>
              <a:pPr>
                <a:defRPr/>
              </a:pPr>
              <a:t>2/1/2022</a:t>
            </a:fld>
            <a:endParaRPr lang="en-GB" altLang="en-US"/>
          </a:p>
        </p:txBody>
      </p:sp>
      <p:sp>
        <p:nvSpPr>
          <p:cNvPr id="5" name="Footer Placeholder 4">
            <a:extLst>
              <a:ext uri="{FF2B5EF4-FFF2-40B4-BE49-F238E27FC236}">
                <a16:creationId xmlns:a16="http://schemas.microsoft.com/office/drawing/2014/main" id="{95D0CE75-0BC2-48EE-B797-5F2DEAF400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5CA4D-7010-4078-ACED-772EF61EE66E}"/>
              </a:ext>
            </a:extLst>
          </p:cNvPr>
          <p:cNvSpPr>
            <a:spLocks noGrp="1"/>
          </p:cNvSpPr>
          <p:nvPr>
            <p:ph type="sldNum" sz="quarter" idx="12"/>
          </p:nvPr>
        </p:nvSpPr>
        <p:spPr/>
        <p:txBody>
          <a:bodyPr/>
          <a:lstStyle>
            <a:lvl1pPr>
              <a:defRPr/>
            </a:lvl1pPr>
          </a:lstStyle>
          <a:p>
            <a:pPr>
              <a:defRPr/>
            </a:pPr>
            <a:fld id="{CE72668A-A1B0-42E4-A639-C2A0A73568D1}" type="slidenum">
              <a:rPr lang="en-GB" altLang="en-US"/>
              <a:pPr>
                <a:defRPr/>
              </a:pPr>
              <a:t>‹#›</a:t>
            </a:fld>
            <a:endParaRPr lang="en-GB" altLang="en-US"/>
          </a:p>
        </p:txBody>
      </p:sp>
    </p:spTree>
    <p:extLst>
      <p:ext uri="{BB962C8B-B14F-4D97-AF65-F5344CB8AC3E}">
        <p14:creationId xmlns:p14="http://schemas.microsoft.com/office/powerpoint/2010/main" val="294069231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E9B8D1-D17D-44CB-AF52-335DA4C79D3A}"/>
              </a:ext>
            </a:extLst>
          </p:cNvPr>
          <p:cNvSpPr>
            <a:spLocks noGrp="1"/>
          </p:cNvSpPr>
          <p:nvPr>
            <p:ph type="dt" sz="half" idx="10"/>
          </p:nvPr>
        </p:nvSpPr>
        <p:spPr/>
        <p:txBody>
          <a:bodyPr/>
          <a:lstStyle>
            <a:lvl1pPr>
              <a:defRPr/>
            </a:lvl1pPr>
          </a:lstStyle>
          <a:p>
            <a:pPr>
              <a:defRPr/>
            </a:pPr>
            <a:fld id="{CB5F3249-98D8-40FD-A2D1-02FB8E72ABAE}" type="datetimeFigureOut">
              <a:rPr lang="en-US" altLang="en-US"/>
              <a:pPr>
                <a:defRPr/>
              </a:pPr>
              <a:t>2/1/2022</a:t>
            </a:fld>
            <a:endParaRPr lang="en-GB" altLang="en-US"/>
          </a:p>
        </p:txBody>
      </p:sp>
      <p:sp>
        <p:nvSpPr>
          <p:cNvPr id="5" name="Footer Placeholder 4">
            <a:extLst>
              <a:ext uri="{FF2B5EF4-FFF2-40B4-BE49-F238E27FC236}">
                <a16:creationId xmlns:a16="http://schemas.microsoft.com/office/drawing/2014/main" id="{BE1DB95F-3EB6-4432-944F-D60A8DE805E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49A292-865A-48BA-94D2-EEC6F0ACA150}"/>
              </a:ext>
            </a:extLst>
          </p:cNvPr>
          <p:cNvSpPr>
            <a:spLocks noGrp="1"/>
          </p:cNvSpPr>
          <p:nvPr>
            <p:ph type="sldNum" sz="quarter" idx="12"/>
          </p:nvPr>
        </p:nvSpPr>
        <p:spPr/>
        <p:txBody>
          <a:bodyPr/>
          <a:lstStyle>
            <a:lvl1pPr>
              <a:defRPr/>
            </a:lvl1pPr>
          </a:lstStyle>
          <a:p>
            <a:pPr>
              <a:defRPr/>
            </a:pPr>
            <a:fld id="{8B2C467D-5ECC-4C89-81F6-92DA50E9D605}" type="slidenum">
              <a:rPr lang="en-GB" altLang="en-US"/>
              <a:pPr>
                <a:defRPr/>
              </a:pPr>
              <a:t>‹#›</a:t>
            </a:fld>
            <a:endParaRPr lang="en-GB" altLang="en-US"/>
          </a:p>
        </p:txBody>
      </p:sp>
    </p:spTree>
    <p:extLst>
      <p:ext uri="{BB962C8B-B14F-4D97-AF65-F5344CB8AC3E}">
        <p14:creationId xmlns:p14="http://schemas.microsoft.com/office/powerpoint/2010/main" val="47868756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0C09FE3-E57B-464A-A187-E004076A7012}"/>
              </a:ext>
            </a:extLst>
          </p:cNvPr>
          <p:cNvSpPr>
            <a:spLocks noGrp="1"/>
          </p:cNvSpPr>
          <p:nvPr>
            <p:ph type="dt" sz="half" idx="10"/>
          </p:nvPr>
        </p:nvSpPr>
        <p:spPr/>
        <p:txBody>
          <a:bodyPr/>
          <a:lstStyle>
            <a:lvl1pPr algn="ctr" eaLnBrk="0" hangingPunct="0">
              <a:defRPr/>
            </a:lvl1pPr>
          </a:lstStyle>
          <a:p>
            <a:fld id="{45E80797-C2DD-4990-8480-C30DB30881C1}" type="datetimeFigureOut">
              <a:rPr lang="en-US" altLang="en-US"/>
              <a:t>2/1/2022</a:t>
            </a:fld>
            <a:endParaRPr lang="en-GB" altLang="en-US"/>
          </a:p>
        </p:txBody>
      </p:sp>
      <p:sp>
        <p:nvSpPr>
          <p:cNvPr id="5" name="Footer Placeholder 4">
            <a:extLst>
              <a:ext uri="{FF2B5EF4-FFF2-40B4-BE49-F238E27FC236}">
                <a16:creationId xmlns:a16="http://schemas.microsoft.com/office/drawing/2014/main" id="{CBDF7D08-A8ED-42F2-B686-E888C7E6A682}"/>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8F7E025B-F432-43C8-AF71-A13B1B0A2CC4}"/>
              </a:ext>
            </a:extLst>
          </p:cNvPr>
          <p:cNvSpPr>
            <a:spLocks noGrp="1"/>
          </p:cNvSpPr>
          <p:nvPr>
            <p:ph type="sldNum" sz="quarter" idx="12"/>
          </p:nvPr>
        </p:nvSpPr>
        <p:spPr/>
        <p:txBody>
          <a:bodyPr/>
          <a:lstStyle>
            <a:lvl1pPr eaLnBrk="0" hangingPunct="0">
              <a:defRPr/>
            </a:lvl1pPr>
          </a:lstStyle>
          <a:p>
            <a:fld id="{C2B3E164-777C-4320-92D1-467F2E8EC507}" type="slidenum">
              <a:rPr lang="en-GB" altLang="en-US"/>
              <a:t>‹#›</a:t>
            </a:fld>
            <a:endParaRPr lang="en-GB" altLang="en-US"/>
          </a:p>
        </p:txBody>
      </p:sp>
    </p:spTree>
    <p:extLst>
      <p:ext uri="{BB962C8B-B14F-4D97-AF65-F5344CB8AC3E}">
        <p14:creationId xmlns:p14="http://schemas.microsoft.com/office/powerpoint/2010/main" val="69619330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70D767-2287-41BA-ABCE-13DDD1D12413}"/>
              </a:ext>
            </a:extLst>
          </p:cNvPr>
          <p:cNvSpPr>
            <a:spLocks noGrp="1"/>
          </p:cNvSpPr>
          <p:nvPr>
            <p:ph type="dt" sz="half" idx="10"/>
          </p:nvPr>
        </p:nvSpPr>
        <p:spPr/>
        <p:txBody>
          <a:bodyPr/>
          <a:lstStyle>
            <a:lvl1pPr algn="ctr" eaLnBrk="0" hangingPunct="0">
              <a:defRPr/>
            </a:lvl1pPr>
          </a:lstStyle>
          <a:p>
            <a:fld id="{DBB3F1B1-B832-4BB2-ACEF-291D7B7D476F}" type="datetimeFigureOut">
              <a:rPr lang="en-US" altLang="en-US"/>
              <a:t>2/1/2022</a:t>
            </a:fld>
            <a:endParaRPr lang="en-GB" altLang="en-US"/>
          </a:p>
        </p:txBody>
      </p:sp>
      <p:sp>
        <p:nvSpPr>
          <p:cNvPr id="5" name="Footer Placeholder 4">
            <a:extLst>
              <a:ext uri="{FF2B5EF4-FFF2-40B4-BE49-F238E27FC236}">
                <a16:creationId xmlns:a16="http://schemas.microsoft.com/office/drawing/2014/main" id="{11781D4D-85E4-4F22-AB86-A87085A4C7D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7D54F8DC-2BCB-4C9D-97C0-76CD7BF720C5}"/>
              </a:ext>
            </a:extLst>
          </p:cNvPr>
          <p:cNvSpPr>
            <a:spLocks noGrp="1"/>
          </p:cNvSpPr>
          <p:nvPr>
            <p:ph type="sldNum" sz="quarter" idx="12"/>
          </p:nvPr>
        </p:nvSpPr>
        <p:spPr/>
        <p:txBody>
          <a:bodyPr/>
          <a:lstStyle>
            <a:lvl1pPr eaLnBrk="0" hangingPunct="0">
              <a:defRPr/>
            </a:lvl1pPr>
          </a:lstStyle>
          <a:p>
            <a:fld id="{02A0D5EF-9896-4735-9B92-19CE99372C46}" type="slidenum">
              <a:rPr lang="en-GB" altLang="en-US"/>
              <a:t>‹#›</a:t>
            </a:fld>
            <a:endParaRPr lang="en-GB" altLang="en-US"/>
          </a:p>
        </p:txBody>
      </p:sp>
    </p:spTree>
    <p:extLst>
      <p:ext uri="{BB962C8B-B14F-4D97-AF65-F5344CB8AC3E}">
        <p14:creationId xmlns:p14="http://schemas.microsoft.com/office/powerpoint/2010/main" val="64422671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9540BF-5C6F-48B2-A9F8-A510D7AB4D6E}"/>
              </a:ext>
            </a:extLst>
          </p:cNvPr>
          <p:cNvSpPr>
            <a:spLocks noGrp="1"/>
          </p:cNvSpPr>
          <p:nvPr>
            <p:ph type="dt" sz="half" idx="10"/>
          </p:nvPr>
        </p:nvSpPr>
        <p:spPr/>
        <p:txBody>
          <a:bodyPr/>
          <a:lstStyle>
            <a:lvl1pPr algn="ctr" eaLnBrk="0" hangingPunct="0">
              <a:defRPr/>
            </a:lvl1pPr>
          </a:lstStyle>
          <a:p>
            <a:fld id="{A9A5C8B4-D905-4070-BDCD-51AC5D719158}" type="datetimeFigureOut">
              <a:rPr lang="en-US" altLang="en-US"/>
              <a:t>2/1/2022</a:t>
            </a:fld>
            <a:endParaRPr lang="en-GB" altLang="en-US"/>
          </a:p>
        </p:txBody>
      </p:sp>
      <p:sp>
        <p:nvSpPr>
          <p:cNvPr id="5" name="Footer Placeholder 4">
            <a:extLst>
              <a:ext uri="{FF2B5EF4-FFF2-40B4-BE49-F238E27FC236}">
                <a16:creationId xmlns:a16="http://schemas.microsoft.com/office/drawing/2014/main" id="{63F7E02F-79E5-4168-AB4B-2F82F5AF581F}"/>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B6FBB91B-81C8-4167-BCB8-1425C58FECFE}"/>
              </a:ext>
            </a:extLst>
          </p:cNvPr>
          <p:cNvSpPr>
            <a:spLocks noGrp="1"/>
          </p:cNvSpPr>
          <p:nvPr>
            <p:ph type="sldNum" sz="quarter" idx="12"/>
          </p:nvPr>
        </p:nvSpPr>
        <p:spPr/>
        <p:txBody>
          <a:bodyPr/>
          <a:lstStyle>
            <a:lvl1pPr eaLnBrk="0" hangingPunct="0">
              <a:defRPr/>
            </a:lvl1pPr>
          </a:lstStyle>
          <a:p>
            <a:fld id="{4010423E-A911-4E6A-9C05-5AFADAF175C1}" type="slidenum">
              <a:rPr lang="en-GB" altLang="en-US"/>
              <a:t>‹#›</a:t>
            </a:fld>
            <a:endParaRPr lang="en-GB" altLang="en-US"/>
          </a:p>
        </p:txBody>
      </p:sp>
    </p:spTree>
    <p:extLst>
      <p:ext uri="{BB962C8B-B14F-4D97-AF65-F5344CB8AC3E}">
        <p14:creationId xmlns:p14="http://schemas.microsoft.com/office/powerpoint/2010/main" val="196436954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BAFBF101-DA9A-4D54-AD7A-2CA178792833}"/>
              </a:ext>
            </a:extLst>
          </p:cNvPr>
          <p:cNvSpPr>
            <a:spLocks noGrp="1"/>
          </p:cNvSpPr>
          <p:nvPr>
            <p:ph type="dt" sz="half" idx="10"/>
          </p:nvPr>
        </p:nvSpPr>
        <p:spPr/>
        <p:txBody>
          <a:bodyPr/>
          <a:lstStyle>
            <a:lvl1pPr algn="ctr" eaLnBrk="0" hangingPunct="0">
              <a:defRPr/>
            </a:lvl1pPr>
          </a:lstStyle>
          <a:p>
            <a:fld id="{652DB345-2CD1-454C-93AF-2A1AD1391B52}" type="datetimeFigureOut">
              <a:rPr lang="en-US" altLang="en-US"/>
              <a:t>2/1/2022</a:t>
            </a:fld>
            <a:endParaRPr lang="en-GB" altLang="en-US"/>
          </a:p>
        </p:txBody>
      </p:sp>
      <p:sp>
        <p:nvSpPr>
          <p:cNvPr id="6" name="Footer Placeholder 4">
            <a:extLst>
              <a:ext uri="{FF2B5EF4-FFF2-40B4-BE49-F238E27FC236}">
                <a16:creationId xmlns:a16="http://schemas.microsoft.com/office/drawing/2014/main" id="{BE2F7321-2BD5-4649-8574-A8EDD5F0981E}"/>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FD25BB6D-E133-4EDB-8065-7A3743F07BC9}"/>
              </a:ext>
            </a:extLst>
          </p:cNvPr>
          <p:cNvSpPr>
            <a:spLocks noGrp="1"/>
          </p:cNvSpPr>
          <p:nvPr>
            <p:ph type="sldNum" sz="quarter" idx="12"/>
          </p:nvPr>
        </p:nvSpPr>
        <p:spPr/>
        <p:txBody>
          <a:bodyPr/>
          <a:lstStyle>
            <a:lvl1pPr eaLnBrk="0" hangingPunct="0">
              <a:defRPr/>
            </a:lvl1pPr>
          </a:lstStyle>
          <a:p>
            <a:fld id="{1C15062E-ECE5-43AF-9C0F-BC62D0CEEE91}" type="slidenum">
              <a:rPr lang="en-GB" altLang="en-US"/>
              <a:t>‹#›</a:t>
            </a:fld>
            <a:endParaRPr lang="en-GB" altLang="en-US"/>
          </a:p>
        </p:txBody>
      </p:sp>
    </p:spTree>
    <p:extLst>
      <p:ext uri="{BB962C8B-B14F-4D97-AF65-F5344CB8AC3E}">
        <p14:creationId xmlns:p14="http://schemas.microsoft.com/office/powerpoint/2010/main" val="356784351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DBEE41-4007-42C8-9F41-637000AD8B28}"/>
              </a:ext>
            </a:extLst>
          </p:cNvPr>
          <p:cNvSpPr>
            <a:spLocks noGrp="1"/>
          </p:cNvSpPr>
          <p:nvPr>
            <p:ph type="dt" sz="half" idx="10"/>
          </p:nvPr>
        </p:nvSpPr>
        <p:spPr/>
        <p:txBody>
          <a:bodyPr/>
          <a:lstStyle>
            <a:lvl1pPr algn="ctr" eaLnBrk="0" hangingPunct="0">
              <a:defRPr/>
            </a:lvl1pPr>
          </a:lstStyle>
          <a:p>
            <a:fld id="{87BFD9BF-BBCC-49E0-81AA-76FDF111EBAA}" type="datetimeFigureOut">
              <a:rPr lang="en-US" altLang="en-US"/>
              <a:t>2/1/2022</a:t>
            </a:fld>
            <a:endParaRPr lang="en-GB" altLang="en-US"/>
          </a:p>
        </p:txBody>
      </p:sp>
      <p:sp>
        <p:nvSpPr>
          <p:cNvPr id="8" name="Footer Placeholder 4">
            <a:extLst>
              <a:ext uri="{FF2B5EF4-FFF2-40B4-BE49-F238E27FC236}">
                <a16:creationId xmlns:a16="http://schemas.microsoft.com/office/drawing/2014/main" id="{EBF7498A-EFD5-43E0-B481-B164CF2FA413}"/>
              </a:ext>
            </a:extLst>
          </p:cNvPr>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a:extLst>
              <a:ext uri="{FF2B5EF4-FFF2-40B4-BE49-F238E27FC236}">
                <a16:creationId xmlns:a16="http://schemas.microsoft.com/office/drawing/2014/main" id="{A007CC61-22A8-4F6E-BB0F-7D7CDAD07112}"/>
              </a:ext>
            </a:extLst>
          </p:cNvPr>
          <p:cNvSpPr>
            <a:spLocks noGrp="1"/>
          </p:cNvSpPr>
          <p:nvPr>
            <p:ph type="sldNum" sz="quarter" idx="12"/>
          </p:nvPr>
        </p:nvSpPr>
        <p:spPr/>
        <p:txBody>
          <a:bodyPr/>
          <a:lstStyle>
            <a:lvl1pPr eaLnBrk="0" hangingPunct="0">
              <a:defRPr/>
            </a:lvl1pPr>
          </a:lstStyle>
          <a:p>
            <a:fld id="{FD93CF89-5F1E-41B0-94DA-07485EFF4ECC}" type="slidenum">
              <a:rPr lang="en-GB" altLang="en-US"/>
              <a:t>‹#›</a:t>
            </a:fld>
            <a:endParaRPr lang="en-GB" altLang="en-US"/>
          </a:p>
        </p:txBody>
      </p:sp>
    </p:spTree>
    <p:extLst>
      <p:ext uri="{BB962C8B-B14F-4D97-AF65-F5344CB8AC3E}">
        <p14:creationId xmlns:p14="http://schemas.microsoft.com/office/powerpoint/2010/main" val="66219725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EF13833-BD04-49DA-8876-524304836B13}"/>
              </a:ext>
            </a:extLst>
          </p:cNvPr>
          <p:cNvSpPr>
            <a:spLocks noGrp="1"/>
          </p:cNvSpPr>
          <p:nvPr>
            <p:ph type="dt" sz="half" idx="10"/>
          </p:nvPr>
        </p:nvSpPr>
        <p:spPr/>
        <p:txBody>
          <a:bodyPr/>
          <a:lstStyle>
            <a:lvl1pPr algn="ctr" eaLnBrk="0" hangingPunct="0">
              <a:defRPr/>
            </a:lvl1pPr>
          </a:lstStyle>
          <a:p>
            <a:fld id="{B52CBBDA-6CBA-4AA8-9D7F-F153F2903C13}" type="datetimeFigureOut">
              <a:rPr lang="en-US" altLang="en-US"/>
              <a:t>2/1/2022</a:t>
            </a:fld>
            <a:endParaRPr lang="en-GB" altLang="en-US"/>
          </a:p>
        </p:txBody>
      </p:sp>
      <p:sp>
        <p:nvSpPr>
          <p:cNvPr id="4" name="Footer Placeholder 4">
            <a:extLst>
              <a:ext uri="{FF2B5EF4-FFF2-40B4-BE49-F238E27FC236}">
                <a16:creationId xmlns:a16="http://schemas.microsoft.com/office/drawing/2014/main" id="{ECD55E9F-80DF-443E-B888-2CEC35F366C2}"/>
              </a:ext>
            </a:extLst>
          </p:cNvPr>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a:extLst>
              <a:ext uri="{FF2B5EF4-FFF2-40B4-BE49-F238E27FC236}">
                <a16:creationId xmlns:a16="http://schemas.microsoft.com/office/drawing/2014/main" id="{FD83ABDE-5DF5-4BCD-A11A-689C28F3AC74}"/>
              </a:ext>
            </a:extLst>
          </p:cNvPr>
          <p:cNvSpPr>
            <a:spLocks noGrp="1"/>
          </p:cNvSpPr>
          <p:nvPr>
            <p:ph type="sldNum" sz="quarter" idx="12"/>
          </p:nvPr>
        </p:nvSpPr>
        <p:spPr/>
        <p:txBody>
          <a:bodyPr/>
          <a:lstStyle>
            <a:lvl1pPr eaLnBrk="0" hangingPunct="0">
              <a:defRPr/>
            </a:lvl1pPr>
          </a:lstStyle>
          <a:p>
            <a:fld id="{B6A2A5C4-4AF8-4828-A24B-5D34BB95963D}" type="slidenum">
              <a:rPr lang="en-GB" altLang="en-US"/>
              <a:t>‹#›</a:t>
            </a:fld>
            <a:endParaRPr lang="en-GB" altLang="en-US"/>
          </a:p>
        </p:txBody>
      </p:sp>
    </p:spTree>
    <p:extLst>
      <p:ext uri="{BB962C8B-B14F-4D97-AF65-F5344CB8AC3E}">
        <p14:creationId xmlns:p14="http://schemas.microsoft.com/office/powerpoint/2010/main" val="158099177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E077C478-563D-4413-A563-3F04257B2AC5}"/>
              </a:ext>
            </a:extLst>
          </p:cNvPr>
          <p:cNvSpPr>
            <a:spLocks noGrp="1"/>
          </p:cNvSpPr>
          <p:nvPr>
            <p:ph type="dt" sz="half" idx="10"/>
          </p:nvPr>
        </p:nvSpPr>
        <p:spPr/>
        <p:txBody>
          <a:bodyPr/>
          <a:lstStyle>
            <a:lvl1pPr algn="ctr" eaLnBrk="0" hangingPunct="0">
              <a:defRPr/>
            </a:lvl1pPr>
          </a:lstStyle>
          <a:p>
            <a:fld id="{2E0DA9E7-708A-487D-8A8F-EEE592BD80E3}" type="datetimeFigureOut">
              <a:rPr lang="en-US" altLang="en-US"/>
              <a:t>2/1/2022</a:t>
            </a:fld>
            <a:endParaRPr lang="en-GB" altLang="en-US"/>
          </a:p>
        </p:txBody>
      </p:sp>
      <p:sp>
        <p:nvSpPr>
          <p:cNvPr id="3" name="Footer Placeholder 4">
            <a:extLst>
              <a:ext uri="{FF2B5EF4-FFF2-40B4-BE49-F238E27FC236}">
                <a16:creationId xmlns:a16="http://schemas.microsoft.com/office/drawing/2014/main" id="{DC14C135-8E12-4E61-B20B-88358BC617FF}"/>
              </a:ext>
            </a:extLst>
          </p:cNvPr>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a:extLst>
              <a:ext uri="{FF2B5EF4-FFF2-40B4-BE49-F238E27FC236}">
                <a16:creationId xmlns:a16="http://schemas.microsoft.com/office/drawing/2014/main" id="{641C82F0-3FBF-4369-9BFE-F82CC479FB1D}"/>
              </a:ext>
            </a:extLst>
          </p:cNvPr>
          <p:cNvSpPr>
            <a:spLocks noGrp="1"/>
          </p:cNvSpPr>
          <p:nvPr>
            <p:ph type="sldNum" sz="quarter" idx="12"/>
          </p:nvPr>
        </p:nvSpPr>
        <p:spPr/>
        <p:txBody>
          <a:bodyPr/>
          <a:lstStyle>
            <a:lvl1pPr eaLnBrk="0" hangingPunct="0">
              <a:defRPr/>
            </a:lvl1pPr>
          </a:lstStyle>
          <a:p>
            <a:fld id="{82F54CD7-E97D-4867-B335-F9BC93ECC81C}" type="slidenum">
              <a:rPr lang="en-GB" altLang="en-US"/>
              <a:t>‹#›</a:t>
            </a:fld>
            <a:endParaRPr lang="en-GB" altLang="en-US"/>
          </a:p>
        </p:txBody>
      </p:sp>
    </p:spTree>
    <p:extLst>
      <p:ext uri="{BB962C8B-B14F-4D97-AF65-F5344CB8AC3E}">
        <p14:creationId xmlns:p14="http://schemas.microsoft.com/office/powerpoint/2010/main" val="125718365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DCE1688-CBE4-4DB3-AB56-C72A268967F8}"/>
              </a:ext>
            </a:extLst>
          </p:cNvPr>
          <p:cNvSpPr>
            <a:spLocks noGrp="1"/>
          </p:cNvSpPr>
          <p:nvPr>
            <p:ph type="dt" sz="half" idx="10"/>
          </p:nvPr>
        </p:nvSpPr>
        <p:spPr/>
        <p:txBody>
          <a:bodyPr/>
          <a:lstStyle>
            <a:lvl1pPr algn="ctr" eaLnBrk="0" hangingPunct="0">
              <a:defRPr/>
            </a:lvl1pPr>
          </a:lstStyle>
          <a:p>
            <a:fld id="{66C3ECD4-002D-4D70-836F-0CF55F07E63D}" type="datetimeFigureOut">
              <a:rPr lang="en-US" altLang="en-US"/>
              <a:t>2/1/2022</a:t>
            </a:fld>
            <a:endParaRPr lang="en-GB" altLang="en-US"/>
          </a:p>
        </p:txBody>
      </p:sp>
      <p:sp>
        <p:nvSpPr>
          <p:cNvPr id="6" name="Footer Placeholder 4">
            <a:extLst>
              <a:ext uri="{FF2B5EF4-FFF2-40B4-BE49-F238E27FC236}">
                <a16:creationId xmlns:a16="http://schemas.microsoft.com/office/drawing/2014/main" id="{40C90F7E-02E9-4095-8387-FBE3CA35E711}"/>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92A44020-1077-45C8-B6EB-F9A066BFA2E6}"/>
              </a:ext>
            </a:extLst>
          </p:cNvPr>
          <p:cNvSpPr>
            <a:spLocks noGrp="1"/>
          </p:cNvSpPr>
          <p:nvPr>
            <p:ph type="sldNum" sz="quarter" idx="12"/>
          </p:nvPr>
        </p:nvSpPr>
        <p:spPr/>
        <p:txBody>
          <a:bodyPr/>
          <a:lstStyle>
            <a:lvl1pPr eaLnBrk="0" hangingPunct="0">
              <a:defRPr/>
            </a:lvl1pPr>
          </a:lstStyle>
          <a:p>
            <a:fld id="{4EB86DFE-DA6B-4133-9D3D-663C1638C778}" type="slidenum">
              <a:rPr lang="en-GB" altLang="en-US"/>
              <a:t>‹#›</a:t>
            </a:fld>
            <a:endParaRPr lang="en-GB" altLang="en-US"/>
          </a:p>
        </p:txBody>
      </p:sp>
    </p:spTree>
    <p:extLst>
      <p:ext uri="{BB962C8B-B14F-4D97-AF65-F5344CB8AC3E}">
        <p14:creationId xmlns:p14="http://schemas.microsoft.com/office/powerpoint/2010/main" val="152096100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89ED971-E50D-41F3-8117-D074079907C0}"/>
              </a:ext>
            </a:extLst>
          </p:cNvPr>
          <p:cNvSpPr>
            <a:spLocks noGrp="1"/>
          </p:cNvSpPr>
          <p:nvPr>
            <p:ph type="dt" sz="half" idx="10"/>
          </p:nvPr>
        </p:nvSpPr>
        <p:spPr/>
        <p:txBody>
          <a:bodyPr/>
          <a:lstStyle>
            <a:lvl1pPr algn="ctr" eaLnBrk="0" hangingPunct="0">
              <a:defRPr/>
            </a:lvl1pPr>
          </a:lstStyle>
          <a:p>
            <a:fld id="{DDB0414E-A529-4B34-9D94-3B2F4C60A62C}" type="datetimeFigureOut">
              <a:rPr lang="en-US" altLang="en-US"/>
              <a:t>2/1/2022</a:t>
            </a:fld>
            <a:endParaRPr lang="en-GB" altLang="en-US"/>
          </a:p>
        </p:txBody>
      </p:sp>
      <p:sp>
        <p:nvSpPr>
          <p:cNvPr id="6" name="Footer Placeholder 4">
            <a:extLst>
              <a:ext uri="{FF2B5EF4-FFF2-40B4-BE49-F238E27FC236}">
                <a16:creationId xmlns:a16="http://schemas.microsoft.com/office/drawing/2014/main" id="{5A9D11AF-D6F5-47C7-99CF-0525732FD5F8}"/>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2FEC974C-99A0-43E2-B47C-7DB9BD1DE288}"/>
              </a:ext>
            </a:extLst>
          </p:cNvPr>
          <p:cNvSpPr>
            <a:spLocks noGrp="1"/>
          </p:cNvSpPr>
          <p:nvPr>
            <p:ph type="sldNum" sz="quarter" idx="12"/>
          </p:nvPr>
        </p:nvSpPr>
        <p:spPr/>
        <p:txBody>
          <a:bodyPr/>
          <a:lstStyle>
            <a:lvl1pPr eaLnBrk="0" hangingPunct="0">
              <a:defRPr/>
            </a:lvl1pPr>
          </a:lstStyle>
          <a:p>
            <a:fld id="{50CB10D4-799A-4D06-9A79-4BDE35E657D1}" type="slidenum">
              <a:rPr lang="en-GB" altLang="en-US"/>
              <a:t>‹#›</a:t>
            </a:fld>
            <a:endParaRPr lang="en-GB" altLang="en-US"/>
          </a:p>
        </p:txBody>
      </p:sp>
    </p:spTree>
    <p:extLst>
      <p:ext uri="{BB962C8B-B14F-4D97-AF65-F5344CB8AC3E}">
        <p14:creationId xmlns:p14="http://schemas.microsoft.com/office/powerpoint/2010/main" val="353193702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F73E87-A4CE-44DB-A2BE-1FB29DF95C06}"/>
              </a:ext>
            </a:extLst>
          </p:cNvPr>
          <p:cNvSpPr>
            <a:spLocks noGrp="1"/>
          </p:cNvSpPr>
          <p:nvPr>
            <p:ph type="dt" sz="half" idx="10"/>
          </p:nvPr>
        </p:nvSpPr>
        <p:spPr/>
        <p:txBody>
          <a:bodyPr/>
          <a:lstStyle>
            <a:lvl1pPr algn="ctr" eaLnBrk="0" hangingPunct="0">
              <a:defRPr/>
            </a:lvl1pPr>
          </a:lstStyle>
          <a:p>
            <a:fld id="{199F9629-D261-4487-BC3D-2DC8D0AD756E}" type="datetimeFigureOut">
              <a:rPr lang="en-US" altLang="en-US"/>
              <a:t>2/1/2022</a:t>
            </a:fld>
            <a:endParaRPr lang="en-GB" altLang="en-US"/>
          </a:p>
        </p:txBody>
      </p:sp>
      <p:sp>
        <p:nvSpPr>
          <p:cNvPr id="5" name="Footer Placeholder 4">
            <a:extLst>
              <a:ext uri="{FF2B5EF4-FFF2-40B4-BE49-F238E27FC236}">
                <a16:creationId xmlns:a16="http://schemas.microsoft.com/office/drawing/2014/main" id="{F75DE819-E769-47E5-BFAD-60C255B2967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86896550-89D5-43D7-95FB-11323F72748F}"/>
              </a:ext>
            </a:extLst>
          </p:cNvPr>
          <p:cNvSpPr>
            <a:spLocks noGrp="1"/>
          </p:cNvSpPr>
          <p:nvPr>
            <p:ph type="sldNum" sz="quarter" idx="12"/>
          </p:nvPr>
        </p:nvSpPr>
        <p:spPr/>
        <p:txBody>
          <a:bodyPr/>
          <a:lstStyle>
            <a:lvl1pPr eaLnBrk="0" hangingPunct="0">
              <a:defRPr/>
            </a:lvl1pPr>
          </a:lstStyle>
          <a:p>
            <a:fld id="{2CF105F5-D78B-4D8A-89EC-13251709151E}" type="slidenum">
              <a:rPr lang="en-GB" altLang="en-US"/>
              <a:t>‹#›</a:t>
            </a:fld>
            <a:endParaRPr lang="en-GB" altLang="en-US"/>
          </a:p>
        </p:txBody>
      </p:sp>
    </p:spTree>
    <p:extLst>
      <p:ext uri="{BB962C8B-B14F-4D97-AF65-F5344CB8AC3E}">
        <p14:creationId xmlns:p14="http://schemas.microsoft.com/office/powerpoint/2010/main" val="7837310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87774E-FBE4-405C-81A8-E1B941A57D1A}"/>
              </a:ext>
            </a:extLst>
          </p:cNvPr>
          <p:cNvSpPr>
            <a:spLocks noGrp="1"/>
          </p:cNvSpPr>
          <p:nvPr>
            <p:ph type="dt" sz="half" idx="10"/>
          </p:nvPr>
        </p:nvSpPr>
        <p:spPr/>
        <p:txBody>
          <a:bodyPr/>
          <a:lstStyle>
            <a:lvl1pPr algn="ctr" eaLnBrk="0" hangingPunct="0">
              <a:defRPr/>
            </a:lvl1pPr>
          </a:lstStyle>
          <a:p>
            <a:fld id="{B501B029-08F8-470D-A03C-EC12D3A707D6}" type="datetimeFigureOut">
              <a:rPr lang="en-US" altLang="en-US"/>
              <a:t>2/1/2022</a:t>
            </a:fld>
            <a:endParaRPr lang="en-GB" altLang="en-US"/>
          </a:p>
        </p:txBody>
      </p:sp>
      <p:sp>
        <p:nvSpPr>
          <p:cNvPr id="5" name="Footer Placeholder 4">
            <a:extLst>
              <a:ext uri="{FF2B5EF4-FFF2-40B4-BE49-F238E27FC236}">
                <a16:creationId xmlns:a16="http://schemas.microsoft.com/office/drawing/2014/main" id="{8DC4DB3A-3D24-40A3-8306-CC52F895FF01}"/>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3B9E98EA-3DA5-43F0-B02F-F96F58C68B94}"/>
              </a:ext>
            </a:extLst>
          </p:cNvPr>
          <p:cNvSpPr>
            <a:spLocks noGrp="1"/>
          </p:cNvSpPr>
          <p:nvPr>
            <p:ph type="sldNum" sz="quarter" idx="12"/>
          </p:nvPr>
        </p:nvSpPr>
        <p:spPr/>
        <p:txBody>
          <a:bodyPr/>
          <a:lstStyle>
            <a:lvl1pPr eaLnBrk="0" hangingPunct="0">
              <a:defRPr/>
            </a:lvl1pPr>
          </a:lstStyle>
          <a:p>
            <a:fld id="{4AEF10A5-AF2E-49B4-97F3-5C31AC508371}" type="slidenum">
              <a:rPr lang="en-GB" altLang="en-US"/>
              <a:t>‹#›</a:t>
            </a:fld>
            <a:endParaRPr lang="en-GB" altLang="en-US"/>
          </a:p>
        </p:txBody>
      </p:sp>
    </p:spTree>
    <p:extLst>
      <p:ext uri="{BB962C8B-B14F-4D97-AF65-F5344CB8AC3E}">
        <p14:creationId xmlns:p14="http://schemas.microsoft.com/office/powerpoint/2010/main" val="187040717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BD771E0-A0FB-4528-80F3-614758C2F3A8}"/>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1644CE9B-2573-4E9D-8489-E2EC4626662F}" type="datetimeFigureOut">
              <a:rPr lang="en-US" altLang="en-US"/>
              <a:t>2/1/2022</a:t>
            </a:fld>
            <a:endParaRPr lang="en-US" altLang="en-US"/>
          </a:p>
        </p:txBody>
      </p:sp>
      <p:sp>
        <p:nvSpPr>
          <p:cNvPr id="5" name="Footer Placeholder 4">
            <a:extLst>
              <a:ext uri="{FF2B5EF4-FFF2-40B4-BE49-F238E27FC236}">
                <a16:creationId xmlns:a16="http://schemas.microsoft.com/office/drawing/2014/main" id="{1EC02D70-0003-4AA4-9382-DF4C5222DD5F}"/>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69B9E106-DC22-4BFF-AE78-5EF56CEC28CD}"/>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220FC6BA-C33D-45F0-8F2E-3AFF2EE12A2B}" type="slidenum">
              <a:rPr lang="en-US" altLang="en-US"/>
              <a:t>‹#›</a:t>
            </a:fld>
            <a:endParaRPr lang="en-US" altLang="en-US"/>
          </a:p>
        </p:txBody>
      </p:sp>
    </p:spTree>
    <p:extLst>
      <p:ext uri="{BB962C8B-B14F-4D97-AF65-F5344CB8AC3E}">
        <p14:creationId xmlns:p14="http://schemas.microsoft.com/office/powerpoint/2010/main" val="209006527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3975F33-D5C0-4129-8980-2983ED868E40}"/>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424E055D-A48B-4F02-A5FA-973EC829B09C}" type="datetimeFigureOut">
              <a:rPr lang="en-US" altLang="en-US"/>
              <a:t>2/1/2022</a:t>
            </a:fld>
            <a:endParaRPr lang="en-US" altLang="en-US"/>
          </a:p>
        </p:txBody>
      </p:sp>
      <p:sp>
        <p:nvSpPr>
          <p:cNvPr id="5" name="Footer Placeholder 4">
            <a:extLst>
              <a:ext uri="{FF2B5EF4-FFF2-40B4-BE49-F238E27FC236}">
                <a16:creationId xmlns:a16="http://schemas.microsoft.com/office/drawing/2014/main" id="{0F744E08-79FB-4474-9912-200B6AEF4F47}"/>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DF5CD97D-F22B-49DB-858E-079DAB41086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E4BD2C1C-C9B5-4F8A-8835-8FA8AA704555}" type="slidenum">
              <a:rPr lang="en-US" altLang="en-US"/>
              <a:t>‹#›</a:t>
            </a:fld>
            <a:endParaRPr lang="en-US" altLang="en-US"/>
          </a:p>
        </p:txBody>
      </p:sp>
    </p:spTree>
    <p:extLst>
      <p:ext uri="{BB962C8B-B14F-4D97-AF65-F5344CB8AC3E}">
        <p14:creationId xmlns:p14="http://schemas.microsoft.com/office/powerpoint/2010/main" val="312995837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95CBA54-07CD-4F9E-BFFE-6BD40AFD09DB}"/>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178876DE-3172-4F41-AEED-AFE08B557264}" type="datetimeFigureOut">
              <a:rPr lang="en-US" altLang="en-US"/>
              <a:t>2/1/2022</a:t>
            </a:fld>
            <a:endParaRPr lang="en-US" altLang="en-US"/>
          </a:p>
        </p:txBody>
      </p:sp>
      <p:sp>
        <p:nvSpPr>
          <p:cNvPr id="5" name="Footer Placeholder 4">
            <a:extLst>
              <a:ext uri="{FF2B5EF4-FFF2-40B4-BE49-F238E27FC236}">
                <a16:creationId xmlns:a16="http://schemas.microsoft.com/office/drawing/2014/main" id="{ADD0DE98-EED2-4EE8-9BE8-313FC98B6EE0}"/>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040B74D5-1C07-47D6-88E9-9018472B6D1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3AFEF977-8177-476B-8837-1469C44F621B}" type="slidenum">
              <a:rPr lang="en-US" altLang="en-US"/>
              <a:t>‹#›</a:t>
            </a:fld>
            <a:endParaRPr lang="en-US" altLang="en-US"/>
          </a:p>
        </p:txBody>
      </p:sp>
    </p:spTree>
    <p:extLst>
      <p:ext uri="{BB962C8B-B14F-4D97-AF65-F5344CB8AC3E}">
        <p14:creationId xmlns:p14="http://schemas.microsoft.com/office/powerpoint/2010/main" val="43880465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57113AD4-A1D2-461D-8DD9-25986F472B07}"/>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43D43459-F52C-4E6B-A6DE-D916E6E683A4}" type="datetimeFigureOut">
              <a:rPr lang="en-US" altLang="en-US"/>
              <a:t>2/1/2022</a:t>
            </a:fld>
            <a:endParaRPr lang="en-US" altLang="en-US"/>
          </a:p>
        </p:txBody>
      </p:sp>
      <p:sp>
        <p:nvSpPr>
          <p:cNvPr id="6" name="Footer Placeholder 4">
            <a:extLst>
              <a:ext uri="{FF2B5EF4-FFF2-40B4-BE49-F238E27FC236}">
                <a16:creationId xmlns:a16="http://schemas.microsoft.com/office/drawing/2014/main" id="{A496BAF4-61C6-4391-A86B-DC195C17D58D}"/>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EDC98302-F414-4582-AA17-B6C67F02009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010ADA07-0908-4A0F-A36E-F6D3051AF3F3}" type="slidenum">
              <a:rPr lang="en-US" altLang="en-US"/>
              <a:t>‹#›</a:t>
            </a:fld>
            <a:endParaRPr lang="en-US" altLang="en-US"/>
          </a:p>
        </p:txBody>
      </p:sp>
    </p:spTree>
    <p:extLst>
      <p:ext uri="{BB962C8B-B14F-4D97-AF65-F5344CB8AC3E}">
        <p14:creationId xmlns:p14="http://schemas.microsoft.com/office/powerpoint/2010/main" val="206273150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24996039-20B3-470F-8DE1-75441F69F34C}"/>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CE4529A3-C15D-4711-9461-EED407662D64}" type="datetimeFigureOut">
              <a:rPr lang="en-US" altLang="en-US"/>
              <a:t>2/1/2022</a:t>
            </a:fld>
            <a:endParaRPr lang="en-US" altLang="en-US"/>
          </a:p>
        </p:txBody>
      </p:sp>
      <p:sp>
        <p:nvSpPr>
          <p:cNvPr id="8" name="Footer Placeholder 4">
            <a:extLst>
              <a:ext uri="{FF2B5EF4-FFF2-40B4-BE49-F238E27FC236}">
                <a16:creationId xmlns:a16="http://schemas.microsoft.com/office/drawing/2014/main" id="{1547AD00-B5FB-4798-B579-D6E708A1405A}"/>
              </a:ext>
            </a:extLst>
          </p:cNvPr>
          <p:cNvSpPr>
            <a:spLocks noGrp="1"/>
          </p:cNvSpPr>
          <p:nvPr>
            <p:ph type="ftr" sz="quarter" idx="11"/>
          </p:nvPr>
        </p:nvSpPr>
        <p:spPr/>
        <p:txBody>
          <a:bodyPr/>
          <a:lstStyle>
            <a:lvl1pPr eaLnBrk="0" hangingPunct="0">
              <a:defRPr/>
            </a:lvl1pPr>
          </a:lstStyle>
          <a:p>
            <a:pPr>
              <a:defRPr/>
            </a:pPr>
            <a:endParaRPr lang="en-US"/>
          </a:p>
        </p:txBody>
      </p:sp>
      <p:sp>
        <p:nvSpPr>
          <p:cNvPr id="9" name="Slide Number Placeholder 5">
            <a:extLst>
              <a:ext uri="{FF2B5EF4-FFF2-40B4-BE49-F238E27FC236}">
                <a16:creationId xmlns:a16="http://schemas.microsoft.com/office/drawing/2014/main" id="{B534AE28-23A7-49C4-8401-5749A6A210B4}"/>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85D64E63-B741-4369-85B4-0773E613F128}" type="slidenum">
              <a:rPr lang="en-US" altLang="en-US"/>
              <a:t>‹#›</a:t>
            </a:fld>
            <a:endParaRPr lang="en-US" altLang="en-US"/>
          </a:p>
        </p:txBody>
      </p:sp>
    </p:spTree>
    <p:extLst>
      <p:ext uri="{BB962C8B-B14F-4D97-AF65-F5344CB8AC3E}">
        <p14:creationId xmlns:p14="http://schemas.microsoft.com/office/powerpoint/2010/main" val="284826372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7213C905-1173-45DA-B025-C07B451B4FD7}"/>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5D527CFB-0173-4B4E-9D7F-AB98315C05E8}" type="datetimeFigureOut">
              <a:rPr lang="en-US" altLang="en-US"/>
              <a:t>2/1/2022</a:t>
            </a:fld>
            <a:endParaRPr lang="en-US" altLang="en-US"/>
          </a:p>
        </p:txBody>
      </p:sp>
      <p:sp>
        <p:nvSpPr>
          <p:cNvPr id="4" name="Footer Placeholder 4">
            <a:extLst>
              <a:ext uri="{FF2B5EF4-FFF2-40B4-BE49-F238E27FC236}">
                <a16:creationId xmlns:a16="http://schemas.microsoft.com/office/drawing/2014/main" id="{935940E4-7F5B-4981-A355-65E09FD84E36}"/>
              </a:ext>
            </a:extLst>
          </p:cNvPr>
          <p:cNvSpPr>
            <a:spLocks noGrp="1"/>
          </p:cNvSpPr>
          <p:nvPr>
            <p:ph type="ftr" sz="quarter" idx="11"/>
          </p:nvPr>
        </p:nvSpPr>
        <p:spPr/>
        <p:txBody>
          <a:bodyPr/>
          <a:lstStyle>
            <a:lvl1pPr eaLnBrk="0" hangingPunct="0">
              <a:defRPr/>
            </a:lvl1pPr>
          </a:lstStyle>
          <a:p>
            <a:pPr>
              <a:defRPr/>
            </a:pPr>
            <a:endParaRPr lang="en-US"/>
          </a:p>
        </p:txBody>
      </p:sp>
      <p:sp>
        <p:nvSpPr>
          <p:cNvPr id="5" name="Slide Number Placeholder 5">
            <a:extLst>
              <a:ext uri="{FF2B5EF4-FFF2-40B4-BE49-F238E27FC236}">
                <a16:creationId xmlns:a16="http://schemas.microsoft.com/office/drawing/2014/main" id="{BC0B91AF-3132-4E91-9C57-2995262F419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2635992D-54EE-41AE-9F44-5CFF346A5E14}" type="slidenum">
              <a:rPr lang="en-US" altLang="en-US"/>
              <a:t>‹#›</a:t>
            </a:fld>
            <a:endParaRPr lang="en-US" altLang="en-US"/>
          </a:p>
        </p:txBody>
      </p:sp>
    </p:spTree>
    <p:extLst>
      <p:ext uri="{BB962C8B-B14F-4D97-AF65-F5344CB8AC3E}">
        <p14:creationId xmlns:p14="http://schemas.microsoft.com/office/powerpoint/2010/main" val="160180488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C0AB27BF-2999-4C04-A85D-FB4EC59B4E0E}"/>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0B2A6345-C3F3-4E8A-AEA8-80744B7F842E}" type="datetimeFigureOut">
              <a:rPr lang="en-US" altLang="en-US"/>
              <a:t>2/1/2022</a:t>
            </a:fld>
            <a:endParaRPr lang="en-US" altLang="en-US"/>
          </a:p>
        </p:txBody>
      </p:sp>
      <p:sp>
        <p:nvSpPr>
          <p:cNvPr id="3" name="Footer Placeholder 4">
            <a:extLst>
              <a:ext uri="{FF2B5EF4-FFF2-40B4-BE49-F238E27FC236}">
                <a16:creationId xmlns:a16="http://schemas.microsoft.com/office/drawing/2014/main" id="{23E0BD2C-B761-4B71-BE0C-9418A74379CC}"/>
              </a:ext>
            </a:extLst>
          </p:cNvPr>
          <p:cNvSpPr>
            <a:spLocks noGrp="1"/>
          </p:cNvSpPr>
          <p:nvPr>
            <p:ph type="ftr" sz="quarter" idx="11"/>
          </p:nvPr>
        </p:nvSpPr>
        <p:spPr/>
        <p:txBody>
          <a:bodyPr/>
          <a:lstStyle>
            <a:lvl1pPr eaLnBrk="0" hangingPunct="0">
              <a:defRPr/>
            </a:lvl1pPr>
          </a:lstStyle>
          <a:p>
            <a:pPr>
              <a:defRPr/>
            </a:pPr>
            <a:endParaRPr lang="en-US"/>
          </a:p>
        </p:txBody>
      </p:sp>
      <p:sp>
        <p:nvSpPr>
          <p:cNvPr id="4" name="Slide Number Placeholder 5">
            <a:extLst>
              <a:ext uri="{FF2B5EF4-FFF2-40B4-BE49-F238E27FC236}">
                <a16:creationId xmlns:a16="http://schemas.microsoft.com/office/drawing/2014/main" id="{91C75B6F-68A2-40DE-9987-5C82F7D2BE4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0A1071C1-DC90-4ECF-8B9D-F557A1085C49}" type="slidenum">
              <a:rPr lang="en-US" altLang="en-US"/>
              <a:t>‹#›</a:t>
            </a:fld>
            <a:endParaRPr lang="en-US" altLang="en-US"/>
          </a:p>
        </p:txBody>
      </p:sp>
    </p:spTree>
    <p:extLst>
      <p:ext uri="{BB962C8B-B14F-4D97-AF65-F5344CB8AC3E}">
        <p14:creationId xmlns:p14="http://schemas.microsoft.com/office/powerpoint/2010/main" val="106063204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871C9F11-C882-4FFD-9F53-F843888F59F9}"/>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4802D48B-2BAE-43DC-B575-6EB9062BEE28}" type="datetimeFigureOut">
              <a:rPr lang="en-US" altLang="en-US"/>
              <a:t>2/1/2022</a:t>
            </a:fld>
            <a:endParaRPr lang="en-US" altLang="en-US"/>
          </a:p>
        </p:txBody>
      </p:sp>
      <p:sp>
        <p:nvSpPr>
          <p:cNvPr id="6" name="Footer Placeholder 4">
            <a:extLst>
              <a:ext uri="{FF2B5EF4-FFF2-40B4-BE49-F238E27FC236}">
                <a16:creationId xmlns:a16="http://schemas.microsoft.com/office/drawing/2014/main" id="{42FEDA76-241E-433A-B7BC-46973ECBDA2F}"/>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464D5467-B7FF-4FF1-909E-27AD0D4DADF0}"/>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E12E24C-C0D3-40C2-AEC9-C933A6D8F76E}" type="slidenum">
              <a:rPr lang="en-US" altLang="en-US"/>
              <a:t>‹#›</a:t>
            </a:fld>
            <a:endParaRPr lang="en-US" altLang="en-US"/>
          </a:p>
        </p:txBody>
      </p:sp>
    </p:spTree>
    <p:extLst>
      <p:ext uri="{BB962C8B-B14F-4D97-AF65-F5344CB8AC3E}">
        <p14:creationId xmlns:p14="http://schemas.microsoft.com/office/powerpoint/2010/main" val="170150830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B3AE0B18-AD8D-4ED0-B70B-0F6A9CEC6480}"/>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7DB2088A-F77D-45A9-B2E8-411C03BC4049}" type="datetimeFigureOut">
              <a:rPr lang="en-US" altLang="en-US"/>
              <a:t>2/1/2022</a:t>
            </a:fld>
            <a:endParaRPr lang="en-US" altLang="en-US"/>
          </a:p>
        </p:txBody>
      </p:sp>
      <p:sp>
        <p:nvSpPr>
          <p:cNvPr id="6" name="Footer Placeholder 4">
            <a:extLst>
              <a:ext uri="{FF2B5EF4-FFF2-40B4-BE49-F238E27FC236}">
                <a16:creationId xmlns:a16="http://schemas.microsoft.com/office/drawing/2014/main" id="{411CFF00-9012-456E-A977-40F1BE94198B}"/>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38224954-DEC6-49FE-ABF1-9802ECF002FA}"/>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3F723AF-05A0-44AC-86A4-41328C39908D}" type="slidenum">
              <a:rPr lang="en-US" altLang="en-US"/>
              <a:t>‹#›</a:t>
            </a:fld>
            <a:endParaRPr lang="en-US" altLang="en-US"/>
          </a:p>
        </p:txBody>
      </p:sp>
    </p:spTree>
    <p:extLst>
      <p:ext uri="{BB962C8B-B14F-4D97-AF65-F5344CB8AC3E}">
        <p14:creationId xmlns:p14="http://schemas.microsoft.com/office/powerpoint/2010/main" val="213280707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C8B649B-23A5-46C2-AF9B-EA44899C66EA}"/>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55E7BA29-488C-414F-810A-EBB34E5A688E}" type="datetimeFigureOut">
              <a:rPr lang="en-US" altLang="en-US"/>
              <a:t>2/1/2022</a:t>
            </a:fld>
            <a:endParaRPr lang="en-US" altLang="en-US"/>
          </a:p>
        </p:txBody>
      </p:sp>
      <p:sp>
        <p:nvSpPr>
          <p:cNvPr id="5" name="Footer Placeholder 4">
            <a:extLst>
              <a:ext uri="{FF2B5EF4-FFF2-40B4-BE49-F238E27FC236}">
                <a16:creationId xmlns:a16="http://schemas.microsoft.com/office/drawing/2014/main" id="{203CBAD2-F40D-4D91-80B9-377FD359D511}"/>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67C59C1F-164A-4B35-8D49-8212F73CD5B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E0728356-9284-4BBA-A302-0698769DC6F8}" type="slidenum">
              <a:rPr lang="en-US" altLang="en-US"/>
              <a:t>‹#›</a:t>
            </a:fld>
            <a:endParaRPr lang="en-US" altLang="en-US"/>
          </a:p>
        </p:txBody>
      </p:sp>
    </p:spTree>
    <p:extLst>
      <p:ext uri="{BB962C8B-B14F-4D97-AF65-F5344CB8AC3E}">
        <p14:creationId xmlns:p14="http://schemas.microsoft.com/office/powerpoint/2010/main" val="128780504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200ED84-DB50-47E4-BFCD-913860621861}"/>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39433F38-3F5B-45DF-8299-4C5A431C9A51}" type="datetimeFigureOut">
              <a:rPr lang="en-US" altLang="en-US"/>
              <a:t>2/1/2022</a:t>
            </a:fld>
            <a:endParaRPr lang="en-US" altLang="en-US"/>
          </a:p>
        </p:txBody>
      </p:sp>
      <p:sp>
        <p:nvSpPr>
          <p:cNvPr id="5" name="Footer Placeholder 4">
            <a:extLst>
              <a:ext uri="{FF2B5EF4-FFF2-40B4-BE49-F238E27FC236}">
                <a16:creationId xmlns:a16="http://schemas.microsoft.com/office/drawing/2014/main" id="{8872285B-3604-49B4-BFD7-9B69AEF14ADF}"/>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35A210B7-3F7D-4C42-99D5-0FF7024C6C6C}"/>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9721846-924C-40B4-A784-C63FB4269E6C}" type="slidenum">
              <a:rPr lang="en-US" altLang="en-US"/>
              <a:t>‹#›</a:t>
            </a:fld>
            <a:endParaRPr lang="en-US" altLang="en-US"/>
          </a:p>
        </p:txBody>
      </p:sp>
    </p:spTree>
    <p:extLst>
      <p:ext uri="{BB962C8B-B14F-4D97-AF65-F5344CB8AC3E}">
        <p14:creationId xmlns:p14="http://schemas.microsoft.com/office/powerpoint/2010/main" val="10660294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34.xml" /><Relationship Id="rId10" Type="http://schemas.openxmlformats.org/officeDocument/2006/relationships/slideLayout" Target="../slideLayouts/slideLayout43.xml" /><Relationship Id="rId11" Type="http://schemas.openxmlformats.org/officeDocument/2006/relationships/slideLayout" Target="../slideLayouts/slideLayout44.xml" /><Relationship Id="rId12" Type="http://schemas.openxmlformats.org/officeDocument/2006/relationships/theme" Target="../theme/theme4.xml" /><Relationship Id="rId2" Type="http://schemas.openxmlformats.org/officeDocument/2006/relationships/slideLayout" Target="../slideLayouts/slideLayout35.xml" /><Relationship Id="rId3" Type="http://schemas.openxmlformats.org/officeDocument/2006/relationships/slideLayout" Target="../slideLayouts/slideLayout36.xml" /><Relationship Id="rId4" Type="http://schemas.openxmlformats.org/officeDocument/2006/relationships/slideLayout" Target="../slideLayouts/slideLayout37.xml" /><Relationship Id="rId5" Type="http://schemas.openxmlformats.org/officeDocument/2006/relationships/slideLayout" Target="../slideLayouts/slideLayout38.xml" /><Relationship Id="rId6" Type="http://schemas.openxmlformats.org/officeDocument/2006/relationships/slideLayout" Target="../slideLayouts/slideLayout39.xml" /><Relationship Id="rId7" Type="http://schemas.openxmlformats.org/officeDocument/2006/relationships/slideLayout" Target="../slideLayouts/slideLayout40.xml" /><Relationship Id="rId8" Type="http://schemas.openxmlformats.org/officeDocument/2006/relationships/slideLayout" Target="../slideLayouts/slideLayout41.xml" /><Relationship Id="rId9" Type="http://schemas.openxmlformats.org/officeDocument/2006/relationships/slideLayout" Target="../slideLayouts/slideLayout4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Rectangle 2">
            <a:extLst>
              <a:ext uri="{FF2B5EF4-FFF2-40B4-BE49-F238E27FC236}">
                <a16:creationId xmlns:a16="http://schemas.microsoft.com/office/drawing/2014/main" id="{9874517B-E265-4D43-8AED-17404078085F}"/>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a:extLst>
              <a:ext uri="{FF2B5EF4-FFF2-40B4-BE49-F238E27FC236}">
                <a16:creationId xmlns:a16="http://schemas.microsoft.com/office/drawing/2014/main" id="{0A71CC9E-0B9D-4C19-B2DF-26199FE7E1E6}"/>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a:extLst>
              <a:ext uri="{FF2B5EF4-FFF2-40B4-BE49-F238E27FC236}">
                <a16:creationId xmlns:a16="http://schemas.microsoft.com/office/drawing/2014/main" id="{E3093C89-CA68-44BE-8AE7-415B4BAC90D6}"/>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smtClean="0">
                <a:latin typeface="Times New Roman"/>
                <a:ea typeface="ＭＳ Ｐゴシック"/>
              </a:defRPr>
            </a:lvl1pPr>
          </a:lstStyle>
          <a:p>
            <a:pPr>
              <a:defRPr/>
            </a:pPr>
            <a:endParaRPr lang="en-GB"/>
          </a:p>
        </p:txBody>
      </p:sp>
      <p:sp>
        <p:nvSpPr>
          <p:cNvPr id="1029" name="Rectangle 5">
            <a:extLst>
              <a:ext uri="{FF2B5EF4-FFF2-40B4-BE49-F238E27FC236}">
                <a16:creationId xmlns:a16="http://schemas.microsoft.com/office/drawing/2014/main" id="{AE2AEFE7-9541-478D-8C07-80D0B7E2DE06}"/>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smtClean="0">
                <a:latin typeface="Times New Roman"/>
                <a:ea typeface="ＭＳ Ｐゴシック"/>
              </a:defRPr>
            </a:lvl1pPr>
          </a:lstStyle>
          <a:p>
            <a:pPr>
              <a:defRPr/>
            </a:pPr>
            <a:endParaRPr lang="en-GB"/>
          </a:p>
        </p:txBody>
      </p:sp>
      <p:sp>
        <p:nvSpPr>
          <p:cNvPr id="1030" name="Rectangle 6">
            <a:extLst>
              <a:ext uri="{FF2B5EF4-FFF2-40B4-BE49-F238E27FC236}">
                <a16:creationId xmlns:a16="http://schemas.microsoft.com/office/drawing/2014/main" id="{C183EE82-632E-4391-BA7D-6110C55D6525}"/>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lvl1pPr>
          </a:lstStyle>
          <a:p>
            <a:fld id="{FFC39757-555E-4726-82F3-410C498DD99D}" type="slidenum">
              <a:rPr lang="en-GB" altLang="en-US"/>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Times New Roman"/>
          <a:ea typeface="MS PGothic" panose="020b0600070205080204" pitchFamily="34" charset="-128"/>
          <a:cs typeface="Times New Roman"/>
        </a:defRPr>
      </a:lvl2pPr>
      <a:lvl3pPr algn="ctr" rtl="0" eaLnBrk="0" fontAlgn="base" hangingPunct="0">
        <a:spcBef>
          <a:spcPct val="0"/>
        </a:spcBef>
        <a:spcAft>
          <a:spcPct val="0"/>
        </a:spcAft>
        <a:defRPr sz="4400">
          <a:solidFill>
            <a:schemeClr val="tx2"/>
          </a:solidFill>
          <a:latin typeface="Times New Roman"/>
          <a:ea typeface="MS PGothic" panose="020b0600070205080204" pitchFamily="34" charset="-128"/>
          <a:cs typeface="Times New Roman"/>
        </a:defRPr>
      </a:lvl3pPr>
      <a:lvl4pPr algn="ctr" rtl="0" eaLnBrk="0" fontAlgn="base" hangingPunct="0">
        <a:spcBef>
          <a:spcPct val="0"/>
        </a:spcBef>
        <a:spcAft>
          <a:spcPct val="0"/>
        </a:spcAft>
        <a:defRPr sz="4400">
          <a:solidFill>
            <a:schemeClr val="tx2"/>
          </a:solidFill>
          <a:latin typeface="Times New Roman"/>
          <a:ea typeface="MS PGothic" panose="020b0600070205080204" pitchFamily="34" charset="-128"/>
          <a:cs typeface="Times New Roman"/>
        </a:defRPr>
      </a:lvl4pPr>
      <a:lvl5pPr algn="ctr" rtl="0" eaLnBrk="0" fontAlgn="base" hangingPunct="0">
        <a:spcBef>
          <a:spcPct val="0"/>
        </a:spcBef>
        <a:spcAft>
          <a:spcPct val="0"/>
        </a:spcAft>
        <a:defRPr sz="4400">
          <a:solidFill>
            <a:schemeClr val="tx2"/>
          </a:solidFill>
          <a:latin typeface="Times New Roman"/>
          <a:ea typeface="MS PGothic" panose="020b0600070205080204" pitchFamily="34" charset="-128"/>
          <a:cs typeface="Times New Roman"/>
        </a:defRPr>
      </a:lvl5pPr>
      <a:lvl6pPr marL="457200" algn="ctr" rtl="0" fontAlgn="base">
        <a:spcBef>
          <a:spcPct val="0"/>
        </a:spcBef>
        <a:spcAft>
          <a:spcPct val="0"/>
        </a:spcAft>
        <a:defRPr sz="4400">
          <a:solidFill>
            <a:schemeClr val="tx2"/>
          </a:solidFill>
          <a:latin typeface="Times New Roman"/>
          <a:ea typeface="ＭＳ Ｐゴシック"/>
          <a:cs typeface="Times New Roman"/>
        </a:defRPr>
      </a:lvl6pPr>
      <a:lvl7pPr marL="914400" algn="ctr" rtl="0" fontAlgn="base">
        <a:spcBef>
          <a:spcPct val="0"/>
        </a:spcBef>
        <a:spcAft>
          <a:spcPct val="0"/>
        </a:spcAft>
        <a:defRPr sz="4400">
          <a:solidFill>
            <a:schemeClr val="tx2"/>
          </a:solidFill>
          <a:latin typeface="Times New Roman"/>
          <a:ea typeface="ＭＳ Ｐゴシック"/>
          <a:cs typeface="Times New Roman"/>
        </a:defRPr>
      </a:lvl7pPr>
      <a:lvl8pPr marL="1371600" algn="ctr" rtl="0" fontAlgn="base">
        <a:spcBef>
          <a:spcPct val="0"/>
        </a:spcBef>
        <a:spcAft>
          <a:spcPct val="0"/>
        </a:spcAft>
        <a:defRPr sz="4400">
          <a:solidFill>
            <a:schemeClr val="tx2"/>
          </a:solidFill>
          <a:latin typeface="Times New Roman"/>
          <a:ea typeface="ＭＳ Ｐゴシック"/>
          <a:cs typeface="Times New Roman"/>
        </a:defRPr>
      </a:lvl8pPr>
      <a:lvl9pPr marL="1828800" algn="ctr" rtl="0" fontAlgn="base">
        <a:spcBef>
          <a:spcPct val="0"/>
        </a:spcBef>
        <a:spcAft>
          <a:spcPct val="0"/>
        </a:spcAft>
        <a:defRPr sz="4400">
          <a:solidFill>
            <a:schemeClr val="tx2"/>
          </a:solidFill>
          <a:latin typeface="Times New Roman"/>
          <a:ea typeface="ＭＳ Ｐゴシック"/>
          <a:cs typeface="Times New Roman"/>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Times New Roman"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Times New Roman"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Times New Roman"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Times New Roman" charset="0"/>
          <a:cs typeface="+mn-cs"/>
        </a:defRPr>
      </a:lvl5pPr>
      <a:lvl6pPr marL="2514600" indent="-228600" algn="l" rtl="0" fontAlgn="base">
        <a:spcBef>
          <a:spcPct val="20000"/>
        </a:spcBef>
        <a:spcAft>
          <a:spcPct val="0"/>
        </a:spcAft>
        <a:buChar char="»"/>
        <a:defRPr sz="2000">
          <a:solidFill>
            <a:schemeClr val="tx1"/>
          </a:solidFill>
          <a:latin typeface="+mn-lt"/>
          <a:ea typeface="Times New Roman" charset="0"/>
          <a:cs typeface="+mn-cs"/>
        </a:defRPr>
      </a:lvl6pPr>
      <a:lvl7pPr marL="2971800" indent="-228600" algn="l" rtl="0" fontAlgn="base">
        <a:spcBef>
          <a:spcPct val="20000"/>
        </a:spcBef>
        <a:spcAft>
          <a:spcPct val="0"/>
        </a:spcAft>
        <a:buChar char="»"/>
        <a:defRPr sz="2000">
          <a:solidFill>
            <a:schemeClr val="tx1"/>
          </a:solidFill>
          <a:latin typeface="+mn-lt"/>
          <a:ea typeface="Times New Roman" charset="0"/>
          <a:cs typeface="+mn-cs"/>
        </a:defRPr>
      </a:lvl7pPr>
      <a:lvl8pPr marL="3429000" indent="-228600" algn="l" rtl="0" fontAlgn="base">
        <a:spcBef>
          <a:spcPct val="20000"/>
        </a:spcBef>
        <a:spcAft>
          <a:spcPct val="0"/>
        </a:spcAft>
        <a:buChar char="»"/>
        <a:defRPr sz="2000">
          <a:solidFill>
            <a:schemeClr val="tx1"/>
          </a:solidFill>
          <a:latin typeface="+mn-lt"/>
          <a:ea typeface="Times New Roman" charset="0"/>
          <a:cs typeface="+mn-cs"/>
        </a:defRPr>
      </a:lvl8pPr>
      <a:lvl9pPr marL="3886200" indent="-228600" algn="l" rtl="0" fontAlgn="base">
        <a:spcBef>
          <a:spcPct val="20000"/>
        </a:spcBef>
        <a:spcAft>
          <a:spcPct val="0"/>
        </a:spcAft>
        <a:buChar char="»"/>
        <a:defRPr sz="2000">
          <a:solidFill>
            <a:schemeClr val="tx1"/>
          </a:solidFill>
          <a:latin typeface="+mn-lt"/>
          <a:ea typeface="Times New Roman"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B2215D9F-6A80-4C8E-99C1-8A823C9AC3C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C681BDC-9827-412B-9103-A49B05AC11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416D051F-49EE-4F35-AB25-2DBB0751D43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3BF46EEA-ECE9-4CCA-8756-36A2D15D6171}" type="datetimeFigureOut">
              <a:rPr lang="en-US" altLang="en-US"/>
              <a:pPr>
                <a:defRPr/>
              </a:pPr>
              <a:t>2/1/2022</a:t>
            </a:fld>
            <a:endParaRPr lang="en-GB" altLang="en-US"/>
          </a:p>
        </p:txBody>
      </p:sp>
      <p:sp>
        <p:nvSpPr>
          <p:cNvPr id="5" name="Footer Placeholder 4">
            <a:extLst>
              <a:ext uri="{FF2B5EF4-FFF2-40B4-BE49-F238E27FC236}">
                <a16:creationId xmlns:a16="http://schemas.microsoft.com/office/drawing/2014/main" id="{BB973D13-8D3E-4686-A6BB-B5753621381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ACA3AD4C-3F75-4EB8-9D46-A82A40D208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B4B76764-5206-4CBB-A19C-304C16BBB372}" type="slidenum">
              <a:rPr lang="en-GB" altLang="en-US"/>
              <a:pPr>
                <a:defRPr/>
              </a:pPr>
              <a:t>‹#›</a:t>
            </a:fld>
            <a:endParaRPr lang="en-GB" altLang="en-US"/>
          </a:p>
        </p:txBody>
      </p:sp>
    </p:spTree>
    <p:extLst>
      <p:ext uri="{BB962C8B-B14F-4D97-AF65-F5344CB8AC3E}">
        <p14:creationId xmlns:p14="http://schemas.microsoft.com/office/powerpoint/2010/main" val="794610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a:defRPr>
      </a:lvl6pPr>
      <a:lvl7pPr marL="914400" algn="ctr" rtl="0" fontAlgn="base">
        <a:spcBef>
          <a:spcPct val="0"/>
        </a:spcBef>
        <a:spcAft>
          <a:spcPct val="0"/>
        </a:spcAft>
        <a:defRPr sz="4400">
          <a:solidFill>
            <a:schemeClr val="tx1"/>
          </a:solidFill>
          <a:latin typeface="Calibri" charset="0"/>
          <a:ea typeface="ＭＳ Ｐゴシック"/>
        </a:defRPr>
      </a:lvl7pPr>
      <a:lvl8pPr marL="1371600" algn="ctr" rtl="0" fontAlgn="base">
        <a:spcBef>
          <a:spcPct val="0"/>
        </a:spcBef>
        <a:spcAft>
          <a:spcPct val="0"/>
        </a:spcAft>
        <a:defRPr sz="4400">
          <a:solidFill>
            <a:schemeClr val="tx1"/>
          </a:solidFill>
          <a:latin typeface="Calibri" charset="0"/>
          <a:ea typeface="ＭＳ Ｐゴシック"/>
        </a:defRPr>
      </a:lvl8pPr>
      <a:lvl9pPr marL="1828800" algn="ctr" rtl="0" fontAlgn="base">
        <a:spcBef>
          <a:spcPct val="0"/>
        </a:spcBef>
        <a:spcAft>
          <a:spcPct val="0"/>
        </a:spcAft>
        <a:defRPr sz="4400">
          <a:solidFill>
            <a:schemeClr val="tx1"/>
          </a:solidFill>
          <a:latin typeface="Calibri" charset="0"/>
          <a:ea typeface="ＭＳ Ｐゴシック"/>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3314" name="Title Placeholder 1">
            <a:extLst>
              <a:ext uri="{FF2B5EF4-FFF2-40B4-BE49-F238E27FC236}">
                <a16:creationId xmlns:a16="http://schemas.microsoft.com/office/drawing/2014/main" id="{E21CA467-A769-4EAC-8CC9-7E8F5B63CFA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3315" name="Text Placeholder 2">
            <a:extLst>
              <a:ext uri="{FF2B5EF4-FFF2-40B4-BE49-F238E27FC236}">
                <a16:creationId xmlns:a16="http://schemas.microsoft.com/office/drawing/2014/main" id="{EF880B26-88FA-463C-9814-D3CEC91B0DD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6CD04DEC-C4B1-4E9B-B160-F50D8C95F363}"/>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eaLnBrk="1" hangingPunct="1">
              <a:defRPr sz="1200">
                <a:solidFill>
                  <a:srgbClr val="898989"/>
                </a:solidFill>
                <a:latin typeface="Calibri" panose="020f0502020204030204" pitchFamily="34" charset="0"/>
                <a:cs typeface="Arial" panose="020b0604020202020204" pitchFamily="34" charset="0"/>
              </a:defRPr>
            </a:lvl1pPr>
          </a:lstStyle>
          <a:p>
            <a:fld id="{EC57033C-73BF-4599-B705-132DE745C3DB}" type="datetimeFigureOut">
              <a:rPr lang="en-US" altLang="en-US"/>
              <a:t>2/1/2022</a:t>
            </a:fld>
            <a:endParaRPr lang="en-GB" altLang="en-US"/>
          </a:p>
        </p:txBody>
      </p:sp>
      <p:sp>
        <p:nvSpPr>
          <p:cNvPr id="5" name="Footer Placeholder 4">
            <a:extLst>
              <a:ext uri="{FF2B5EF4-FFF2-40B4-BE49-F238E27FC236}">
                <a16:creationId xmlns:a16="http://schemas.microsoft.com/office/drawing/2014/main" id="{18C63AF6-1C8C-423B-A8EE-11FADCD252F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prstClr val="black">
                    <a:tint val="75000"/>
                  </a:prst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C74CE7D1-C1CA-4A56-A6B7-5F66C31A695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fld id="{859265FA-0B92-472C-B06E-2C31DDF37E00}" type="slidenum">
              <a:rPr lang="en-GB" altLang="en-US"/>
              <a:t>‹#›</a:t>
            </a:fld>
            <a:endParaRPr lang="en-GB" altLang="en-US"/>
          </a:p>
        </p:txBody>
      </p:sp>
    </p:spTree>
    <p:extLst>
      <p:ext uri="{BB962C8B-B14F-4D97-AF65-F5344CB8AC3E}">
        <p14:creationId xmlns:p14="http://schemas.microsoft.com/office/powerpoint/2010/main" val="360497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ＭＳ Ｐゴシック"/>
          <a:cs typeface="ＭＳ Ｐゴシック" charset="0"/>
        </a:defRPr>
      </a:lvl1pPr>
      <a:lvl2pPr algn="ctr" rtl="0" eaLnBrk="0" fontAlgn="base" hangingPunct="0">
        <a:spcBef>
          <a:spcPct val="0"/>
        </a:spcBef>
        <a:spcAft>
          <a:spcPct val="0"/>
        </a:spcAft>
        <a:defRPr sz="4400">
          <a:solidFill>
            <a:schemeClr val="tx1"/>
          </a:solidFill>
          <a:latin typeface="Calibri" panose="020f0502020204030204" pitchFamily="34" charset="0"/>
          <a:ea typeface="ＭＳ Ｐゴシック"/>
          <a:cs typeface="ＭＳ Ｐゴシック" charset="0"/>
        </a:defRPr>
      </a:lvl2pPr>
      <a:lvl3pPr algn="ctr" rtl="0" eaLnBrk="0" fontAlgn="base" hangingPunct="0">
        <a:spcBef>
          <a:spcPct val="0"/>
        </a:spcBef>
        <a:spcAft>
          <a:spcPct val="0"/>
        </a:spcAft>
        <a:defRPr sz="4400">
          <a:solidFill>
            <a:schemeClr val="tx1"/>
          </a:solidFill>
          <a:latin typeface="Calibri" panose="020f0502020204030204" pitchFamily="34" charset="0"/>
          <a:ea typeface="ＭＳ Ｐゴシック"/>
          <a:cs typeface="ＭＳ Ｐゴシック" charset="0"/>
        </a:defRPr>
      </a:lvl3pPr>
      <a:lvl4pPr algn="ctr" rtl="0" eaLnBrk="0" fontAlgn="base" hangingPunct="0">
        <a:spcBef>
          <a:spcPct val="0"/>
        </a:spcBef>
        <a:spcAft>
          <a:spcPct val="0"/>
        </a:spcAft>
        <a:defRPr sz="4400">
          <a:solidFill>
            <a:schemeClr val="tx1"/>
          </a:solidFill>
          <a:latin typeface="Calibri" panose="020f0502020204030204" pitchFamily="34" charset="0"/>
          <a:ea typeface="ＭＳ Ｐゴシック"/>
          <a:cs typeface="ＭＳ Ｐゴシック" charset="0"/>
        </a:defRPr>
      </a:lvl4pPr>
      <a:lvl5pPr algn="ctr" rtl="0" eaLnBrk="0" fontAlgn="base" hangingPunct="0">
        <a:spcBef>
          <a:spcPct val="0"/>
        </a:spcBef>
        <a:spcAft>
          <a:spcPct val="0"/>
        </a:spcAft>
        <a:defRPr sz="4400">
          <a:solidFill>
            <a:schemeClr val="tx1"/>
          </a:solidFill>
          <a:latin typeface="Calibri" panose="020f0502020204030204" pitchFamily="34" charset="0"/>
          <a:ea typeface="ＭＳ Ｐゴシック"/>
          <a:cs typeface="ＭＳ Ｐゴシック"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5602" name="Title Placeholder 1">
            <a:extLst>
              <a:ext uri="{FF2B5EF4-FFF2-40B4-BE49-F238E27FC236}">
                <a16:creationId xmlns:a16="http://schemas.microsoft.com/office/drawing/2014/main" id="{550C72CE-0828-4458-9516-9FA4E8388ED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25603" name="Text Placeholder 2">
            <a:extLst>
              <a:ext uri="{FF2B5EF4-FFF2-40B4-BE49-F238E27FC236}">
                <a16:creationId xmlns:a16="http://schemas.microsoft.com/office/drawing/2014/main" id="{BC61BFD5-D28F-4831-830B-9FE64FDAEB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27C4589B-42D2-4DD5-9C3E-0230C7CD4847}"/>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eaLnBrk="1" hangingPunct="1">
              <a:defRPr sz="1200">
                <a:solidFill>
                  <a:srgbClr val="FFFFFF"/>
                </a:solidFill>
                <a:latin typeface="Calibri" panose="020f0502020204030204" pitchFamily="34" charset="0"/>
              </a:defRPr>
            </a:lvl1pPr>
          </a:lstStyle>
          <a:p>
            <a:fld id="{8A8FDFF0-3C7C-49F4-A63C-68F882245F03}" type="datetimeFigureOut">
              <a:rPr lang="en-US" altLang="en-US"/>
              <a:t>2/1/2022</a:t>
            </a:fld>
            <a:endParaRPr lang="en-US" altLang="en-US"/>
          </a:p>
        </p:txBody>
      </p:sp>
      <p:sp>
        <p:nvSpPr>
          <p:cNvPr id="5" name="Footer Placeholder 4">
            <a:extLst>
              <a:ext uri="{FF2B5EF4-FFF2-40B4-BE49-F238E27FC236}">
                <a16:creationId xmlns:a16="http://schemas.microsoft.com/office/drawing/2014/main" id="{FD6261A4-1612-4B0C-93CC-05CFC18DC2FC}"/>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prstClr val="white">
                    <a:tint val="75000"/>
                  </a:prst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B18F32E6-F9F8-488A-8B7F-83991F42542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fld id="{1765F7A2-74DE-4458-A51B-E5386FABED16}" type="slidenum">
              <a:rPr lang="en-US" altLang="en-US"/>
              <a:t>‹#›</a:t>
            </a:fld>
            <a:endParaRPr lang="en-US" altLang="en-US"/>
          </a:p>
        </p:txBody>
      </p:sp>
    </p:spTree>
    <p:extLst>
      <p:ext uri="{BB962C8B-B14F-4D97-AF65-F5344CB8AC3E}">
        <p14:creationId xmlns:p14="http://schemas.microsoft.com/office/powerpoint/2010/main" val="142535972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charset="0"/>
          <a:ea typeface="ＭＳ Ｐゴシック"/>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 Id="rId7" Type="http://schemas.openxmlformats.org/officeDocument/2006/relationships/image" Target="../media/image5.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2.xml" /><Relationship Id="rId3" Type="http://schemas.openxmlformats.org/officeDocument/2006/relationships/image" Target="../media/image6.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4.xml" /><Relationship Id="rId3"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5.xml"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6.xml" /><Relationship Id="rId3" Type="http://schemas.openxmlformats.org/officeDocument/2006/relationships/image" Target="../media/image9.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0.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40.xml" /><Relationship Id="rId2" Type="http://schemas.openxmlformats.org/officeDocument/2006/relationships/notesSlide" Target="../notesSlides/notesSlide10.xml" /><Relationship Id="rId3" Type="http://schemas.openxmlformats.org/officeDocument/2006/relationships/image" Target="../media/image9.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40.xml" /><Relationship Id="rId2" Type="http://schemas.openxmlformats.org/officeDocument/2006/relationships/notesSlide" Target="../notesSlides/notesSlide11.xml" /><Relationship Id="rId3" Type="http://schemas.openxmlformats.org/officeDocument/2006/relationships/image" Target="../media/image1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40.xml" /><Relationship Id="rId2" Type="http://schemas.openxmlformats.org/officeDocument/2006/relationships/notesSlide" Target="../notesSlides/notesSlide12.xml" /><Relationship Id="rId3" Type="http://schemas.openxmlformats.org/officeDocument/2006/relationships/image" Target="../media/image1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40.xml" /><Relationship Id="rId2" Type="http://schemas.openxmlformats.org/officeDocument/2006/relationships/notesSlide" Target="../notesSlides/notesSlide13.xml" /><Relationship Id="rId3" Type="http://schemas.openxmlformats.org/officeDocument/2006/relationships/image" Target="../media/image15.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40.xml" /><Relationship Id="rId2" Type="http://schemas.openxmlformats.org/officeDocument/2006/relationships/notesSlide" Target="../notesSlides/notesSlide14.xml" /><Relationship Id="rId3" Type="http://schemas.openxmlformats.org/officeDocument/2006/relationships/image" Target="../media/image1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40.xml" /><Relationship Id="rId2" Type="http://schemas.openxmlformats.org/officeDocument/2006/relationships/notesSlide" Target="../notesSlides/notesSlide15.xml" /><Relationship Id="rId3" Type="http://schemas.openxmlformats.org/officeDocument/2006/relationships/image" Target="../media/image15.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6.xml" /><Relationship Id="rId3" Type="http://schemas.openxmlformats.org/officeDocument/2006/relationships/image" Target="../media/image16.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7.xml" /><Relationship Id="rId3" Type="http://schemas.openxmlformats.org/officeDocument/2006/relationships/image" Target="../media/image17.png" /><Relationship Id="rId4" Type="http://schemas.openxmlformats.org/officeDocument/2006/relationships/image" Target="../media/image18.png" /><Relationship Id="rId5" Type="http://schemas.openxmlformats.org/officeDocument/2006/relationships/image" Target="../media/image9.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Oval Callout 1">
            <a:extLst>
              <a:ext uri="{FF2B5EF4-FFF2-40B4-BE49-F238E27FC236}">
                <a16:creationId xmlns:a16="http://schemas.microsoft.com/office/drawing/2014/main" id="{73542EB5-3EF5-4BCF-A4C0-91CAF8C433F1}"/>
              </a:ext>
            </a:extLst>
          </p:cNvPr>
          <p:cNvSpPr/>
          <p:nvPr/>
        </p:nvSpPr>
        <p:spPr>
          <a:xfrm>
            <a:off x="161637" y="200472"/>
            <a:ext cx="8820726" cy="2407790"/>
          </a:xfrm>
          <a:prstGeom prst="wedgeEllipseCallout">
            <a:avLst>
              <a:gd name="adj1" fmla="val -46509"/>
              <a:gd name="adj2" fmla="val 81065"/>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We are here together</a:t>
            </a:r>
            <a:r>
              <a:rPr kumimoji="0" lang="en-GB"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 in our school family. May God be with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sp>
        <p:nvSpPr>
          <p:cNvPr id="3" name="Oval Callout 2">
            <a:extLst>
              <a:ext uri="{FF2B5EF4-FFF2-40B4-BE49-F238E27FC236}">
                <a16:creationId xmlns:a16="http://schemas.microsoft.com/office/drawing/2014/main" id="{76CD951D-AB06-47FF-9E58-1CE0C7B5865F}"/>
              </a:ext>
            </a:extLst>
          </p:cNvPr>
          <p:cNvSpPr/>
          <p:nvPr/>
        </p:nvSpPr>
        <p:spPr>
          <a:xfrm>
            <a:off x="1063256" y="3027362"/>
            <a:ext cx="7577704" cy="1229729"/>
          </a:xfrm>
          <a:prstGeom prst="wedgeEllipseCallout">
            <a:avLst>
              <a:gd name="adj1" fmla="val -1276"/>
              <a:gd name="adj2" fmla="val 84899"/>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is-I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...and watch over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grpSp>
        <p:nvGrpSpPr>
          <p:cNvPr id="3076" name="Group 18">
            <a:extLst>
              <a:ext uri="{FF2B5EF4-FFF2-40B4-BE49-F238E27FC236}">
                <a16:creationId xmlns:a16="http://schemas.microsoft.com/office/drawing/2014/main" id="{D15298FB-F079-4D07-8240-EF54E5205B9D}"/>
              </a:ext>
            </a:extLst>
          </p:cNvPr>
          <p:cNvGrpSpPr/>
          <p:nvPr/>
        </p:nvGrpSpPr>
        <p:grpSpPr>
          <a:xfrm>
            <a:off x="1187450" y="4233863"/>
            <a:ext cx="5480050" cy="2976562"/>
            <a:chOff x="35496" y="4566894"/>
            <a:chExt cx="4932505" cy="2678530"/>
          </a:xfrm>
        </p:grpSpPr>
        <p:pic>
          <p:nvPicPr>
            <p:cNvPr id="8" name="Graphic 7" descr="Children with solid fill">
              <a:extLst>
                <a:ext uri="{FF2B5EF4-FFF2-40B4-BE49-F238E27FC236}">
                  <a16:creationId xmlns:a16="http://schemas.microsoft.com/office/drawing/2014/main" id="{8691BD11-0B18-4C10-B576-D33F9D2EA44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496" y="4581179"/>
              <a:ext cx="2664868" cy="2664245"/>
            </a:xfrm>
            <a:prstGeom prst="rect">
              <a:avLst/>
            </a:prstGeom>
          </p:spPr>
        </p:pic>
        <p:pic>
          <p:nvPicPr>
            <p:cNvPr id="12" name="Graphic 11" descr="Children with solid fill">
              <a:extLst>
                <a:ext uri="{FF2B5EF4-FFF2-40B4-BE49-F238E27FC236}">
                  <a16:creationId xmlns:a16="http://schemas.microsoft.com/office/drawing/2014/main" id="{28C4AFBC-272A-4DCB-8CB7-CD169FA1CD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3134" y="4566894"/>
              <a:ext cx="2664867" cy="2664245"/>
            </a:xfrm>
            <a:prstGeom prst="rect">
              <a:avLst/>
            </a:prstGeom>
          </p:spPr>
        </p:pic>
      </p:grpSp>
      <p:pic>
        <p:nvPicPr>
          <p:cNvPr id="21" name="Graphic 20" descr="Woman with solid fill">
            <a:extLst>
              <a:ext uri="{FF2B5EF4-FFF2-40B4-BE49-F238E27FC236}">
                <a16:creationId xmlns:a16="http://schemas.microsoft.com/office/drawing/2014/main" id="{99F33A43-F78E-4A6F-A9AF-6F49213373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975" y="4287838"/>
            <a:ext cx="2236788" cy="2236787"/>
          </a:xfrm>
          <a:prstGeom prst="rect">
            <a:avLst/>
          </a:prstGeom>
        </p:spPr>
      </p:pic>
      <p:pic>
        <p:nvPicPr>
          <p:cNvPr id="23" name="Graphic 22" descr="Man with solid fill">
            <a:extLst>
              <a:ext uri="{FF2B5EF4-FFF2-40B4-BE49-F238E27FC236}">
                <a16:creationId xmlns:a16="http://schemas.microsoft.com/office/drawing/2014/main" id="{EAC22C36-99D3-4DBA-BD35-57CC9B76E4A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40425" y="4260850"/>
            <a:ext cx="2232025" cy="2232025"/>
          </a:xfrm>
          <a:prstGeom prst="rect">
            <a:avLst/>
          </a:prstGeom>
        </p:spPr>
      </p:pic>
      <p:pic>
        <p:nvPicPr>
          <p:cNvPr id="24" name="Graphic 23" descr="Woman with solid fill">
            <a:extLst>
              <a:ext uri="{FF2B5EF4-FFF2-40B4-BE49-F238E27FC236}">
                <a16:creationId xmlns:a16="http://schemas.microsoft.com/office/drawing/2014/main" id="{3D9817A3-FA03-49E5-AE9D-82E47798F6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56438" y="4249738"/>
            <a:ext cx="2236787" cy="2236787"/>
          </a:xfrm>
          <a:prstGeom prst="rect">
            <a:avLst/>
          </a:prstGeom>
        </p:spPr>
      </p:pic>
      <p:pic>
        <p:nvPicPr>
          <p:cNvPr id="25" name="Graphic 24" descr="Heart with solid fill">
            <a:extLst>
              <a:ext uri="{FF2B5EF4-FFF2-40B4-BE49-F238E27FC236}">
                <a16:creationId xmlns:a16="http://schemas.microsoft.com/office/drawing/2014/main" id="{257FF887-E50E-40D0-8ACF-3A13B63DD99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5650" y="4875213"/>
            <a:ext cx="396875" cy="398462"/>
          </a:xfrm>
          <a:prstGeom prst="rect">
            <a:avLst/>
          </a:prstGeom>
        </p:spPr>
      </p:pic>
      <p:pic>
        <p:nvPicPr>
          <p:cNvPr id="26" name="Graphic 25" descr="Heart with solid fill">
            <a:extLst>
              <a:ext uri="{FF2B5EF4-FFF2-40B4-BE49-F238E27FC236}">
                <a16:creationId xmlns:a16="http://schemas.microsoft.com/office/drawing/2014/main" id="{849121B7-7523-4E8F-8908-496821C43DF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27850" y="4829175"/>
            <a:ext cx="396875" cy="396875"/>
          </a:xfrm>
          <a:prstGeom prst="rect">
            <a:avLst/>
          </a:prstGeom>
        </p:spPr>
      </p:pic>
      <p:pic>
        <p:nvPicPr>
          <p:cNvPr id="27" name="Graphic 26" descr="Heart with solid fill">
            <a:extLst>
              <a:ext uri="{FF2B5EF4-FFF2-40B4-BE49-F238E27FC236}">
                <a16:creationId xmlns:a16="http://schemas.microsoft.com/office/drawing/2014/main" id="{4215BAC1-9067-4DF1-A326-2E692A47C6F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80363" y="4819650"/>
            <a:ext cx="396875" cy="396875"/>
          </a:xfrm>
          <a:prstGeom prst="rect">
            <a:avLst/>
          </a:prstGeom>
        </p:spPr>
      </p:pic>
      <p:pic>
        <p:nvPicPr>
          <p:cNvPr id="28" name="Graphic 27" descr="Heart with solid fill">
            <a:extLst>
              <a:ext uri="{FF2B5EF4-FFF2-40B4-BE49-F238E27FC236}">
                <a16:creationId xmlns:a16="http://schemas.microsoft.com/office/drawing/2014/main" id="{7F2A56DB-137E-4310-9072-561E3775568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643063" y="5453063"/>
            <a:ext cx="365125" cy="365125"/>
          </a:xfrm>
          <a:prstGeom prst="rect">
            <a:avLst/>
          </a:prstGeom>
        </p:spPr>
      </p:pic>
      <p:pic>
        <p:nvPicPr>
          <p:cNvPr id="29" name="Graphic 28" descr="Heart with solid fill">
            <a:extLst>
              <a:ext uri="{FF2B5EF4-FFF2-40B4-BE49-F238E27FC236}">
                <a16:creationId xmlns:a16="http://schemas.microsoft.com/office/drawing/2014/main" id="{1E24C019-287B-4CFE-9416-20B99C2C780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244725" y="5453063"/>
            <a:ext cx="365125" cy="365125"/>
          </a:xfrm>
          <a:prstGeom prst="rect">
            <a:avLst/>
          </a:prstGeom>
        </p:spPr>
      </p:pic>
      <p:pic>
        <p:nvPicPr>
          <p:cNvPr id="30" name="Graphic 29" descr="Heart with solid fill">
            <a:extLst>
              <a:ext uri="{FF2B5EF4-FFF2-40B4-BE49-F238E27FC236}">
                <a16:creationId xmlns:a16="http://schemas.microsoft.com/office/drawing/2014/main" id="{A3CD4DEE-C225-427B-B0CF-1F2ACE4448C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884488" y="5449888"/>
            <a:ext cx="365125" cy="365125"/>
          </a:xfrm>
          <a:prstGeom prst="rect">
            <a:avLst/>
          </a:prstGeom>
        </p:spPr>
      </p:pic>
      <p:pic>
        <p:nvPicPr>
          <p:cNvPr id="31" name="Graphic 30" descr="Heart with solid fill">
            <a:extLst>
              <a:ext uri="{FF2B5EF4-FFF2-40B4-BE49-F238E27FC236}">
                <a16:creationId xmlns:a16="http://schemas.microsoft.com/office/drawing/2014/main" id="{210F82EB-A6F1-4602-B0C2-C625A4A93AD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6150" y="5445125"/>
            <a:ext cx="365125" cy="365125"/>
          </a:xfrm>
          <a:prstGeom prst="rect">
            <a:avLst/>
          </a:prstGeom>
        </p:spPr>
      </p:pic>
      <p:pic>
        <p:nvPicPr>
          <p:cNvPr id="32" name="Graphic 31" descr="Heart with solid fill">
            <a:extLst>
              <a:ext uri="{FF2B5EF4-FFF2-40B4-BE49-F238E27FC236}">
                <a16:creationId xmlns:a16="http://schemas.microsoft.com/office/drawing/2014/main" id="{293DB259-F9D4-4A8D-9434-6E69EB1CC37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162425" y="5453063"/>
            <a:ext cx="366713" cy="365125"/>
          </a:xfrm>
          <a:prstGeom prst="rect">
            <a:avLst/>
          </a:prstGeom>
        </p:spPr>
      </p:pic>
      <p:pic>
        <p:nvPicPr>
          <p:cNvPr id="33" name="Graphic 32" descr="Heart with solid fill">
            <a:extLst>
              <a:ext uri="{FF2B5EF4-FFF2-40B4-BE49-F238E27FC236}">
                <a16:creationId xmlns:a16="http://schemas.microsoft.com/office/drawing/2014/main" id="{D379DD6D-C255-46DF-A213-6B50149F16F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781550" y="5453063"/>
            <a:ext cx="366713" cy="365125"/>
          </a:xfrm>
          <a:prstGeom prst="rect">
            <a:avLst/>
          </a:prstGeom>
        </p:spPr>
      </p:pic>
      <p:pic>
        <p:nvPicPr>
          <p:cNvPr id="34" name="Graphic 33" descr="Heart with solid fill">
            <a:extLst>
              <a:ext uri="{FF2B5EF4-FFF2-40B4-BE49-F238E27FC236}">
                <a16:creationId xmlns:a16="http://schemas.microsoft.com/office/drawing/2014/main" id="{65AB0B16-EA94-4CA0-A6D9-44B8F82770D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402263" y="5418138"/>
            <a:ext cx="365125" cy="365125"/>
          </a:xfrm>
          <a:prstGeom prst="rect">
            <a:avLst/>
          </a:prstGeom>
        </p:spPr>
      </p:pic>
      <p:pic>
        <p:nvPicPr>
          <p:cNvPr id="35" name="Graphic 34" descr="Heart with solid fill">
            <a:extLst>
              <a:ext uri="{FF2B5EF4-FFF2-40B4-BE49-F238E27FC236}">
                <a16:creationId xmlns:a16="http://schemas.microsoft.com/office/drawing/2014/main" id="{05B18860-BFC9-4DF0-9694-A3C6DACEB4A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02338" y="5445125"/>
            <a:ext cx="366712" cy="365125"/>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Text, letter&#10;&#10;Description automatically generated">
            <a:extLst>
              <a:ext uri="{FF2B5EF4-FFF2-40B4-BE49-F238E27FC236}">
                <a16:creationId xmlns:a16="http://schemas.microsoft.com/office/drawing/2014/main" id="{6B3E0223-9A4E-45FD-9BE3-AF32488CC64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09550"/>
            <a:ext cx="9144000" cy="6438900"/>
          </a:xfrm>
          <a:prstGeom prst="rect">
            <a:avLst/>
          </a:prstGeom>
        </p:spPr>
      </p:pic>
      <p:sp>
        <p:nvSpPr>
          <p:cNvPr id="4" name="Rectangle: Rounded Corners 3">
            <a:extLst>
              <a:ext uri="{FF2B5EF4-FFF2-40B4-BE49-F238E27FC236}">
                <a16:creationId xmlns:a16="http://schemas.microsoft.com/office/drawing/2014/main" id="{39AA751B-882A-4BB5-AD57-C9899D03DDD8}"/>
              </a:ext>
            </a:extLst>
          </p:cNvPr>
          <p:cNvSpPr/>
          <p:nvPr/>
        </p:nvSpPr>
        <p:spPr>
          <a:xfrm>
            <a:off x="4401879"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GB" sz="4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The Lord’s Prayer</a:t>
            </a:r>
          </a:p>
        </p:txBody>
      </p:sp>
    </p:spTree>
    <p:extLst>
      <p:ext uri="{BB962C8B-B14F-4D97-AF65-F5344CB8AC3E}">
        <p14:creationId xmlns:p14="http://schemas.microsoft.com/office/powerpoint/2010/main" val="5366289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4577" name="TextBox 2">
            <a:extLst>
              <a:ext uri="{FF2B5EF4-FFF2-40B4-BE49-F238E27FC236}">
                <a16:creationId xmlns:a16="http://schemas.microsoft.com/office/drawing/2014/main" id="{96631A77-3EC3-41C6-A450-D59BE9F7C4C5}"/>
              </a:ext>
            </a:extLst>
          </p:cNvPr>
          <p:cNvSpPr txBox="1">
            <a:spLocks noChangeArrowheads="1"/>
          </p:cNvSpPr>
          <p:nvPr/>
        </p:nvSpPr>
        <p:spPr bwMode="auto">
          <a:xfrm>
            <a:off x="321468" y="428179"/>
            <a:ext cx="8501063" cy="6001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GB" altLang="en-US" sz="3200" b="1">
                <a:solidFill>
                  <a:schemeClr val="bg1"/>
                </a:solidFill>
                <a:latin typeface="Century Gothic" panose="020b0502020202020204" pitchFamily="34" charset="0"/>
              </a:rPr>
              <a:t>Our Father in heaven,</a:t>
            </a:r>
          </a:p>
          <a:p>
            <a:pPr algn="ctr" eaLnBrk="1" hangingPunct="1"/>
            <a:r>
              <a:rPr lang="en-GB" altLang="en-US" sz="3200" b="1">
                <a:solidFill>
                  <a:schemeClr val="bg1"/>
                </a:solidFill>
                <a:latin typeface="Century Gothic" panose="020b0502020202020204" pitchFamily="34" charset="0"/>
              </a:rPr>
              <a:t>Hallowed be your name</a:t>
            </a:r>
          </a:p>
          <a:p>
            <a:pPr algn="ctr" eaLnBrk="1" hangingPunct="1"/>
            <a:r>
              <a:rPr lang="en-GB" altLang="en-US" sz="3200" b="1">
                <a:solidFill>
                  <a:schemeClr val="bg1"/>
                </a:solidFill>
                <a:latin typeface="Century Gothic" panose="020b0502020202020204" pitchFamily="34" charset="0"/>
              </a:rPr>
              <a:t>Your kingdom come, Your will be done on earth, as it is in Heaven.</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Give us today our daily bread.</a:t>
            </a:r>
            <a:endParaRPr lang="en-GB" altLang="en-US" sz="3200">
              <a:solidFill>
                <a:schemeClr val="bg1"/>
              </a:solidFill>
              <a:latin typeface="Century Gothic" panose="020b0502020202020204" pitchFamily="34" charset="0"/>
            </a:endParaRPr>
          </a:p>
          <a:p>
            <a:pPr algn="ctr" eaLnBrk="1" hangingPunct="1"/>
            <a:r>
              <a:rPr lang="en-GB" altLang="en-US" sz="3200" b="1">
                <a:solidFill>
                  <a:srgbClr val="FF0000"/>
                </a:solidFill>
                <a:latin typeface="Century Gothic" panose="020b0502020202020204" pitchFamily="34" charset="0"/>
              </a:rPr>
              <a:t>Forgive us our sins, </a:t>
            </a:r>
            <a:endParaRPr lang="en-GB" altLang="en-US" sz="3200">
              <a:solidFill>
                <a:srgbClr val="FF0000"/>
              </a:solidFill>
              <a:latin typeface="Century Gothic" panose="020b0502020202020204" pitchFamily="34" charset="0"/>
            </a:endParaRPr>
          </a:p>
          <a:p>
            <a:pPr algn="ctr" eaLnBrk="1" hangingPunct="1"/>
            <a:r>
              <a:rPr lang="en-GB" altLang="en-US" sz="3200" b="1">
                <a:solidFill>
                  <a:srgbClr val="FF0000"/>
                </a:solidFill>
                <a:latin typeface="Century Gothic" panose="020b0502020202020204" pitchFamily="34" charset="0"/>
              </a:rPr>
              <a:t>As we forgive those who sin against us.</a:t>
            </a:r>
            <a:endParaRPr lang="en-GB" altLang="en-US" sz="3200">
              <a:solidFill>
                <a:srgbClr val="FF0000"/>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Lead us not into temptation,</a:t>
            </a:r>
          </a:p>
          <a:p>
            <a:pPr algn="ctr" eaLnBrk="1" hangingPunct="1"/>
            <a:r>
              <a:rPr lang="en-GB" altLang="en-US" sz="3200" b="1">
                <a:solidFill>
                  <a:schemeClr val="bg1"/>
                </a:solidFill>
                <a:latin typeface="Century Gothic" panose="020b0502020202020204" pitchFamily="34" charset="0"/>
              </a:rPr>
              <a:t>But deliver us from evil.</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 the Kingdom, the power and the            glory are yours, now and forever.</a:t>
            </a:r>
          </a:p>
          <a:p>
            <a:pPr algn="ctr" eaLnBrk="1" hangingPunct="1"/>
            <a:r>
              <a:rPr lang="en-GB" altLang="en-US" sz="3200" b="1">
                <a:solidFill>
                  <a:schemeClr val="bg1"/>
                </a:solidFill>
                <a:latin typeface="Century Gothic" panose="020b0502020202020204" pitchFamily="34" charset="0"/>
              </a:rPr>
              <a:t>Amen</a:t>
            </a:r>
            <a:endParaRPr lang="en-GB" altLang="en-US" sz="32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8502041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77">
                                            <p:txEl>
                                              <p:pRg st="8" end="8"/>
                                            </p:txEl>
                                          </p:spTgt>
                                        </p:tgtEl>
                                        <p:attrNameLst>
                                          <p:attrName>style.visibility</p:attrName>
                                        </p:attrNameLst>
                                      </p:cBhvr>
                                      <p:to>
                                        <p:strVal val="visible"/>
                                      </p:to>
                                    </p:set>
                                    <p:animEffect transition="in" filter="fade">
                                      <p:cBhvr>
                                        <p:cTn id="7" dur="500"/>
                                        <p:tgtEl>
                                          <p:spTgt spid="24577">
                                            <p:txEl>
                                              <p:pRg st="8" end="8"/>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77">
                                            <p:txEl>
                                              <p:pRg st="9" end="9"/>
                                            </p:txEl>
                                          </p:spTgt>
                                        </p:tgtEl>
                                        <p:attrNameLst>
                                          <p:attrName>style.visibility</p:attrName>
                                        </p:attrNameLst>
                                      </p:cBhvr>
                                      <p:to>
                                        <p:strVal val="visible"/>
                                      </p:to>
                                    </p:set>
                                    <p:animEffect transition="in" filter="fade">
                                      <p:cBhvr>
                                        <p:cTn id="12" dur="500"/>
                                        <p:tgtEl>
                                          <p:spTgt spid="2457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7" grpId="0" uiExpand="1" build="p"/>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whiteboard with writing on it&#10;&#10;Description automatically generated with low confidence">
            <a:extLst>
              <a:ext uri="{FF2B5EF4-FFF2-40B4-BE49-F238E27FC236}">
                <a16:creationId xmlns:a16="http://schemas.microsoft.com/office/drawing/2014/main" id="{5F567403-9FB6-4560-B273-D2B646855CA7}"/>
              </a:ext>
            </a:extLst>
          </p:cNvPr>
          <p:cNvPicPr>
            <a:picLocks noChangeAspect="1"/>
          </p:cNvPicPr>
          <p:nvPr/>
        </p:nvPicPr>
        <p:blipFill>
          <a:blip r:embed="rId3"/>
          <a:srcRect t="20469" b="18828"/>
          <a:stretch>
            <a:fillRect/>
          </a:stretch>
        </p:blipFill>
        <p:spPr>
          <a:xfrm>
            <a:off x="-14828" y="1340768"/>
            <a:ext cx="9173656" cy="4176464"/>
          </a:xfrm>
          <a:prstGeom prst="rect">
            <a:avLst/>
          </a:prstGeom>
        </p:spPr>
      </p:pic>
    </p:spTree>
    <p:extLst>
      <p:ext uri="{BB962C8B-B14F-4D97-AF65-F5344CB8AC3E}">
        <p14:creationId xmlns:p14="http://schemas.microsoft.com/office/powerpoint/2010/main" val="35712023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icture containing text, person, outdoor, silhouette&#10;&#10;Description automatically generated">
            <a:extLst>
              <a:ext uri="{FF2B5EF4-FFF2-40B4-BE49-F238E27FC236}">
                <a16:creationId xmlns:a16="http://schemas.microsoft.com/office/drawing/2014/main" id="{2B28C7C9-1FF1-4BB6-B05C-4065BCEF9D80}"/>
              </a:ext>
            </a:extLst>
          </p:cNvPr>
          <p:cNvPicPr>
            <a:picLocks noChangeAspect="1"/>
          </p:cNvPicPr>
          <p:nvPr/>
        </p:nvPicPr>
        <p:blipFill>
          <a:blip r:embed="rId3"/>
          <a:stretch>
            <a:fillRect/>
          </a:stretch>
        </p:blipFill>
        <p:spPr>
          <a:xfrm>
            <a:off x="0" y="845343"/>
            <a:ext cx="9144000" cy="5167313"/>
          </a:xfrm>
          <a:prstGeom prst="rect">
            <a:avLst/>
          </a:prstGeom>
        </p:spPr>
      </p:pic>
    </p:spTree>
    <p:extLst>
      <p:ext uri="{BB962C8B-B14F-4D97-AF65-F5344CB8AC3E}">
        <p14:creationId xmlns:p14="http://schemas.microsoft.com/office/powerpoint/2010/main" val="307292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3" name="Picture 2" descr="Logo, icon&#10;&#10;Description automatically generated">
            <a:extLst>
              <a:ext uri="{FF2B5EF4-FFF2-40B4-BE49-F238E27FC236}">
                <a16:creationId xmlns:a16="http://schemas.microsoft.com/office/drawing/2014/main" id="{BA689302-148C-4B41-B361-766A1161CCC9}"/>
              </a:ext>
            </a:extLst>
          </p:cNvPr>
          <p:cNvPicPr>
            <a:picLocks noChangeAspect="1"/>
          </p:cNvPicPr>
          <p:nvPr/>
        </p:nvPicPr>
        <p:blipFill>
          <a:blip r:embed="rId3"/>
          <a:stretch>
            <a:fillRect/>
          </a:stretch>
        </p:blipFill>
        <p:spPr>
          <a:xfrm>
            <a:off x="1277612" y="440887"/>
            <a:ext cx="6588777" cy="5976227"/>
          </a:xfrm>
          <a:prstGeom prst="rect">
            <a:avLst/>
          </a:prstGeom>
        </p:spPr>
      </p:pic>
    </p:spTree>
    <p:extLst>
      <p:ext uri="{BB962C8B-B14F-4D97-AF65-F5344CB8AC3E}">
        <p14:creationId xmlns:p14="http://schemas.microsoft.com/office/powerpoint/2010/main" val="210024239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052" name="Text Box 4">
            <a:extLst>
              <a:ext uri="{FF2B5EF4-FFF2-40B4-BE49-F238E27FC236}">
                <a16:creationId xmlns:a16="http://schemas.microsoft.com/office/drawing/2014/main" id="{E3F70670-CD5D-4795-8D87-818577009F0D}"/>
              </a:ext>
            </a:extLst>
          </p:cNvPr>
          <p:cNvSpPr txBox="1">
            <a:spLocks noChangeArrowheads="1"/>
          </p:cNvSpPr>
          <p:nvPr/>
        </p:nvSpPr>
        <p:spPr bwMode="auto">
          <a:xfrm>
            <a:off x="228600" y="5867400"/>
            <a:ext cx="86868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50000"/>
              </a:spcBef>
            </a:pPr>
            <a:r>
              <a:rPr lang="en-GB" altLang="en-US" sz="4400" b="1">
                <a:solidFill>
                  <a:schemeClr val="bg1"/>
                </a:solidFill>
                <a:latin typeface="Century Gothic" panose="020b0502020202020204" pitchFamily="34" charset="0"/>
              </a:rPr>
              <a:t>‘God wipes away our sins.’</a:t>
            </a:r>
          </a:p>
        </p:txBody>
      </p:sp>
      <p:pic>
        <p:nvPicPr>
          <p:cNvPr id="3" name="Picture 2" descr="A picture containing text, monitor, screen, picture frame&#10;&#10;Description automatically generated">
            <a:extLst>
              <a:ext uri="{FF2B5EF4-FFF2-40B4-BE49-F238E27FC236}">
                <a16:creationId xmlns:a16="http://schemas.microsoft.com/office/drawing/2014/main" id="{5FA80860-EB6B-4D99-B8E7-AB2C40A3177E}"/>
              </a:ext>
            </a:extLst>
          </p:cNvPr>
          <p:cNvPicPr>
            <a:picLocks noChangeAspect="1"/>
          </p:cNvPicPr>
          <p:nvPr/>
        </p:nvPicPr>
        <p:blipFill>
          <a:blip r:embed="rId3"/>
          <a:srcRect l="9700" r="13914"/>
          <a:stretch>
            <a:fillRect/>
          </a:stretch>
        </p:blipFill>
        <p:spPr>
          <a:xfrm>
            <a:off x="1079612" y="-141958"/>
            <a:ext cx="6984776" cy="6091238"/>
          </a:xfrm>
          <a:prstGeom prst="rect">
            <a:avLst/>
          </a:prstGeom>
        </p:spPr>
      </p:pic>
      <p:sp>
        <p:nvSpPr>
          <p:cNvPr id="7" name="TextBox 6">
            <a:extLst>
              <a:ext uri="{FF2B5EF4-FFF2-40B4-BE49-F238E27FC236}">
                <a16:creationId xmlns:a16="http://schemas.microsoft.com/office/drawing/2014/main" id="{1FEF5DCB-AE15-4201-A2B8-55BB57EB2DF1}"/>
              </a:ext>
            </a:extLst>
          </p:cNvPr>
          <p:cNvSpPr txBox="1"/>
          <p:nvPr/>
        </p:nvSpPr>
        <p:spPr>
          <a:xfrm>
            <a:off x="5652120" y="5013176"/>
            <a:ext cx="4572000" cy="461665"/>
          </a:xfrm>
          <a:prstGeom prst="rect">
            <a:avLst/>
          </a:prstGeom>
          <a:noFill/>
        </p:spPr>
        <p:txBody>
          <a:bodyPr wrap="square">
            <a:spAutoFit/>
          </a:bodyPr>
          <a:lstStyle/>
          <a:p>
            <a:r>
              <a:rPr lang="en-GB" sz="2400" b="1" i="1">
                <a:effectLst/>
                <a:latin typeface="Century Gothic" panose="020b0502020202020204" pitchFamily="34" charset="0"/>
                <a:ea typeface="Times New Roman" panose="02020603050405020304" pitchFamily="18" charset="0"/>
              </a:rPr>
              <a:t>(Isaiah 43:25)</a:t>
            </a:r>
            <a:endParaRPr lang="en-GB" b="1" i="1">
              <a:latin typeface="Century Gothic" panose="020b0502020202020204" pitchFamily="34" charset="0"/>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075" name="Text Box 3">
            <a:extLst>
              <a:ext uri="{FF2B5EF4-FFF2-40B4-BE49-F238E27FC236}">
                <a16:creationId xmlns:a16="http://schemas.microsoft.com/office/drawing/2014/main" id="{BDBFB2CE-428D-4E89-ACD8-A962C5B86902}"/>
              </a:ext>
            </a:extLst>
          </p:cNvPr>
          <p:cNvSpPr txBox="1">
            <a:spLocks noChangeArrowheads="1"/>
          </p:cNvSpPr>
          <p:nvPr/>
        </p:nvSpPr>
        <p:spPr bwMode="auto">
          <a:xfrm>
            <a:off x="228600" y="4648200"/>
            <a:ext cx="8686800" cy="2124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50000"/>
              </a:spcBef>
            </a:pPr>
            <a:r>
              <a:rPr lang="en-GB" altLang="en-US" sz="4400" b="1">
                <a:solidFill>
                  <a:schemeClr val="bg1"/>
                </a:solidFill>
                <a:latin typeface="Century Gothic" panose="020b0502020202020204" pitchFamily="34" charset="0"/>
              </a:rPr>
              <a:t>‘As far as the east is from the west, so far has God removed our sins from us.’</a:t>
            </a:r>
          </a:p>
        </p:txBody>
      </p:sp>
      <p:pic>
        <p:nvPicPr>
          <p:cNvPr id="4098" name="Picture 5" descr="http://www.ngdc.noaa.gov/mgg/topo/img/globe3t.gif">
            <a:extLst>
              <a:ext uri="{FF2B5EF4-FFF2-40B4-BE49-F238E27FC236}">
                <a16:creationId xmlns:a16="http://schemas.microsoft.com/office/drawing/2014/main" id="{4B03BCDD-4706-48D0-A849-D26D079E6D1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228600"/>
            <a:ext cx="8229600"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8" name="Text Box 6">
            <a:extLst>
              <a:ext uri="{FF2B5EF4-FFF2-40B4-BE49-F238E27FC236}">
                <a16:creationId xmlns:a16="http://schemas.microsoft.com/office/drawing/2014/main" id="{62758AFF-5E3B-4A8F-9ADD-FE5378FFF74C}"/>
              </a:ext>
            </a:extLst>
          </p:cNvPr>
          <p:cNvSpPr txBox="1">
            <a:spLocks noChangeArrowheads="1"/>
          </p:cNvSpPr>
          <p:nvPr/>
        </p:nvSpPr>
        <p:spPr bwMode="auto">
          <a:xfrm>
            <a:off x="228600" y="1905000"/>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GB" b="1">
                <a:solidFill>
                  <a:schemeClr val="bg1"/>
                </a:solidFill>
                <a:latin typeface="Century Gothic" panose="020b0502020202020204" pitchFamily="34" charset="0"/>
                <a:ea typeface="ＭＳ Ｐゴシック"/>
              </a:rPr>
              <a:t>West</a:t>
            </a:r>
          </a:p>
        </p:txBody>
      </p:sp>
      <p:sp>
        <p:nvSpPr>
          <p:cNvPr id="3079" name="Text Box 7">
            <a:extLst>
              <a:ext uri="{FF2B5EF4-FFF2-40B4-BE49-F238E27FC236}">
                <a16:creationId xmlns:a16="http://schemas.microsoft.com/office/drawing/2014/main" id="{65EAACD9-D4A7-4A55-8542-B5625A73975A}"/>
              </a:ext>
            </a:extLst>
          </p:cNvPr>
          <p:cNvSpPr txBox="1">
            <a:spLocks noChangeArrowheads="1"/>
          </p:cNvSpPr>
          <p:nvPr/>
        </p:nvSpPr>
        <p:spPr bwMode="auto">
          <a:xfrm>
            <a:off x="7848600" y="1905000"/>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GB" b="1">
                <a:solidFill>
                  <a:schemeClr val="bg1"/>
                </a:solidFill>
                <a:latin typeface="Century Gothic" panose="020b0502020202020204" pitchFamily="34" charset="0"/>
                <a:ea typeface="ＭＳ Ｐゴシック"/>
              </a:rPr>
              <a:t>East</a:t>
            </a:r>
          </a:p>
        </p:txBody>
      </p:sp>
      <p:sp>
        <p:nvSpPr>
          <p:cNvPr id="6" name="TextBox 5">
            <a:extLst>
              <a:ext uri="{FF2B5EF4-FFF2-40B4-BE49-F238E27FC236}">
                <a16:creationId xmlns:a16="http://schemas.microsoft.com/office/drawing/2014/main" id="{7552D493-77E8-4C19-AB1C-5B59B0993C8F}"/>
              </a:ext>
            </a:extLst>
          </p:cNvPr>
          <p:cNvSpPr txBox="1"/>
          <p:nvPr/>
        </p:nvSpPr>
        <p:spPr>
          <a:xfrm>
            <a:off x="6876256" y="6286373"/>
            <a:ext cx="4572000" cy="461665"/>
          </a:xfrm>
          <a:prstGeom prst="rect">
            <a:avLst/>
          </a:prstGeom>
          <a:noFill/>
        </p:spPr>
        <p:txBody>
          <a:bodyPr wrap="square">
            <a:spAutoFit/>
          </a:bodyPr>
          <a:lstStyle/>
          <a:p>
            <a:r>
              <a:rPr lang="en-GB" sz="2400" b="1" i="1">
                <a:solidFill>
                  <a:schemeClr val="bg1"/>
                </a:solidFill>
                <a:effectLst/>
                <a:latin typeface="Century Gothic" panose="020b0502020202020204" pitchFamily="34" charset="0"/>
                <a:ea typeface="Times New Roman" panose="02020603050405020304" pitchFamily="18" charset="0"/>
              </a:rPr>
              <a:t>(</a:t>
            </a:r>
            <a:r>
              <a:rPr lang="en-GB" b="1" i="1">
                <a:solidFill>
                  <a:schemeClr val="bg1"/>
                </a:solidFill>
                <a:latin typeface="Century Gothic" panose="020b0502020202020204" pitchFamily="34" charset="0"/>
                <a:ea typeface="Times New Roman" panose="02020603050405020304" pitchFamily="18" charset="0"/>
              </a:rPr>
              <a:t>Psalm 103:12</a:t>
            </a:r>
            <a:r>
              <a:rPr lang="en-GB" sz="2400" b="1" i="1">
                <a:solidFill>
                  <a:schemeClr val="bg1"/>
                </a:solidFill>
                <a:effectLst/>
                <a:latin typeface="Century Gothic" panose="020b0502020202020204" pitchFamily="34" charset="0"/>
                <a:ea typeface="Times New Roman" panose="02020603050405020304" pitchFamily="18" charset="0"/>
              </a:rPr>
              <a:t>)</a:t>
            </a:r>
            <a:endParaRPr lang="en-GB" b="1" i="1">
              <a:solidFill>
                <a:schemeClr val="bg1"/>
              </a:solidFill>
              <a:latin typeface="Century Gothic" panose="020b0502020202020204" pitchFamily="34" charset="0"/>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098" name="Text Box 2">
            <a:extLst>
              <a:ext uri="{FF2B5EF4-FFF2-40B4-BE49-F238E27FC236}">
                <a16:creationId xmlns:a16="http://schemas.microsoft.com/office/drawing/2014/main" id="{FFE7301B-308D-4DF1-B9EE-087A579391EB}"/>
              </a:ext>
            </a:extLst>
          </p:cNvPr>
          <p:cNvSpPr txBox="1">
            <a:spLocks noChangeArrowheads="1"/>
          </p:cNvSpPr>
          <p:nvPr/>
        </p:nvSpPr>
        <p:spPr bwMode="auto">
          <a:xfrm>
            <a:off x="228600" y="5257800"/>
            <a:ext cx="8686800" cy="1446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50000"/>
              </a:spcBef>
            </a:pPr>
            <a:r>
              <a:rPr lang="en-GB" altLang="en-US" sz="4400" b="1">
                <a:solidFill>
                  <a:schemeClr val="bg1"/>
                </a:solidFill>
                <a:latin typeface="Century Gothic" panose="020b0502020202020204" pitchFamily="34" charset="0"/>
              </a:rPr>
              <a:t>‘God hurls all our sins into the depths of the sea.’</a:t>
            </a:r>
          </a:p>
        </p:txBody>
      </p:sp>
      <p:pic>
        <p:nvPicPr>
          <p:cNvPr id="5122" name="Picture 11" descr="http://cache.gettyimages.com/xc/3417911.jpg?v=1&amp;c=ViewImages&amp;k=2&amp;d=6D80FA23B50A7A14049A858E24EB2818A55A1E4F32AD3138">
            <a:extLst>
              <a:ext uri="{FF2B5EF4-FFF2-40B4-BE49-F238E27FC236}">
                <a16:creationId xmlns:a16="http://schemas.microsoft.com/office/drawing/2014/main" id="{62A5ECB7-F819-4DF5-9CAC-5833AC5C45C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8200" y="304800"/>
            <a:ext cx="7467600" cy="4840288"/>
          </a:xfrm>
          <a:prstGeom prst="rect">
            <a:avLst/>
          </a:prstGeom>
          <a:noFill/>
          <a:ln w="38100">
            <a:solidFill>
              <a:schemeClr val="bg1"/>
            </a:solidFill>
            <a:miter lim="800000"/>
          </a:ln>
          <a:extLst>
            <a:ext uri="{909E8E84-426E-40dd-AFC4-6F175D3DCCD1}">
              <a14:hiddenFill xmlns:a14="http://schemas.microsoft.com/office/drawing/2010/main" xmlns="">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B26E7740-56F9-4146-94B2-49EEF012C5F6}"/>
              </a:ext>
            </a:extLst>
          </p:cNvPr>
          <p:cNvGrpSpPr/>
          <p:nvPr/>
        </p:nvGrpSpPr>
        <p:grpSpPr>
          <a:xfrm>
            <a:off x="288032" y="1844824"/>
            <a:ext cx="3491880" cy="3167245"/>
            <a:chOff x="288032" y="1844824"/>
            <a:chExt cx="3491880" cy="3167245"/>
          </a:xfrm>
        </p:grpSpPr>
        <p:sp>
          <p:nvSpPr>
            <p:cNvPr id="8" name="Rectangle 7">
              <a:extLst>
                <a:ext uri="{FF2B5EF4-FFF2-40B4-BE49-F238E27FC236}">
                  <a16:creationId xmlns:a16="http://schemas.microsoft.com/office/drawing/2014/main" id="{1468F41F-ED04-48BB-8A67-43942EDFAD25}"/>
                </a:ext>
              </a:extLst>
            </p:cNvPr>
            <p:cNvSpPr/>
            <p:nvPr/>
          </p:nvSpPr>
          <p:spPr>
            <a:xfrm>
              <a:off x="1187624" y="2564904"/>
              <a:ext cx="1728192" cy="17281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Logo, icon&#10;&#10;Description automatically generated">
              <a:extLst>
                <a:ext uri="{FF2B5EF4-FFF2-40B4-BE49-F238E27FC236}">
                  <a16:creationId xmlns:a16="http://schemas.microsoft.com/office/drawing/2014/main" id="{20C71148-4BA7-48CB-AD77-AE0D90FD5837}"/>
                </a:ext>
              </a:extLst>
            </p:cNvPr>
            <p:cNvPicPr>
              <a:picLocks noChangeAspect="1"/>
            </p:cNvPicPr>
            <p:nvPr/>
          </p:nvPicPr>
          <p:blipFill>
            <a:blip r:embed="rId3"/>
            <a:stretch>
              <a:fillRect/>
            </a:stretch>
          </p:blipFill>
          <p:spPr>
            <a:xfrm>
              <a:off x="288032" y="1844824"/>
              <a:ext cx="3491880" cy="3167245"/>
            </a:xfrm>
            <a:prstGeom prst="rect">
              <a:avLst/>
            </a:prstGeom>
          </p:spPr>
        </p:pic>
      </p:grpSp>
      <p:sp>
        <p:nvSpPr>
          <p:cNvPr id="9" name="TextBox 8">
            <a:extLst>
              <a:ext uri="{FF2B5EF4-FFF2-40B4-BE49-F238E27FC236}">
                <a16:creationId xmlns:a16="http://schemas.microsoft.com/office/drawing/2014/main" id="{6002C1AD-3E98-41FB-A42F-641DAB521B19}"/>
              </a:ext>
            </a:extLst>
          </p:cNvPr>
          <p:cNvSpPr txBox="1">
            <a:spLocks noChangeArrowheads="1"/>
          </p:cNvSpPr>
          <p:nvPr/>
        </p:nvSpPr>
        <p:spPr bwMode="auto">
          <a:xfrm>
            <a:off x="3929497" y="542056"/>
            <a:ext cx="4908578" cy="5773889"/>
          </a:xfrm>
          <a:prstGeom prst="rect">
            <a:avLst/>
          </a:prstGeom>
          <a:solidFill>
            <a:sysClr val="window" lastClr="FFFFFF">
              <a:alpha val="21176"/>
            </a:sys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a:t>
            </a:r>
            <a:r>
              <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I wonder what you think about these</a:t>
            </a:r>
            <a:r>
              <a:rPr kumimoji="0" lang="en-GB" altLang="en-US" sz="26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word pictures?....</a:t>
            </a:r>
            <a:endPar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how it feels to be forgiven….and to forgive?....</a:t>
            </a: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if it makes</a:t>
            </a:r>
            <a:r>
              <a:rPr kumimoji="0" lang="en-GB" altLang="en-US" sz="26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 a difference to Christians that God forgives them when they say sorry</a:t>
            </a:r>
            <a:r>
              <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a:t>
            </a: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if it helps them – or us – to</a:t>
            </a:r>
            <a:r>
              <a:rPr kumimoji="0" lang="en-GB" altLang="en-US" sz="26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 forgive others?....</a:t>
            </a:r>
            <a:endParaRPr kumimoji="0" lang="en-GB" altLang="en-US" sz="2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4883765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late of food and a glass of water&#10;&#10;Description automatically generated with low confidence">
            <a:extLst>
              <a:ext uri="{FF2B5EF4-FFF2-40B4-BE49-F238E27FC236}">
                <a16:creationId xmlns:a16="http://schemas.microsoft.com/office/drawing/2014/main" id="{FEC1745E-20B4-4589-8F69-BBE1989CF038}"/>
              </a:ext>
            </a:extLst>
          </p:cNvPr>
          <p:cNvPicPr>
            <a:picLocks noChangeAspect="1"/>
          </p:cNvPicPr>
          <p:nvPr/>
        </p:nvPicPr>
        <p:blipFill>
          <a:blip r:embed="rId3"/>
          <a:stretch>
            <a:fillRect/>
          </a:stretch>
        </p:blipFill>
        <p:spPr>
          <a:xfrm>
            <a:off x="0" y="381000"/>
            <a:ext cx="9144000" cy="6096000"/>
          </a:xfrm>
          <a:prstGeom prst="rect">
            <a:avLst/>
          </a:prstGeom>
        </p:spPr>
      </p:pic>
    </p:spTree>
    <p:extLst>
      <p:ext uri="{BB962C8B-B14F-4D97-AF65-F5344CB8AC3E}">
        <p14:creationId xmlns:p14="http://schemas.microsoft.com/office/powerpoint/2010/main" val="424907572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9218" name="Picture 2" descr="Stones, Pebble, Beach, Pebbles, Nature, Multicoloured">
            <a:extLst>
              <a:ext uri="{FF2B5EF4-FFF2-40B4-BE49-F238E27FC236}">
                <a16:creationId xmlns:a16="http://schemas.microsoft.com/office/drawing/2014/main" id="{79AFE797-A82A-4D9A-8A62-921F2CE4140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5786" y="274340"/>
            <a:ext cx="8412427" cy="6309320"/>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8109040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8" name="Picture 7" descr="A picture containing rock&#10;&#10;Description automatically generated">
            <a:extLst>
              <a:ext uri="{FF2B5EF4-FFF2-40B4-BE49-F238E27FC236}">
                <a16:creationId xmlns:a16="http://schemas.microsoft.com/office/drawing/2014/main" id="{C292BCFA-D182-4F5A-B5C4-568C279A73D4}"/>
              </a:ext>
            </a:extLst>
          </p:cNvPr>
          <p:cNvPicPr>
            <a:picLocks noChangeAspect="1"/>
          </p:cNvPicPr>
          <p:nvPr/>
        </p:nvPicPr>
        <p:blipFill>
          <a:blip r:embed="rId3"/>
          <a:srcRect l="22217" t="6862" r="17490" b="7843"/>
          <a:stretch>
            <a:fillRect/>
          </a:stretch>
        </p:blipFill>
        <p:spPr>
          <a:xfrm>
            <a:off x="0" y="296652"/>
            <a:ext cx="9144000" cy="6264696"/>
          </a:xfrm>
          <a:prstGeom prst="rect">
            <a:avLst/>
          </a:prstGeom>
        </p:spPr>
      </p:pic>
      <p:grpSp>
        <p:nvGrpSpPr>
          <p:cNvPr id="2" name="Group 2">
            <a:extLst>
              <a:ext uri="{FF2B5EF4-FFF2-40B4-BE49-F238E27FC236}">
                <a16:creationId xmlns:a16="http://schemas.microsoft.com/office/drawing/2014/main" id="{C5852B8C-8767-4911-AED9-7A70ABE4FEED}"/>
              </a:ext>
            </a:extLst>
          </p:cNvPr>
          <p:cNvGrpSpPr/>
          <p:nvPr/>
        </p:nvGrpSpPr>
        <p:grpSpPr>
          <a:xfrm>
            <a:off x="681137" y="1340768"/>
            <a:ext cx="7200643" cy="2999475"/>
            <a:chOff x="374" y="1391"/>
            <a:chExt cx="7212" cy="2865"/>
          </a:xfrm>
        </p:grpSpPr>
        <p:sp>
          <p:nvSpPr>
            <p:cNvPr id="3" name="WordArt 4">
              <a:extLst>
                <a:ext uri="{FF2B5EF4-FFF2-40B4-BE49-F238E27FC236}">
                  <a16:creationId xmlns:a16="http://schemas.microsoft.com/office/drawing/2014/main" id="{BB9095FD-936F-4656-A5B8-D36E4AB474D0}"/>
                </a:ext>
              </a:extLst>
            </p:cNvPr>
            <p:cNvSpPr>
              <a:spLocks noChangeArrowheads="1" noChangeShapeType="1" noTextEdit="1"/>
            </p:cNvSpPr>
            <p:nvPr/>
          </p:nvSpPr>
          <p:spPr bwMode="auto">
            <a:xfrm>
              <a:off x="1211" y="1391"/>
              <a:ext cx="6375" cy="2700"/>
            </a:xfrm>
            <a:prstGeom prst="rect">
              <a:avLst/>
            </a:prstGeom>
            <a:extLst>
              <a:ext uri="{AF507438-7753-43e0-B8FC-AC1667EBCBE1}">
                <a14:hiddenEffects xmlns:a14="http://schemas.microsoft.com/office/drawing/2010/main" xmlns="">
                  <a:effectLst/>
                </a14:hiddenEffects>
              </a:ext>
            </a:extLst>
          </p:spPr>
          <p:txBody>
            <a:bodyPr wrap="none" fromWordArt="1">
              <a:prstTxWarp prst="textArchUp">
                <a:avLst>
                  <a:gd name="adj" fmla="val 10800000"/>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GB"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Times New Roman"/>
                </a:rPr>
                <a:t>Forgiveness is...</a:t>
              </a:r>
            </a:p>
          </p:txBody>
        </p:sp>
        <p:sp>
          <p:nvSpPr>
            <p:cNvPr id="4" name="WordArt 5">
              <a:extLst>
                <a:ext uri="{FF2B5EF4-FFF2-40B4-BE49-F238E27FC236}">
                  <a16:creationId xmlns:a16="http://schemas.microsoft.com/office/drawing/2014/main" id="{31E5A40F-01A5-441F-A713-52E8E2BF2FE9}"/>
                </a:ext>
              </a:extLst>
            </p:cNvPr>
            <p:cNvSpPr>
              <a:spLocks noChangeArrowheads="1" noChangeShapeType="1" noTextEdit="1"/>
            </p:cNvSpPr>
            <p:nvPr/>
          </p:nvSpPr>
          <p:spPr bwMode="auto">
            <a:xfrm>
              <a:off x="374" y="2516"/>
              <a:ext cx="7200" cy="1740"/>
            </a:xfrm>
            <a:prstGeom prst="rect">
              <a:avLst/>
            </a:prstGeom>
            <a:extLst>
              <a:ext uri="{AF507438-7753-43e0-B8FC-AC1667EBCBE1}">
                <a14:hiddenEffects xmlns:a14="http://schemas.microsoft.com/office/drawing/2010/main" xmlns="">
                  <a:effectLst/>
                </a14:hiddenEffects>
              </a:ext>
            </a:extLst>
          </p:spPr>
          <p:txBody>
            <a:bodyPr wrap="none" fromWordArt="1">
              <a:prstTxWarp prst="textArchDown">
                <a:avLst>
                  <a:gd name="adj" fmla="val 254194"/>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GB"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Times New Roman"/>
                </a:rPr>
                <a:t>...accepting someone</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GB"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Times New Roman"/>
                </a:rPr>
                <a:t>else's apology</a:t>
              </a:r>
            </a:p>
          </p:txBody>
        </p:sp>
      </p:grpSp>
    </p:spTree>
    <p:extLst>
      <p:ext uri="{BB962C8B-B14F-4D97-AF65-F5344CB8AC3E}">
        <p14:creationId xmlns:p14="http://schemas.microsoft.com/office/powerpoint/2010/main" val="287946967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6" name="Picture 5" descr="A picture containing rock&#10;&#10;Description automatically generated">
            <a:extLst>
              <a:ext uri="{FF2B5EF4-FFF2-40B4-BE49-F238E27FC236}">
                <a16:creationId xmlns:a16="http://schemas.microsoft.com/office/drawing/2014/main" id="{7D2EC511-702A-4153-A4A7-626D4BD51EBC}"/>
              </a:ext>
            </a:extLst>
          </p:cNvPr>
          <p:cNvPicPr>
            <a:picLocks noChangeAspect="1"/>
          </p:cNvPicPr>
          <p:nvPr/>
        </p:nvPicPr>
        <p:blipFill>
          <a:blip r:embed="rId3"/>
          <a:srcRect l="22217" t="6862" r="17490" b="7843"/>
          <a:stretch>
            <a:fillRect/>
          </a:stretch>
        </p:blipFill>
        <p:spPr>
          <a:xfrm>
            <a:off x="0" y="296652"/>
            <a:ext cx="9144000" cy="6264696"/>
          </a:xfrm>
          <a:prstGeom prst="rect">
            <a:avLst/>
          </a:prstGeom>
        </p:spPr>
      </p:pic>
      <p:grpSp>
        <p:nvGrpSpPr>
          <p:cNvPr id="2" name="Group 2">
            <a:extLst>
              <a:ext uri="{FF2B5EF4-FFF2-40B4-BE49-F238E27FC236}">
                <a16:creationId xmlns:a16="http://schemas.microsoft.com/office/drawing/2014/main" id="{9C99C622-59B4-4782-A27D-4DA320732EE8}"/>
              </a:ext>
            </a:extLst>
          </p:cNvPr>
          <p:cNvGrpSpPr/>
          <p:nvPr/>
        </p:nvGrpSpPr>
        <p:grpSpPr>
          <a:xfrm>
            <a:off x="899919" y="1528309"/>
            <a:ext cx="7520513" cy="2966544"/>
            <a:chOff x="9098" y="1234"/>
            <a:chExt cx="6846" cy="2700"/>
          </a:xfrm>
        </p:grpSpPr>
        <p:sp>
          <p:nvSpPr>
            <p:cNvPr id="3" name="WordArt 4">
              <a:extLst>
                <a:ext uri="{FF2B5EF4-FFF2-40B4-BE49-F238E27FC236}">
                  <a16:creationId xmlns:a16="http://schemas.microsoft.com/office/drawing/2014/main" id="{CB9CF4C1-DFCA-4253-9A45-75BA43A3111D}"/>
                </a:ext>
              </a:extLst>
            </p:cNvPr>
            <p:cNvSpPr>
              <a:spLocks noChangeArrowheads="1" noChangeShapeType="1" noTextEdit="1"/>
            </p:cNvSpPr>
            <p:nvPr/>
          </p:nvSpPr>
          <p:spPr bwMode="auto">
            <a:xfrm>
              <a:off x="9569" y="1234"/>
              <a:ext cx="6375" cy="2700"/>
            </a:xfrm>
            <a:prstGeom prst="rect">
              <a:avLst/>
            </a:prstGeom>
            <a:extLst>
              <a:ext uri="{AF507438-7753-43e0-B8FC-AC1667EBCBE1}">
                <a14:hiddenEffects xmlns:a14="http://schemas.microsoft.com/office/drawing/2010/main" xmlns="">
                  <a:effectLst/>
                </a14:hiddenEffects>
              </a:ext>
            </a:extLst>
          </p:spPr>
          <p:txBody>
            <a:bodyPr wrap="none" fromWordArt="1">
              <a:prstTxWarp prst="textArchUp">
                <a:avLst>
                  <a:gd name="adj" fmla="val 10800000"/>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GB"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mn-cs"/>
                </a:rPr>
                <a:t>Forgiveness is...</a:t>
              </a:r>
            </a:p>
          </p:txBody>
        </p:sp>
        <p:sp>
          <p:nvSpPr>
            <p:cNvPr id="4" name="WordArt 5">
              <a:extLst>
                <a:ext uri="{FF2B5EF4-FFF2-40B4-BE49-F238E27FC236}">
                  <a16:creationId xmlns:a16="http://schemas.microsoft.com/office/drawing/2014/main" id="{598DEF94-01BA-42F3-A1F8-43919AD5C743}"/>
                </a:ext>
              </a:extLst>
            </p:cNvPr>
            <p:cNvSpPr>
              <a:spLocks noChangeArrowheads="1" noChangeShapeType="1" noTextEdit="1"/>
            </p:cNvSpPr>
            <p:nvPr/>
          </p:nvSpPr>
          <p:spPr bwMode="auto">
            <a:xfrm>
              <a:off x="9098" y="1515"/>
              <a:ext cx="6417" cy="2139"/>
            </a:xfrm>
            <a:prstGeom prst="rect">
              <a:avLst/>
            </a:prstGeom>
            <a:extLst>
              <a:ext uri="{AF507438-7753-43e0-B8FC-AC1667EBCBE1}">
                <a14:hiddenEffects xmlns:a14="http://schemas.microsoft.com/office/drawing/2010/main" xmlns="">
                  <a:effectLst/>
                </a14:hiddenEffects>
              </a:ext>
            </a:extLst>
          </p:spPr>
          <p:txBody>
            <a:bodyPr wrap="none" fromWordArt="1">
              <a:prstTxWarp prst="textArchDown">
                <a:avLst>
                  <a:gd name="adj" fmla="val 1166788"/>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mn-cs"/>
                </a:rPr>
                <a:t>...not reminding the</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mn-cs"/>
                </a:rPr>
                <a:t>other person what </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mn-cs"/>
                </a:rPr>
                <a:t>they did</a:t>
              </a:r>
              <a:endParaRPr kumimoji="0" lang="en-GB"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mn-cs"/>
              </a:endParaRPr>
            </a:p>
          </p:txBody>
        </p:sp>
      </p:grpSp>
    </p:spTree>
    <p:extLst>
      <p:ext uri="{BB962C8B-B14F-4D97-AF65-F5344CB8AC3E}">
        <p14:creationId xmlns:p14="http://schemas.microsoft.com/office/powerpoint/2010/main" val="94504562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6" name="Picture 5" descr="A picture containing rock&#10;&#10;Description automatically generated">
            <a:extLst>
              <a:ext uri="{FF2B5EF4-FFF2-40B4-BE49-F238E27FC236}">
                <a16:creationId xmlns:a16="http://schemas.microsoft.com/office/drawing/2014/main" id="{4E1C9C61-87F4-47FA-B946-4A5A79B58B38}"/>
              </a:ext>
            </a:extLst>
          </p:cNvPr>
          <p:cNvPicPr>
            <a:picLocks noChangeAspect="1"/>
          </p:cNvPicPr>
          <p:nvPr/>
        </p:nvPicPr>
        <p:blipFill>
          <a:blip r:embed="rId3"/>
          <a:srcRect l="22217" t="6862" r="17490" b="7843"/>
          <a:stretch>
            <a:fillRect/>
          </a:stretch>
        </p:blipFill>
        <p:spPr>
          <a:xfrm>
            <a:off x="0" y="296652"/>
            <a:ext cx="9144000" cy="6264696"/>
          </a:xfrm>
          <a:prstGeom prst="rect">
            <a:avLst/>
          </a:prstGeom>
        </p:spPr>
      </p:pic>
      <p:grpSp>
        <p:nvGrpSpPr>
          <p:cNvPr id="2" name="Group 2">
            <a:extLst>
              <a:ext uri="{FF2B5EF4-FFF2-40B4-BE49-F238E27FC236}">
                <a16:creationId xmlns:a16="http://schemas.microsoft.com/office/drawing/2014/main" id="{6EC72E7B-AD2A-430F-923A-09C4EE4A8016}"/>
              </a:ext>
            </a:extLst>
          </p:cNvPr>
          <p:cNvGrpSpPr/>
          <p:nvPr/>
        </p:nvGrpSpPr>
        <p:grpSpPr>
          <a:xfrm>
            <a:off x="1115236" y="1413130"/>
            <a:ext cx="6999293" cy="2878289"/>
            <a:chOff x="5621" y="6923"/>
            <a:chExt cx="6564" cy="2700"/>
          </a:xfrm>
        </p:grpSpPr>
        <p:sp>
          <p:nvSpPr>
            <p:cNvPr id="3" name="WordArt 4">
              <a:extLst>
                <a:ext uri="{FF2B5EF4-FFF2-40B4-BE49-F238E27FC236}">
                  <a16:creationId xmlns:a16="http://schemas.microsoft.com/office/drawing/2014/main" id="{73B8EB53-BA8F-4FC5-947D-A6802F9696AA}"/>
                </a:ext>
              </a:extLst>
            </p:cNvPr>
            <p:cNvSpPr>
              <a:spLocks noChangeArrowheads="1" noChangeShapeType="1" noTextEdit="1"/>
            </p:cNvSpPr>
            <p:nvPr/>
          </p:nvSpPr>
          <p:spPr bwMode="auto">
            <a:xfrm>
              <a:off x="5810" y="6923"/>
              <a:ext cx="6375" cy="2700"/>
            </a:xfrm>
            <a:prstGeom prst="rect">
              <a:avLst/>
            </a:prstGeom>
            <a:extLst>
              <a:ext uri="{AF507438-7753-43e0-B8FC-AC1667EBCBE1}">
                <a14:hiddenEffects xmlns:a14="http://schemas.microsoft.com/office/drawing/2010/main" xmlns="">
                  <a:effectLst/>
                </a14:hiddenEffects>
              </a:ext>
            </a:extLst>
          </p:spPr>
          <p:txBody>
            <a:bodyPr wrap="none" fromWordArt="1">
              <a:prstTxWarp prst="textArchUp">
                <a:avLst>
                  <a:gd name="adj" fmla="val 10800000"/>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GB"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mn-cs"/>
                </a:rPr>
                <a:t>Forgiveness is...</a:t>
              </a:r>
            </a:p>
          </p:txBody>
        </p:sp>
        <p:sp>
          <p:nvSpPr>
            <p:cNvPr id="4" name="WordArt 5">
              <a:extLst>
                <a:ext uri="{FF2B5EF4-FFF2-40B4-BE49-F238E27FC236}">
                  <a16:creationId xmlns:a16="http://schemas.microsoft.com/office/drawing/2014/main" id="{B68BFF74-D787-47D9-A0DE-6C1585EB71B2}"/>
                </a:ext>
              </a:extLst>
            </p:cNvPr>
            <p:cNvSpPr>
              <a:spLocks noChangeArrowheads="1" noChangeShapeType="1" noTextEdit="1"/>
            </p:cNvSpPr>
            <p:nvPr/>
          </p:nvSpPr>
          <p:spPr bwMode="auto">
            <a:xfrm>
              <a:off x="5621" y="7733"/>
              <a:ext cx="5918" cy="1402"/>
            </a:xfrm>
            <a:prstGeom prst="rect">
              <a:avLst/>
            </a:prstGeom>
            <a:extLst>
              <a:ext uri="{AF507438-7753-43e0-B8FC-AC1667EBCBE1}">
                <a14:hiddenEffects xmlns:a14="http://schemas.microsoft.com/office/drawing/2010/main" xmlns="">
                  <a:effectLst/>
                </a14:hiddenEffects>
              </a:ext>
            </a:extLst>
          </p:spPr>
          <p:txBody>
            <a:bodyPr wrap="none" fromWordArt="1">
              <a:prstTxWarp prst="textArchDown">
                <a:avLst>
                  <a:gd name="adj" fmla="val 731856"/>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mn-cs"/>
                </a:rPr>
                <a:t>...giving someone</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mn-cs"/>
                </a:rPr>
                <a:t>another chance</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mn-cs"/>
                </a:rPr>
                <a:t>(and another...)</a:t>
              </a:r>
              <a:endParaRPr kumimoji="0" lang="en-GB" sz="3600" b="0" i="0" u="none" strike="noStrike" kern="10" cap="none" spc="0" normalizeH="0" baseline="0" noProof="0">
                <a:ln w="9525">
                  <a:solidFill>
                    <a:srgbClr val="000000"/>
                  </a:solidFill>
                  <a:round/>
                </a:ln>
                <a:solidFill>
                  <a:srgbClr val="FFFF00"/>
                </a:solidFill>
                <a:effectLst/>
                <a:uLnTx/>
                <a:uFillTx/>
                <a:latin typeface="Arial Black" panose="020b0a04020102020204" pitchFamily="34" charset="0"/>
                <a:ea typeface="MS PGothic" panose="020b0600070205080204" pitchFamily="34" charset="-128"/>
                <a:cs typeface="+mn-cs"/>
              </a:endParaRPr>
            </a:p>
          </p:txBody>
        </p:sp>
      </p:grpSp>
    </p:spTree>
    <p:extLst>
      <p:ext uri="{BB962C8B-B14F-4D97-AF65-F5344CB8AC3E}">
        <p14:creationId xmlns:p14="http://schemas.microsoft.com/office/powerpoint/2010/main" val="14831851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8" name="Group 7">
            <a:extLst>
              <a:ext uri="{FF2B5EF4-FFF2-40B4-BE49-F238E27FC236}">
                <a16:creationId xmlns:a16="http://schemas.microsoft.com/office/drawing/2014/main" id="{41A6C594-D9AE-465B-8240-F90AED2B0C13}"/>
              </a:ext>
            </a:extLst>
          </p:cNvPr>
          <p:cNvGrpSpPr/>
          <p:nvPr/>
        </p:nvGrpSpPr>
        <p:grpSpPr>
          <a:xfrm>
            <a:off x="6372200" y="2168860"/>
            <a:ext cx="2490571" cy="2259026"/>
            <a:chOff x="2627784" y="404664"/>
            <a:chExt cx="3491880" cy="3167245"/>
          </a:xfrm>
        </p:grpSpPr>
        <p:sp>
          <p:nvSpPr>
            <p:cNvPr id="7" name="Rectangle 6">
              <a:extLst>
                <a:ext uri="{FF2B5EF4-FFF2-40B4-BE49-F238E27FC236}">
                  <a16:creationId xmlns:a16="http://schemas.microsoft.com/office/drawing/2014/main" id="{C4F51DD5-C5EE-4948-B29B-2429CC6F6E03}"/>
                </a:ext>
              </a:extLst>
            </p:cNvPr>
            <p:cNvSpPr/>
            <p:nvPr/>
          </p:nvSpPr>
          <p:spPr>
            <a:xfrm>
              <a:off x="3527376" y="1124744"/>
              <a:ext cx="1728192" cy="17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Logo, icon&#10;&#10;Description automatically generated">
              <a:extLst>
                <a:ext uri="{FF2B5EF4-FFF2-40B4-BE49-F238E27FC236}">
                  <a16:creationId xmlns:a16="http://schemas.microsoft.com/office/drawing/2014/main" id="{4DADE7A6-27A3-4308-B603-8EC3C5DCA2BB}"/>
                </a:ext>
              </a:extLst>
            </p:cNvPr>
            <p:cNvPicPr>
              <a:picLocks noChangeAspect="1"/>
            </p:cNvPicPr>
            <p:nvPr/>
          </p:nvPicPr>
          <p:blipFill>
            <a:blip r:embed="rId2"/>
            <a:stretch>
              <a:fillRect/>
            </a:stretch>
          </p:blipFill>
          <p:spPr>
            <a:xfrm>
              <a:off x="2627784" y="404664"/>
              <a:ext cx="3491880" cy="3167245"/>
            </a:xfrm>
            <a:prstGeom prst="rect">
              <a:avLst/>
            </a:prstGeom>
          </p:spPr>
        </p:pic>
      </p:grpSp>
      <p:sp>
        <p:nvSpPr>
          <p:cNvPr id="9" name="Text Box 8">
            <a:extLst>
              <a:ext uri="{FF2B5EF4-FFF2-40B4-BE49-F238E27FC236}">
                <a16:creationId xmlns:a16="http://schemas.microsoft.com/office/drawing/2014/main" id="{4E8192BD-EEF4-490B-9272-CB9626EF7874}"/>
              </a:ext>
            </a:extLst>
          </p:cNvPr>
          <p:cNvSpPr txBox="1"/>
          <p:nvPr/>
        </p:nvSpPr>
        <p:spPr>
          <a:xfrm>
            <a:off x="265113" y="276727"/>
            <a:ext cx="8613775" cy="6304546"/>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lvl="0" eaLnBrk="0" hangingPunct="0">
              <a:defRPr/>
            </a:pPr>
            <a:r>
              <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For the angry words we’ve spoken,</a:t>
            </a:r>
          </a:p>
          <a:p>
            <a:pPr lvl="0" eaLnBrk="0" hangingPunct="0">
              <a:defRPr/>
            </a:pPr>
            <a:r>
              <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For our hurtful, selfish ways,</a:t>
            </a:r>
          </a:p>
          <a:p>
            <a:pPr lvl="0" eaLnBrk="0" hangingPunct="0">
              <a:defRPr/>
            </a:pPr>
            <a:r>
              <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Help us learn to say we’re sorry,</a:t>
            </a:r>
          </a:p>
          <a:p>
            <a:pPr lvl="0" eaLnBrk="0" hangingPunct="0">
              <a:defRPr/>
            </a:pPr>
            <a:r>
              <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God, we pray….</a:t>
            </a:r>
          </a:p>
          <a:p>
            <a:pPr lvl="0" eaLnBrk="0" hangingPunct="0">
              <a:defRPr/>
            </a:pPr>
            <a:endPar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endParaRPr>
          </a:p>
          <a:p>
            <a:pPr lvl="0" eaLnBrk="0" hangingPunct="0">
              <a:defRPr/>
            </a:pPr>
            <a:endPar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endParaRPr>
          </a:p>
          <a:p>
            <a:pPr lvl="0" eaLnBrk="0" hangingPunct="0">
              <a:defRPr/>
            </a:pPr>
            <a:endPar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endParaRPr>
          </a:p>
          <a:p>
            <a:pPr lvl="0" eaLnBrk="0" hangingPunct="0">
              <a:defRPr/>
            </a:pPr>
            <a:r>
              <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For the people we’ve forgotten,</a:t>
            </a:r>
          </a:p>
          <a:p>
            <a:pPr lvl="0" eaLnBrk="0" hangingPunct="0">
              <a:defRPr/>
            </a:pPr>
            <a:r>
              <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Or the times we’ve turned away,</a:t>
            </a:r>
          </a:p>
          <a:p>
            <a:pPr lvl="0" eaLnBrk="0" hangingPunct="0">
              <a:defRPr/>
            </a:pPr>
            <a:r>
              <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May we learn to be more caring,</a:t>
            </a:r>
          </a:p>
          <a:p>
            <a:pPr lvl="0" eaLnBrk="0" hangingPunct="0">
              <a:defRPr/>
            </a:pPr>
            <a:r>
              <a:rPr lang="en-US" sz="36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God, we pray….</a:t>
            </a:r>
          </a:p>
        </p:txBody>
      </p:sp>
    </p:spTree>
    <p:extLst>
      <p:ext uri="{BB962C8B-B14F-4D97-AF65-F5344CB8AC3E}">
        <p14:creationId xmlns:p14="http://schemas.microsoft.com/office/powerpoint/2010/main" val="42041121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4" name="Picture 2" descr="A picture containing text&#10;&#10;Description automatically generated">
            <a:extLst>
              <a:ext uri="{FF2B5EF4-FFF2-40B4-BE49-F238E27FC236}">
                <a16:creationId xmlns:a16="http://schemas.microsoft.com/office/drawing/2014/main" id="{20B24564-7351-4BA6-BACC-5C8CEB369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0" y="842963"/>
            <a:ext cx="9137650" cy="5172075"/>
          </a:xfrm>
          <a:prstGeom prst="rect">
            <a:avLst/>
          </a:prstGeom>
          <a:noFill/>
          <a:ln w="9525">
            <a:solidFill>
              <a:schemeClr val="bg1"/>
            </a:solidFill>
            <a:miter lim="800000"/>
          </a:ln>
          <a:extLst>
            <a:ext uri="{909E8E84-426E-40dd-AFC4-6F175D3DCCD1}">
              <a14:hiddenFill xmlns:a14="http://schemas.microsoft.com/office/drawing/2010/main" xmlns="">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 Box 8">
            <a:extLst>
              <a:ext uri="{FF2B5EF4-FFF2-40B4-BE49-F238E27FC236}">
                <a16:creationId xmlns:a16="http://schemas.microsoft.com/office/drawing/2014/main" id="{8EAF6F35-89F2-4A1B-A366-398B279A342E}"/>
              </a:ext>
            </a:extLst>
          </p:cNvPr>
          <p:cNvSpPr txBox="1"/>
          <p:nvPr/>
        </p:nvSpPr>
        <p:spPr>
          <a:xfrm>
            <a:off x="282575" y="4637088"/>
            <a:ext cx="8613775" cy="201295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Leader: </a:t>
            </a:r>
            <a:r>
              <a:rPr kumimoji="0" lang="en-GB" sz="3200" b="1" i="0"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All: May we forgive and be forgiven.</a:t>
            </a:r>
            <a:endParaRPr kumimoji="0" lang="en-GB" sz="2000" b="1" i="0" u="none" strike="noStrike" kern="1200" cap="none" spc="0" normalizeH="0" baseline="0" noProof="0">
              <a:ln>
                <a:noFill/>
              </a:ln>
              <a:solidFill>
                <a:prstClr val="white"/>
              </a:solidFill>
              <a:effectLst/>
              <a:uLnTx/>
              <a:uFillTx/>
              <a:latin typeface="Century Gothic" panose="020b0502020202020204" pitchFamily="34" charset="0"/>
              <a:ea typeface="ＭＳ 明朝"/>
              <a:cs typeface="Times New Roman"/>
            </a:endParaRPr>
          </a:p>
        </p:txBody>
      </p:sp>
      <p:grpSp>
        <p:nvGrpSpPr>
          <p:cNvPr id="10" name="Group 9">
            <a:extLst>
              <a:ext uri="{FF2B5EF4-FFF2-40B4-BE49-F238E27FC236}">
                <a16:creationId xmlns:a16="http://schemas.microsoft.com/office/drawing/2014/main" id="{F657F952-405F-4898-AA40-DAD6F7D2A281}"/>
              </a:ext>
            </a:extLst>
          </p:cNvPr>
          <p:cNvGrpSpPr/>
          <p:nvPr/>
        </p:nvGrpSpPr>
        <p:grpSpPr>
          <a:xfrm rot="8217778">
            <a:off x="7157734" y="5299711"/>
            <a:ext cx="2111516" cy="1383787"/>
            <a:chExt cx="1670756" cy="1095023"/>
          </a:xfrm>
          <a:solidFill>
            <a:schemeClr val="bg1"/>
          </a:solidFill>
        </p:grpSpPr>
        <p:pic>
          <p:nvPicPr>
            <p:cNvPr id="11" name="Graphic 34" descr="Arrow: Counter-clockwise curve">
              <a:extLst>
                <a:ext uri="{FF2B5EF4-FFF2-40B4-BE49-F238E27FC236}">
                  <a16:creationId xmlns:a16="http://schemas.microsoft.com/office/drawing/2014/main" id="{DE968492-1EBC-46A6-A496-306686C2A8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12" name="Graphic 35" descr="Arrow: Counter-clockwise curve">
              <a:extLst>
                <a:ext uri="{FF2B5EF4-FFF2-40B4-BE49-F238E27FC236}">
                  <a16:creationId xmlns:a16="http://schemas.microsoft.com/office/drawing/2014/main" id="{801E52AE-B5F3-433F-B9FF-55D3C778E5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13" name="Graphic 36" descr="Arrow: Straight">
              <a:extLst>
                <a:ext uri="{FF2B5EF4-FFF2-40B4-BE49-F238E27FC236}">
                  <a16:creationId xmlns:a16="http://schemas.microsoft.com/office/drawing/2014/main" id="{CAC7C472-52E0-461D-BEED-57E2FCE778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grpSp>
        <p:nvGrpSpPr>
          <p:cNvPr id="14" name="Group 13">
            <a:extLst>
              <a:ext uri="{FF2B5EF4-FFF2-40B4-BE49-F238E27FC236}">
                <a16:creationId xmlns:a16="http://schemas.microsoft.com/office/drawing/2014/main" id="{A3904DC8-7FB2-4FD7-8F6C-C8A331760471}"/>
              </a:ext>
            </a:extLst>
          </p:cNvPr>
          <p:cNvGrpSpPr/>
          <p:nvPr/>
        </p:nvGrpSpPr>
        <p:grpSpPr>
          <a:xfrm>
            <a:off x="2238882" y="404664"/>
            <a:ext cx="4666237" cy="4232424"/>
            <a:chOff x="2627784" y="404664"/>
            <a:chExt cx="3491880" cy="3167245"/>
          </a:xfrm>
        </p:grpSpPr>
        <p:sp>
          <p:nvSpPr>
            <p:cNvPr id="15" name="Rectangle 14">
              <a:extLst>
                <a:ext uri="{FF2B5EF4-FFF2-40B4-BE49-F238E27FC236}">
                  <a16:creationId xmlns:a16="http://schemas.microsoft.com/office/drawing/2014/main" id="{9E48C9F9-49E2-494D-9347-0F8C9CBAECF0}"/>
                </a:ext>
              </a:extLst>
            </p:cNvPr>
            <p:cNvSpPr/>
            <p:nvPr/>
          </p:nvSpPr>
          <p:spPr>
            <a:xfrm>
              <a:off x="3527376" y="1124744"/>
              <a:ext cx="1728192" cy="17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descr="Logo, icon&#10;&#10;Description automatically generated">
              <a:extLst>
                <a:ext uri="{FF2B5EF4-FFF2-40B4-BE49-F238E27FC236}">
                  <a16:creationId xmlns:a16="http://schemas.microsoft.com/office/drawing/2014/main" id="{72A3D953-394D-482D-A419-D00A078871F9}"/>
                </a:ext>
              </a:extLst>
            </p:cNvPr>
            <p:cNvPicPr>
              <a:picLocks noChangeAspect="1"/>
            </p:cNvPicPr>
            <p:nvPr/>
          </p:nvPicPr>
          <p:blipFill>
            <a:blip r:embed="rId5"/>
            <a:stretch>
              <a:fillRect/>
            </a:stretch>
          </p:blipFill>
          <p:spPr>
            <a:xfrm>
              <a:off x="2627784" y="404664"/>
              <a:ext cx="3491880" cy="3167245"/>
            </a:xfrm>
            <a:prstGeom prst="rect">
              <a:avLst/>
            </a:prstGeom>
          </p:spPr>
        </p:pic>
      </p:gr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4.0.30319.42000"/>
  <p:tag name="AS_OS" val="Microsoft Windows NT 10.0.17763.0"/>
  <p:tag name="AS_RELEASE_DATE" val="2022.02.14"/>
  <p:tag name="AS_TITLE" val="Aspose.Slides for .NET 4.0"/>
  <p:tag name="AS_VERSION" val="22.2"/>
</p:tagLst>
</file>

<file path=ppt/theme/theme1.xml><?xml version="1.0" encoding="utf-8"?>
<a:theme xmlns:r="http://schemas.openxmlformats.org/officeDocument/2006/relationships"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Times New Roman"/>
      </a:majorFont>
      <a:minorFont>
        <a:latin typeface="Times New Roman"/>
        <a:ea typeface="ＭＳ Ｐゴシック"/>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r="http://schemas.openxmlformats.org/officeDocument/2006/relationships"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charset="0"/>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charset="0"/>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charset="0"/>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charset="0"/>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4.xml><?xml version="1.0" encoding="utf-8"?>
<a:theme xmlns:r="http://schemas.openxmlformats.org/officeDocument/2006/relationships"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charset="0"/>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charset="0"/>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5.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Calibri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charset="0"/>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039752084F974F8A936374EF80F060" ma:contentTypeVersion="14" ma:contentTypeDescription="Create a new document." ma:contentTypeScope="" ma:versionID="c75ceff3ac1084b34cecfa67e2e0bc37">
  <xsd:schema xmlns:xsd="http://www.w3.org/2001/XMLSchema" xmlns:xs="http://www.w3.org/2001/XMLSchema" xmlns:p="http://schemas.microsoft.com/office/2006/metadata/properties" xmlns:ns2="2f116d5b-396f-4e4a-83ba-9442a2ac4a70" xmlns:ns3="ac15c9f3-89de-41f0-808e-0d6a6779343a" targetNamespace="http://schemas.microsoft.com/office/2006/metadata/properties" ma:root="true" ma:fieldsID="c706c477dc36b70aaaa16be5c6293a26" ns2:_="" ns3:_="">
    <xsd:import namespace="2f116d5b-396f-4e4a-83ba-9442a2ac4a70"/>
    <xsd:import namespace="ac15c9f3-89de-41f0-808e-0d6a67793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16d5b-396f-4e4a-83ba-9442a2ac4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06aabbe-596b-4e13-ae27-cd64ca0bc19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5c9f3-89de-41f0-808e-0d6a677934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232e21-787a-4571-8f98-65b6d6334ccb}" ma:internalName="TaxCatchAll" ma:showField="CatchAllData" ma:web="ac15c9f3-89de-41f0-808e-0d6a677934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15c9f3-89de-41f0-808e-0d6a6779343a" xsi:nil="true"/>
    <lcf76f155ced4ddcb4097134ff3c332f xmlns="2f116d5b-396f-4e4a-83ba-9442a2ac4a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318CD78-FF2C-4027-9524-AE519D7250BB}"/>
</file>

<file path=customXml/itemProps2.xml><?xml version="1.0" encoding="utf-8"?>
<ds:datastoreItem xmlns:ds="http://schemas.openxmlformats.org/officeDocument/2006/customXml" ds:itemID="{ED657D17-DA49-44E9-8A0B-64A50B76A825}"/>
</file>

<file path=customXml/itemProps3.xml><?xml version="1.0" encoding="utf-8"?>
<ds:datastoreItem xmlns:ds="http://schemas.openxmlformats.org/officeDocument/2006/customXml" ds:itemID="{BD7ADF06-C5C1-4196-A48E-F86E08352B55}"/>
</file>

<file path=docProps/app.xml><?xml version="1.0" encoding="utf-8"?>
<Properties xmlns:vt="http://schemas.openxmlformats.org/officeDocument/2006/docPropsVTypes" xmlns="http://schemas.openxmlformats.org/officeDocument/2006/extended-properties">
  <Company/>
  <PresentationFormat>On-screen Show (4:3)</PresentationFormat>
  <Paragraphs>45</Paragraphs>
  <Slides>18</Slides>
  <Notes>17</Notes>
  <TotalTime>668</TotalTime>
  <HiddenSlides>0</HiddenSlides>
  <MMClips>0</MMClips>
  <ScaleCrop>0</ScaleCrop>
  <HeadingPairs>
    <vt:vector baseType="variant" size="6">
      <vt:variant>
        <vt:lpstr>Fonts used</vt:lpstr>
      </vt:variant>
      <vt:variant>
        <vt:i4>14</vt:i4>
      </vt:variant>
      <vt:variant>
        <vt:lpstr>Theme</vt:lpstr>
      </vt:variant>
      <vt:variant>
        <vt:i4>1</vt:i4>
      </vt:variant>
      <vt:variant>
        <vt:lpstr>Slide Titles</vt:lpstr>
      </vt:variant>
      <vt:variant>
        <vt:i4>18</vt:i4>
      </vt:variant>
    </vt:vector>
  </HeadingPairs>
  <TitlesOfParts>
    <vt:vector baseType="lpstr" size="33">
      <vt:lpstr>Arial</vt:lpstr>
      <vt:lpstr>Times New Roman</vt:lpstr>
      <vt:lpstr>ＭＳ Ｐゴシック</vt:lpstr>
      <vt:lpstr>MS PGothic</vt:lpstr>
      <vt:lpstr>Calibri</vt:lpstr>
      <vt:lpstr>Calibri Light</vt:lpstr>
      <vt:lpstr>Century Gothic</vt:lpstr>
      <vt:lpstr>Avenir Next LT Pro</vt:lpstr>
      <vt:lpstr>MS Mincho</vt:lpstr>
      <vt:lpstr>Symbol</vt:lpstr>
      <vt:lpstr>Cambria</vt:lpstr>
      <vt:lpstr>Tahoma</vt:lpstr>
      <vt:lpstr>Arial Black</vt:lpstr>
      <vt:lpstr>ＭＳ 明朝</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22.0200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24</cp:revision>
  <dcterms:created xsi:type="dcterms:W3CDTF">2008-10-29T16:02:37Z</dcterms:created>
  <dcterms:modified xsi:type="dcterms:W3CDTF">2023-07-01T10:12:00Z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010021{"F":2,"I":"CBE5-0FBF-7C12-1DD5"}</vt:lpwstr>
  </property>
  <property fmtid="{D5CDD505-2E9C-101B-9397-08002B2CF9AE}" pid="3" name="ContentTypeId">
    <vt:lpwstr>0x0101003C039752084F974F8A936374EF80F060</vt:lpwstr>
  </property>
  <property fmtid="{D5CDD505-2E9C-101B-9397-08002B2CF9AE}" pid="4" name="Order">
    <vt:r8>748400</vt:r8>
  </property>
</Properties>
</file>