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6"/>
  </p:notesMasterIdLst>
  <p:sldIdLst>
    <p:sldId id="473" r:id="rId5"/>
    <p:sldId id="432" r:id="rId6"/>
    <p:sldId id="472" r:id="rId7"/>
    <p:sldId id="258" r:id="rId8"/>
    <p:sldId id="266" r:id="rId9"/>
    <p:sldId id="484" r:id="rId10"/>
    <p:sldId id="265" r:id="rId11"/>
    <p:sldId id="486" r:id="rId12"/>
    <p:sldId id="485" r:id="rId13"/>
    <p:sldId id="257" r:id="rId14"/>
    <p:sldId id="259" r:id="rId15"/>
    <p:sldId id="490" r:id="rId16"/>
    <p:sldId id="262" r:id="rId17"/>
    <p:sldId id="488" r:id="rId18"/>
    <p:sldId id="261" r:id="rId19"/>
    <p:sldId id="491" r:id="rId20"/>
    <p:sldId id="492" r:id="rId21"/>
    <p:sldId id="489" r:id="rId22"/>
    <p:sldId id="382" r:id="rId23"/>
    <p:sldId id="429" r:id="rId24"/>
    <p:sldId id="4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8F7EF-FB4A-4966-AB6B-86F13E0F3AD8}" v="178" dt="2025-01-13T19:01:30.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48" autoAdjust="0"/>
  </p:normalViewPr>
  <p:slideViewPr>
    <p:cSldViewPr>
      <p:cViewPr varScale="1">
        <p:scale>
          <a:sx n="72" d="100"/>
          <a:sy n="72" d="100"/>
        </p:scale>
        <p:origin x="1688"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2598F7EF-FB4A-4966-AB6B-86F13E0F3AD8}"/>
    <pc:docChg chg="undo redo custSel addSld delSld modSld sldOrd modMainMaster">
      <pc:chgData name="Rachel Boxer" userId="6da37c9f42e40059" providerId="LiveId" clId="{2598F7EF-FB4A-4966-AB6B-86F13E0F3AD8}" dt="2025-01-13T19:01:58.063" v="2818" actId="47"/>
      <pc:docMkLst>
        <pc:docMk/>
      </pc:docMkLst>
      <pc:sldChg chg="modTransition modNotesTx">
        <pc:chgData name="Rachel Boxer" userId="6da37c9f42e40059" providerId="LiveId" clId="{2598F7EF-FB4A-4966-AB6B-86F13E0F3AD8}" dt="2025-01-13T18:27:12.874" v="2809" actId="20577"/>
        <pc:sldMkLst>
          <pc:docMk/>
          <pc:sldMk cId="0" sldId="257"/>
        </pc:sldMkLst>
      </pc:sldChg>
      <pc:sldChg chg="ord modTransition modNotesTx">
        <pc:chgData name="Rachel Boxer" userId="6da37c9f42e40059" providerId="LiveId" clId="{2598F7EF-FB4A-4966-AB6B-86F13E0F3AD8}" dt="2025-01-13T18:24:01.981" v="2761"/>
        <pc:sldMkLst>
          <pc:docMk/>
          <pc:sldMk cId="0" sldId="258"/>
        </pc:sldMkLst>
      </pc:sldChg>
      <pc:sldChg chg="addSp delSp modSp mod modTransition delAnim modAnim modNotesTx">
        <pc:chgData name="Rachel Boxer" userId="6da37c9f42e40059" providerId="LiveId" clId="{2598F7EF-FB4A-4966-AB6B-86F13E0F3AD8}" dt="2025-01-13T18:26:36.085" v="2794"/>
        <pc:sldMkLst>
          <pc:docMk/>
          <pc:sldMk cId="0" sldId="259"/>
        </pc:sldMkLst>
        <pc:spChg chg="add mod">
          <ac:chgData name="Rachel Boxer" userId="6da37c9f42e40059" providerId="LiveId" clId="{2598F7EF-FB4A-4966-AB6B-86F13E0F3AD8}" dt="2025-01-13T18:24:57.495" v="2765"/>
          <ac:spMkLst>
            <pc:docMk/>
            <pc:sldMk cId="0" sldId="259"/>
            <ac:spMk id="2" creationId="{01447353-4845-A4C6-7776-0C19AD4F9CE6}"/>
          </ac:spMkLst>
        </pc:spChg>
        <pc:spChg chg="add del mod ord">
          <ac:chgData name="Rachel Boxer" userId="6da37c9f42e40059" providerId="LiveId" clId="{2598F7EF-FB4A-4966-AB6B-86F13E0F3AD8}" dt="2025-01-13T18:26:20.521" v="2791" actId="478"/>
          <ac:spMkLst>
            <pc:docMk/>
            <pc:sldMk cId="0" sldId="259"/>
            <ac:spMk id="3" creationId="{AE9416E6-9AC3-C0E5-72E0-52AE2EF7B3BD}"/>
          </ac:spMkLst>
        </pc:spChg>
        <pc:spChg chg="add mod">
          <ac:chgData name="Rachel Boxer" userId="6da37c9f42e40059" providerId="LiveId" clId="{2598F7EF-FB4A-4966-AB6B-86F13E0F3AD8}" dt="2025-01-13T18:26:28.761" v="2793"/>
          <ac:spMkLst>
            <pc:docMk/>
            <pc:sldMk cId="0" sldId="259"/>
            <ac:spMk id="5" creationId="{C9F00523-6386-84F3-382A-BDF86D468F0C}"/>
          </ac:spMkLst>
        </pc:spChg>
        <pc:spChg chg="add mod">
          <ac:chgData name="Rachel Boxer" userId="6da37c9f42e40059" providerId="LiveId" clId="{2598F7EF-FB4A-4966-AB6B-86F13E0F3AD8}" dt="2025-01-13T18:26:36.085" v="2794"/>
          <ac:spMkLst>
            <pc:docMk/>
            <pc:sldMk cId="0" sldId="259"/>
            <ac:spMk id="6" creationId="{A88DEA90-2EE6-6EC9-8A96-8B8A193AAE3C}"/>
          </ac:spMkLst>
        </pc:spChg>
        <pc:spChg chg="del mod">
          <ac:chgData name="Rachel Boxer" userId="6da37c9f42e40059" providerId="LiveId" clId="{2598F7EF-FB4A-4966-AB6B-86F13E0F3AD8}" dt="2025-01-13T18:26:27.706" v="2792" actId="478"/>
          <ac:spMkLst>
            <pc:docMk/>
            <pc:sldMk cId="0" sldId="259"/>
            <ac:spMk id="1031" creationId="{00000000-0000-0000-0000-000000000000}"/>
          </ac:spMkLst>
        </pc:spChg>
      </pc:sldChg>
      <pc:sldChg chg="addSp modSp del mod modTransition modAnim modNotesTx">
        <pc:chgData name="Rachel Boxer" userId="6da37c9f42e40059" providerId="LiveId" clId="{2598F7EF-FB4A-4966-AB6B-86F13E0F3AD8}" dt="2025-01-13T19:01:58.063" v="2818" actId="47"/>
        <pc:sldMkLst>
          <pc:docMk/>
          <pc:sldMk cId="0" sldId="260"/>
        </pc:sldMkLst>
        <pc:spChg chg="add mod">
          <ac:chgData name="Rachel Boxer" userId="6da37c9f42e40059" providerId="LiveId" clId="{2598F7EF-FB4A-4966-AB6B-86F13E0F3AD8}" dt="2025-01-13T16:47:00.812" v="574"/>
          <ac:spMkLst>
            <pc:docMk/>
            <pc:sldMk cId="0" sldId="260"/>
            <ac:spMk id="2" creationId="{E2D2D65A-CE38-3A02-0938-57BC2B09F42C}"/>
          </ac:spMkLst>
        </pc:spChg>
        <pc:spChg chg="add mod">
          <ac:chgData name="Rachel Boxer" userId="6da37c9f42e40059" providerId="LiveId" clId="{2598F7EF-FB4A-4966-AB6B-86F13E0F3AD8}" dt="2025-01-13T16:47:51.701" v="580"/>
          <ac:spMkLst>
            <pc:docMk/>
            <pc:sldMk cId="0" sldId="260"/>
            <ac:spMk id="3" creationId="{C96CB14E-CFCF-BE5D-B700-FDEAC3542033}"/>
          </ac:spMkLst>
        </pc:spChg>
        <pc:spChg chg="mod">
          <ac:chgData name="Rachel Boxer" userId="6da37c9f42e40059" providerId="LiveId" clId="{2598F7EF-FB4A-4966-AB6B-86F13E0F3AD8}" dt="2025-01-13T18:54:23.221" v="2812" actId="1076"/>
          <ac:spMkLst>
            <pc:docMk/>
            <pc:sldMk cId="0" sldId="260"/>
            <ac:spMk id="9" creationId="{00000000-0000-0000-0000-000000000000}"/>
          </ac:spMkLst>
        </pc:spChg>
      </pc:sldChg>
      <pc:sldChg chg="addSp delSp modSp mod modTransition modAnim modNotesTx">
        <pc:chgData name="Rachel Boxer" userId="6da37c9f42e40059" providerId="LiveId" clId="{2598F7EF-FB4A-4966-AB6B-86F13E0F3AD8}" dt="2025-01-13T18:24:01.981" v="2761"/>
        <pc:sldMkLst>
          <pc:docMk/>
          <pc:sldMk cId="0" sldId="261"/>
        </pc:sldMkLst>
        <pc:spChg chg="add del mod">
          <ac:chgData name="Rachel Boxer" userId="6da37c9f42e40059" providerId="LiveId" clId="{2598F7EF-FB4A-4966-AB6B-86F13E0F3AD8}" dt="2025-01-13T17:07:26.285" v="1401" actId="478"/>
          <ac:spMkLst>
            <pc:docMk/>
            <pc:sldMk cId="0" sldId="261"/>
            <ac:spMk id="2" creationId="{444269E9-E2DA-5053-8A19-D0A1CC91E9A4}"/>
          </ac:spMkLst>
        </pc:spChg>
        <pc:spChg chg="add mod">
          <ac:chgData name="Rachel Boxer" userId="6da37c9f42e40059" providerId="LiveId" clId="{2598F7EF-FB4A-4966-AB6B-86F13E0F3AD8}" dt="2025-01-13T16:49:16.516" v="590"/>
          <ac:spMkLst>
            <pc:docMk/>
            <pc:sldMk cId="0" sldId="261"/>
            <ac:spMk id="3" creationId="{8B9AC96A-D689-98DB-7F5C-CC8CB745549B}"/>
          </ac:spMkLst>
        </pc:spChg>
        <pc:spChg chg="add mod">
          <ac:chgData name="Rachel Boxer" userId="6da37c9f42e40059" providerId="LiveId" clId="{2598F7EF-FB4A-4966-AB6B-86F13E0F3AD8}" dt="2025-01-13T16:49:16.516" v="590"/>
          <ac:spMkLst>
            <pc:docMk/>
            <pc:sldMk cId="0" sldId="261"/>
            <ac:spMk id="5" creationId="{514B8829-2B14-08AA-ADF1-EA1E1CC56CAA}"/>
          </ac:spMkLst>
        </pc:spChg>
        <pc:spChg chg="add mod">
          <ac:chgData name="Rachel Boxer" userId="6da37c9f42e40059" providerId="LiveId" clId="{2598F7EF-FB4A-4966-AB6B-86F13E0F3AD8}" dt="2025-01-13T16:49:16.516" v="590"/>
          <ac:spMkLst>
            <pc:docMk/>
            <pc:sldMk cId="0" sldId="261"/>
            <ac:spMk id="6" creationId="{4A460FCB-D4C1-CD75-72FD-E028B2DFE63E}"/>
          </ac:spMkLst>
        </pc:spChg>
        <pc:spChg chg="add mod topLvl">
          <ac:chgData name="Rachel Boxer" userId="6da37c9f42e40059" providerId="LiveId" clId="{2598F7EF-FB4A-4966-AB6B-86F13E0F3AD8}" dt="2025-01-13T17:12:09.072" v="1589" actId="478"/>
          <ac:spMkLst>
            <pc:docMk/>
            <pc:sldMk cId="0" sldId="261"/>
            <ac:spMk id="7" creationId="{08002288-9D1A-801A-1D6D-C20176A56127}"/>
          </ac:spMkLst>
        </pc:spChg>
        <pc:spChg chg="add del mod topLvl">
          <ac:chgData name="Rachel Boxer" userId="6da37c9f42e40059" providerId="LiveId" clId="{2598F7EF-FB4A-4966-AB6B-86F13E0F3AD8}" dt="2025-01-13T17:12:09.072" v="1589" actId="478"/>
          <ac:spMkLst>
            <pc:docMk/>
            <pc:sldMk cId="0" sldId="261"/>
            <ac:spMk id="8" creationId="{D65D5746-6769-EF4E-6CA3-EECD74ACDC9F}"/>
          </ac:spMkLst>
        </pc:spChg>
        <pc:spChg chg="mod">
          <ac:chgData name="Rachel Boxer" userId="6da37c9f42e40059" providerId="LiveId" clId="{2598F7EF-FB4A-4966-AB6B-86F13E0F3AD8}" dt="2025-01-13T17:08:08.993" v="1407" actId="1076"/>
          <ac:spMkLst>
            <pc:docMk/>
            <pc:sldMk cId="0" sldId="261"/>
            <ac:spMk id="9" creationId="{00000000-0000-0000-0000-000000000000}"/>
          </ac:spMkLst>
        </pc:spChg>
        <pc:spChg chg="add mod">
          <ac:chgData name="Rachel Boxer" userId="6da37c9f42e40059" providerId="LiveId" clId="{2598F7EF-FB4A-4966-AB6B-86F13E0F3AD8}" dt="2025-01-13T17:12:59.167" v="1599" actId="255"/>
          <ac:spMkLst>
            <pc:docMk/>
            <pc:sldMk cId="0" sldId="261"/>
            <ac:spMk id="11" creationId="{FB6DBB01-F058-6D27-5B22-31C2E6ACFF09}"/>
          </ac:spMkLst>
        </pc:spChg>
        <pc:spChg chg="add del mod">
          <ac:chgData name="Rachel Boxer" userId="6da37c9f42e40059" providerId="LiveId" clId="{2598F7EF-FB4A-4966-AB6B-86F13E0F3AD8}" dt="2025-01-13T17:12:11.648" v="1591" actId="478"/>
          <ac:spMkLst>
            <pc:docMk/>
            <pc:sldMk cId="0" sldId="261"/>
            <ac:spMk id="12" creationId="{22772BAB-B2B6-B478-2C3E-2AE1DC2A9F5A}"/>
          </ac:spMkLst>
        </pc:spChg>
        <pc:spChg chg="add mod">
          <ac:chgData name="Rachel Boxer" userId="6da37c9f42e40059" providerId="LiveId" clId="{2598F7EF-FB4A-4966-AB6B-86F13E0F3AD8}" dt="2025-01-13T17:12:28.924" v="1598" actId="1038"/>
          <ac:spMkLst>
            <pc:docMk/>
            <pc:sldMk cId="0" sldId="261"/>
            <ac:spMk id="13" creationId="{FEE718DF-9952-417C-0DBD-60513E46CCE5}"/>
          </ac:spMkLst>
        </pc:spChg>
        <pc:grpChg chg="add del mod">
          <ac:chgData name="Rachel Boxer" userId="6da37c9f42e40059" providerId="LiveId" clId="{2598F7EF-FB4A-4966-AB6B-86F13E0F3AD8}" dt="2025-01-13T17:12:09.072" v="1589" actId="478"/>
          <ac:grpSpMkLst>
            <pc:docMk/>
            <pc:sldMk cId="0" sldId="261"/>
            <ac:grpSpMk id="10" creationId="{4AA3C1F8-CB8C-FC71-E74E-1AD5F1B8D028}"/>
          </ac:grpSpMkLst>
        </pc:grpChg>
        <pc:picChg chg="add del mod">
          <ac:chgData name="Rachel Boxer" userId="6da37c9f42e40059" providerId="LiveId" clId="{2598F7EF-FB4A-4966-AB6B-86F13E0F3AD8}" dt="2025-01-13T17:36:03.720" v="2023" actId="478"/>
          <ac:picMkLst>
            <pc:docMk/>
            <pc:sldMk cId="0" sldId="261"/>
            <ac:picMk id="15" creationId="{96EA6DC6-40DC-4224-FB89-B787D1DB8A0A}"/>
          </ac:picMkLst>
        </pc:picChg>
      </pc:sldChg>
      <pc:sldChg chg="addSp modSp mod ord modTransition modAnim modNotesTx">
        <pc:chgData name="Rachel Boxer" userId="6da37c9f42e40059" providerId="LiveId" clId="{2598F7EF-FB4A-4966-AB6B-86F13E0F3AD8}" dt="2025-01-13T18:24:01.981" v="2761"/>
        <pc:sldMkLst>
          <pc:docMk/>
          <pc:sldMk cId="0" sldId="262"/>
        </pc:sldMkLst>
        <pc:spChg chg="add mod">
          <ac:chgData name="Rachel Boxer" userId="6da37c9f42e40059" providerId="LiveId" clId="{2598F7EF-FB4A-4966-AB6B-86F13E0F3AD8}" dt="2025-01-13T16:44:48.266" v="558"/>
          <ac:spMkLst>
            <pc:docMk/>
            <pc:sldMk cId="0" sldId="262"/>
            <ac:spMk id="2" creationId="{7C01BF9D-248D-C8AC-1291-65F1977F5A30}"/>
          </ac:spMkLst>
        </pc:spChg>
        <pc:spChg chg="add mod">
          <ac:chgData name="Rachel Boxer" userId="6da37c9f42e40059" providerId="LiveId" clId="{2598F7EF-FB4A-4966-AB6B-86F13E0F3AD8}" dt="2025-01-13T16:47:26.339" v="576"/>
          <ac:spMkLst>
            <pc:docMk/>
            <pc:sldMk cId="0" sldId="262"/>
            <ac:spMk id="3" creationId="{51AD3B02-AB43-B651-26A6-095518E04BF1}"/>
          </ac:spMkLst>
        </pc:spChg>
        <pc:spChg chg="add mod">
          <ac:chgData name="Rachel Boxer" userId="6da37c9f42e40059" providerId="LiveId" clId="{2598F7EF-FB4A-4966-AB6B-86F13E0F3AD8}" dt="2025-01-13T16:47:26.339" v="576"/>
          <ac:spMkLst>
            <pc:docMk/>
            <pc:sldMk cId="0" sldId="262"/>
            <ac:spMk id="5" creationId="{FB5CB87D-824A-6068-8241-A89E6EB9053D}"/>
          </ac:spMkLst>
        </pc:spChg>
        <pc:spChg chg="add mod">
          <ac:chgData name="Rachel Boxer" userId="6da37c9f42e40059" providerId="LiveId" clId="{2598F7EF-FB4A-4966-AB6B-86F13E0F3AD8}" dt="2025-01-13T16:48:12.824" v="583"/>
          <ac:spMkLst>
            <pc:docMk/>
            <pc:sldMk cId="0" sldId="262"/>
            <ac:spMk id="6" creationId="{0699A439-C650-827C-3F18-B64338F9E379}"/>
          </ac:spMkLst>
        </pc:spChg>
        <pc:spChg chg="add mod">
          <ac:chgData name="Rachel Boxer" userId="6da37c9f42e40059" providerId="LiveId" clId="{2598F7EF-FB4A-4966-AB6B-86F13E0F3AD8}" dt="2025-01-13T16:48:12.824" v="583"/>
          <ac:spMkLst>
            <pc:docMk/>
            <pc:sldMk cId="0" sldId="262"/>
            <ac:spMk id="7" creationId="{5B064706-C610-0579-4E01-1FDFBB0121E4}"/>
          </ac:spMkLst>
        </pc:spChg>
        <pc:spChg chg="mod">
          <ac:chgData name="Rachel Boxer" userId="6da37c9f42e40059" providerId="LiveId" clId="{2598F7EF-FB4A-4966-AB6B-86F13E0F3AD8}" dt="2025-01-13T16:48:11.880" v="582" actId="1076"/>
          <ac:spMkLst>
            <pc:docMk/>
            <pc:sldMk cId="0" sldId="262"/>
            <ac:spMk id="9" creationId="{00000000-0000-0000-0000-000000000000}"/>
          </ac:spMkLst>
        </pc:spChg>
      </pc:sldChg>
      <pc:sldChg chg="addSp modSp del mod ord modAnim">
        <pc:chgData name="Rachel Boxer" userId="6da37c9f42e40059" providerId="LiveId" clId="{2598F7EF-FB4A-4966-AB6B-86F13E0F3AD8}" dt="2025-01-13T17:07:44.156" v="1403" actId="47"/>
        <pc:sldMkLst>
          <pc:docMk/>
          <pc:sldMk cId="0" sldId="263"/>
        </pc:sldMkLst>
        <pc:spChg chg="add mod">
          <ac:chgData name="Rachel Boxer" userId="6da37c9f42e40059" providerId="LiveId" clId="{2598F7EF-FB4A-4966-AB6B-86F13E0F3AD8}" dt="2025-01-13T16:45:19.862" v="563"/>
          <ac:spMkLst>
            <pc:docMk/>
            <pc:sldMk cId="0" sldId="263"/>
            <ac:spMk id="2" creationId="{EC571F65-11B2-D8F2-7483-681A86C2982E}"/>
          </ac:spMkLst>
        </pc:spChg>
        <pc:spChg chg="add mod">
          <ac:chgData name="Rachel Boxer" userId="6da37c9f42e40059" providerId="LiveId" clId="{2598F7EF-FB4A-4966-AB6B-86F13E0F3AD8}" dt="2025-01-13T16:48:30.939" v="585"/>
          <ac:spMkLst>
            <pc:docMk/>
            <pc:sldMk cId="0" sldId="263"/>
            <ac:spMk id="3" creationId="{E9C7A5CD-4C1D-F467-01BC-2244D15B631D}"/>
          </ac:spMkLst>
        </pc:spChg>
        <pc:spChg chg="add mod">
          <ac:chgData name="Rachel Boxer" userId="6da37c9f42e40059" providerId="LiveId" clId="{2598F7EF-FB4A-4966-AB6B-86F13E0F3AD8}" dt="2025-01-13T16:48:30.939" v="585"/>
          <ac:spMkLst>
            <pc:docMk/>
            <pc:sldMk cId="0" sldId="263"/>
            <ac:spMk id="5" creationId="{4CC4A40A-0B2C-0C97-384C-43EDD68BBBD9}"/>
          </ac:spMkLst>
        </pc:spChg>
        <pc:spChg chg="add mod">
          <ac:chgData name="Rachel Boxer" userId="6da37c9f42e40059" providerId="LiveId" clId="{2598F7EF-FB4A-4966-AB6B-86F13E0F3AD8}" dt="2025-01-13T16:48:30.939" v="585"/>
          <ac:spMkLst>
            <pc:docMk/>
            <pc:sldMk cId="0" sldId="263"/>
            <ac:spMk id="6" creationId="{0B7C8345-81E3-C86D-4D5D-B035EBD4555E}"/>
          </ac:spMkLst>
        </pc:spChg>
        <pc:spChg chg="mod">
          <ac:chgData name="Rachel Boxer" userId="6da37c9f42e40059" providerId="LiveId" clId="{2598F7EF-FB4A-4966-AB6B-86F13E0F3AD8}" dt="2025-01-13T16:48:48.643" v="587" actId="1076"/>
          <ac:spMkLst>
            <pc:docMk/>
            <pc:sldMk cId="0" sldId="263"/>
            <ac:spMk id="9" creationId="{00000000-0000-0000-0000-000000000000}"/>
          </ac:spMkLst>
        </pc:spChg>
        <pc:picChg chg="mod">
          <ac:chgData name="Rachel Boxer" userId="6da37c9f42e40059" providerId="LiveId" clId="{2598F7EF-FB4A-4966-AB6B-86F13E0F3AD8}" dt="2025-01-13T16:45:24.111" v="565" actId="1076"/>
          <ac:picMkLst>
            <pc:docMk/>
            <pc:sldMk cId="0" sldId="263"/>
            <ac:picMk id="4" creationId="{00000000-0000-0000-0000-000000000000}"/>
          </ac:picMkLst>
        </pc:picChg>
      </pc:sldChg>
      <pc:sldChg chg="del">
        <pc:chgData name="Rachel Boxer" userId="6da37c9f42e40059" providerId="LiveId" clId="{2598F7EF-FB4A-4966-AB6B-86F13E0F3AD8}" dt="2025-01-13T17:34:25.868" v="1998" actId="47"/>
        <pc:sldMkLst>
          <pc:docMk/>
          <pc:sldMk cId="0" sldId="264"/>
        </pc:sldMkLst>
      </pc:sldChg>
      <pc:sldChg chg="modTransition modNotesTx">
        <pc:chgData name="Rachel Boxer" userId="6da37c9f42e40059" providerId="LiveId" clId="{2598F7EF-FB4A-4966-AB6B-86F13E0F3AD8}" dt="2025-01-13T18:24:01.981" v="2761"/>
        <pc:sldMkLst>
          <pc:docMk/>
          <pc:sldMk cId="0" sldId="265"/>
        </pc:sldMkLst>
      </pc:sldChg>
      <pc:sldChg chg="modTransition modNotesTx">
        <pc:chgData name="Rachel Boxer" userId="6da37c9f42e40059" providerId="LiveId" clId="{2598F7EF-FB4A-4966-AB6B-86F13E0F3AD8}" dt="2025-01-13T18:24:01.981" v="2761"/>
        <pc:sldMkLst>
          <pc:docMk/>
          <pc:sldMk cId="0" sldId="266"/>
        </pc:sldMkLst>
      </pc:sldChg>
      <pc:sldChg chg="modTransition modNotesTx">
        <pc:chgData name="Rachel Boxer" userId="6da37c9f42e40059" providerId="LiveId" clId="{2598F7EF-FB4A-4966-AB6B-86F13E0F3AD8}" dt="2025-01-13T18:24:01.981" v="2761"/>
        <pc:sldMkLst>
          <pc:docMk/>
          <pc:sldMk cId="3157799048" sldId="382"/>
        </pc:sldMkLst>
      </pc:sldChg>
      <pc:sldChg chg="modTransition">
        <pc:chgData name="Rachel Boxer" userId="6da37c9f42e40059" providerId="LiveId" clId="{2598F7EF-FB4A-4966-AB6B-86F13E0F3AD8}" dt="2025-01-13T18:24:01.981" v="2761"/>
        <pc:sldMkLst>
          <pc:docMk/>
          <pc:sldMk cId="4093315051" sldId="429"/>
        </pc:sldMkLst>
      </pc:sldChg>
      <pc:sldChg chg="modTransition">
        <pc:chgData name="Rachel Boxer" userId="6da37c9f42e40059" providerId="LiveId" clId="{2598F7EF-FB4A-4966-AB6B-86F13E0F3AD8}" dt="2025-01-13T18:24:01.981" v="2761"/>
        <pc:sldMkLst>
          <pc:docMk/>
          <pc:sldMk cId="0" sldId="432"/>
        </pc:sldMkLst>
      </pc:sldChg>
      <pc:sldChg chg="modTransition">
        <pc:chgData name="Rachel Boxer" userId="6da37c9f42e40059" providerId="LiveId" clId="{2598F7EF-FB4A-4966-AB6B-86F13E0F3AD8}" dt="2025-01-13T18:24:01.981" v="2761"/>
        <pc:sldMkLst>
          <pc:docMk/>
          <pc:sldMk cId="480641431" sldId="472"/>
        </pc:sldMkLst>
      </pc:sldChg>
      <pc:sldChg chg="modTransition">
        <pc:chgData name="Rachel Boxer" userId="6da37c9f42e40059" providerId="LiveId" clId="{2598F7EF-FB4A-4966-AB6B-86F13E0F3AD8}" dt="2025-01-13T18:24:01.981" v="2761"/>
        <pc:sldMkLst>
          <pc:docMk/>
          <pc:sldMk cId="683262553" sldId="473"/>
        </pc:sldMkLst>
      </pc:sldChg>
      <pc:sldChg chg="addSp delSp modSp mod modTransition modNotesTx">
        <pc:chgData name="Rachel Boxer" userId="6da37c9f42e40059" providerId="LiveId" clId="{2598F7EF-FB4A-4966-AB6B-86F13E0F3AD8}" dt="2025-01-13T18:24:01.981" v="2761"/>
        <pc:sldMkLst>
          <pc:docMk/>
          <pc:sldMk cId="1418223508" sldId="475"/>
        </pc:sldMkLst>
        <pc:picChg chg="del">
          <ac:chgData name="Rachel Boxer" userId="6da37c9f42e40059" providerId="LiveId" clId="{2598F7EF-FB4A-4966-AB6B-86F13E0F3AD8}" dt="2025-01-13T17:46:42.039" v="2198" actId="478"/>
          <ac:picMkLst>
            <pc:docMk/>
            <pc:sldMk cId="1418223508" sldId="475"/>
            <ac:picMk id="2" creationId="{AB94E8BB-EF2C-9B3C-69E1-FD4083D1A34F}"/>
          </ac:picMkLst>
        </pc:picChg>
        <pc:picChg chg="add mod">
          <ac:chgData name="Rachel Boxer" userId="6da37c9f42e40059" providerId="LiveId" clId="{2598F7EF-FB4A-4966-AB6B-86F13E0F3AD8}" dt="2025-01-13T17:46:51.210" v="2202" actId="1076"/>
          <ac:picMkLst>
            <pc:docMk/>
            <pc:sldMk cId="1418223508" sldId="475"/>
            <ac:picMk id="3" creationId="{C6C7DFCD-C409-5FF6-BA65-534CA6B6D29E}"/>
          </ac:picMkLst>
        </pc:picChg>
      </pc:sldChg>
      <pc:sldChg chg="del ord modNotesTx">
        <pc:chgData name="Rachel Boxer" userId="6da37c9f42e40059" providerId="LiveId" clId="{2598F7EF-FB4A-4966-AB6B-86F13E0F3AD8}" dt="2025-01-13T18:10:15.347" v="2726" actId="47"/>
        <pc:sldMkLst>
          <pc:docMk/>
          <pc:sldMk cId="795013652" sldId="482"/>
        </pc:sldMkLst>
      </pc:sldChg>
      <pc:sldChg chg="add del modNotesTx">
        <pc:chgData name="Rachel Boxer" userId="6da37c9f42e40059" providerId="LiveId" clId="{2598F7EF-FB4A-4966-AB6B-86F13E0F3AD8}" dt="2025-01-13T16:28:32.200" v="431" actId="47"/>
        <pc:sldMkLst>
          <pc:docMk/>
          <pc:sldMk cId="2299419596" sldId="483"/>
        </pc:sldMkLst>
      </pc:sldChg>
      <pc:sldChg chg="add modTransition modNotesTx">
        <pc:chgData name="Rachel Boxer" userId="6da37c9f42e40059" providerId="LiveId" clId="{2598F7EF-FB4A-4966-AB6B-86F13E0F3AD8}" dt="2025-01-13T18:24:01.981" v="2761"/>
        <pc:sldMkLst>
          <pc:docMk/>
          <pc:sldMk cId="0" sldId="484"/>
        </pc:sldMkLst>
      </pc:sldChg>
      <pc:sldChg chg="addSp modSp new mod modTransition modAnim modNotesTx">
        <pc:chgData name="Rachel Boxer" userId="6da37c9f42e40059" providerId="LiveId" clId="{2598F7EF-FB4A-4966-AB6B-86F13E0F3AD8}" dt="2025-01-13T18:24:28.681" v="2763"/>
        <pc:sldMkLst>
          <pc:docMk/>
          <pc:sldMk cId="1435378464" sldId="485"/>
        </pc:sldMkLst>
        <pc:spChg chg="add mod">
          <ac:chgData name="Rachel Boxer" userId="6da37c9f42e40059" providerId="LiveId" clId="{2598F7EF-FB4A-4966-AB6B-86F13E0F3AD8}" dt="2025-01-13T16:24:27.522" v="417" actId="20577"/>
          <ac:spMkLst>
            <pc:docMk/>
            <pc:sldMk cId="1435378464" sldId="485"/>
            <ac:spMk id="4" creationId="{48943485-0385-C19F-2F68-BF9BCA71873F}"/>
          </ac:spMkLst>
        </pc:spChg>
        <pc:picChg chg="add mod modCrop">
          <ac:chgData name="Rachel Boxer" userId="6da37c9f42e40059" providerId="LiveId" clId="{2598F7EF-FB4A-4966-AB6B-86F13E0F3AD8}" dt="2025-01-13T16:21:27.996" v="388" actId="208"/>
          <ac:picMkLst>
            <pc:docMk/>
            <pc:sldMk cId="1435378464" sldId="485"/>
            <ac:picMk id="3" creationId="{211020B2-7C05-34BB-4403-F72E6B47A6A2}"/>
          </ac:picMkLst>
        </pc:picChg>
      </pc:sldChg>
      <pc:sldChg chg="add modTransition modNotesTx">
        <pc:chgData name="Rachel Boxer" userId="6da37c9f42e40059" providerId="LiveId" clId="{2598F7EF-FB4A-4966-AB6B-86F13E0F3AD8}" dt="2025-01-13T18:24:01.981" v="2761"/>
        <pc:sldMkLst>
          <pc:docMk/>
          <pc:sldMk cId="0" sldId="486"/>
        </pc:sldMkLst>
      </pc:sldChg>
      <pc:sldChg chg="add del">
        <pc:chgData name="Rachel Boxer" userId="6da37c9f42e40059" providerId="LiveId" clId="{2598F7EF-FB4A-4966-AB6B-86F13E0F3AD8}" dt="2025-01-13T17:09:17.370" v="1418" actId="47"/>
        <pc:sldMkLst>
          <pc:docMk/>
          <pc:sldMk cId="1854672259" sldId="487"/>
        </pc:sldMkLst>
      </pc:sldChg>
      <pc:sldChg chg="addSp delSp modSp add mod ord modTransition modNotesTx">
        <pc:chgData name="Rachel Boxer" userId="6da37c9f42e40059" providerId="LiveId" clId="{2598F7EF-FB4A-4966-AB6B-86F13E0F3AD8}" dt="2025-01-13T18:53:20.547" v="2810" actId="20577"/>
        <pc:sldMkLst>
          <pc:docMk/>
          <pc:sldMk cId="948068985" sldId="488"/>
        </pc:sldMkLst>
        <pc:spChg chg="mod">
          <ac:chgData name="Rachel Boxer" userId="6da37c9f42e40059" providerId="LiveId" clId="{2598F7EF-FB4A-4966-AB6B-86F13E0F3AD8}" dt="2025-01-13T17:11:57.213" v="1588" actId="1076"/>
          <ac:spMkLst>
            <pc:docMk/>
            <pc:sldMk cId="948068985" sldId="488"/>
            <ac:spMk id="8" creationId="{A1D1A291-D2D6-55F8-8ACE-9E024F25BEC4}"/>
          </ac:spMkLst>
        </pc:spChg>
        <pc:spChg chg="mod">
          <ac:chgData name="Rachel Boxer" userId="6da37c9f42e40059" providerId="LiveId" clId="{2598F7EF-FB4A-4966-AB6B-86F13E0F3AD8}" dt="2025-01-13T17:11:31.612" v="1584" actId="404"/>
          <ac:spMkLst>
            <pc:docMk/>
            <pc:sldMk cId="948068985" sldId="488"/>
            <ac:spMk id="9" creationId="{0A6D2ED0-14C0-AA60-BF42-40D587550D9B}"/>
          </ac:spMkLst>
        </pc:spChg>
        <pc:spChg chg="del">
          <ac:chgData name="Rachel Boxer" userId="6da37c9f42e40059" providerId="LiveId" clId="{2598F7EF-FB4A-4966-AB6B-86F13E0F3AD8}" dt="2025-01-13T17:08:30.849" v="1410" actId="478"/>
          <ac:spMkLst>
            <pc:docMk/>
            <pc:sldMk cId="948068985" sldId="488"/>
            <ac:spMk id="11" creationId="{11554A47-C81A-194C-39C8-0C63ED43A11F}"/>
          </ac:spMkLst>
        </pc:spChg>
        <pc:spChg chg="add del">
          <ac:chgData name="Rachel Boxer" userId="6da37c9f42e40059" providerId="LiveId" clId="{2598F7EF-FB4A-4966-AB6B-86F13E0F3AD8}" dt="2025-01-13T17:11:40.749" v="1586" actId="22"/>
          <ac:spMkLst>
            <pc:docMk/>
            <pc:sldMk cId="948068985" sldId="488"/>
            <ac:spMk id="12" creationId="{2C731A00-6DE0-7452-A23F-F795C9C0B8E3}"/>
          </ac:spMkLst>
        </pc:spChg>
        <pc:grpChg chg="mod">
          <ac:chgData name="Rachel Boxer" userId="6da37c9f42e40059" providerId="LiveId" clId="{2598F7EF-FB4A-4966-AB6B-86F13E0F3AD8}" dt="2025-01-13T17:11:51.643" v="1587" actId="1076"/>
          <ac:grpSpMkLst>
            <pc:docMk/>
            <pc:sldMk cId="948068985" sldId="488"/>
            <ac:grpSpMk id="10" creationId="{616398B3-032C-B2FF-E163-650EFDD8DA8E}"/>
          </ac:grpSpMkLst>
        </pc:grpChg>
      </pc:sldChg>
      <pc:sldChg chg="addSp modSp new mod modTransition modNotesTx">
        <pc:chgData name="Rachel Boxer" userId="6da37c9f42e40059" providerId="LiveId" clId="{2598F7EF-FB4A-4966-AB6B-86F13E0F3AD8}" dt="2025-01-13T18:24:01.981" v="2761"/>
        <pc:sldMkLst>
          <pc:docMk/>
          <pc:sldMk cId="568171463" sldId="489"/>
        </pc:sldMkLst>
        <pc:spChg chg="add mod">
          <ac:chgData name="Rachel Boxer" userId="6da37c9f42e40059" providerId="LiveId" clId="{2598F7EF-FB4A-4966-AB6B-86F13E0F3AD8}" dt="2025-01-13T17:37:50.088" v="2034" actId="12789"/>
          <ac:spMkLst>
            <pc:docMk/>
            <pc:sldMk cId="568171463" sldId="489"/>
            <ac:spMk id="3" creationId="{575A812A-7390-9132-6187-6E4507C2823E}"/>
          </ac:spMkLst>
        </pc:spChg>
        <pc:picChg chg="add mod">
          <ac:chgData name="Rachel Boxer" userId="6da37c9f42e40059" providerId="LiveId" clId="{2598F7EF-FB4A-4966-AB6B-86F13E0F3AD8}" dt="2025-01-13T17:36:06.863" v="2024"/>
          <ac:picMkLst>
            <pc:docMk/>
            <pc:sldMk cId="568171463" sldId="489"/>
            <ac:picMk id="2" creationId="{E0FCC4BD-8C25-D71D-DD84-C9639CBF7B29}"/>
          </ac:picMkLst>
        </pc:picChg>
      </pc:sldChg>
      <pc:sldChg chg="addSp modSp add modAnim modNotesTx">
        <pc:chgData name="Rachel Boxer" userId="6da37c9f42e40059" providerId="LiveId" clId="{2598F7EF-FB4A-4966-AB6B-86F13E0F3AD8}" dt="2025-01-13T19:01:45.202" v="2817"/>
        <pc:sldMkLst>
          <pc:docMk/>
          <pc:sldMk cId="1678410076" sldId="490"/>
        </pc:sldMkLst>
        <pc:spChg chg="add mod">
          <ac:chgData name="Rachel Boxer" userId="6da37c9f42e40059" providerId="LiveId" clId="{2598F7EF-FB4A-4966-AB6B-86F13E0F3AD8}" dt="2025-01-13T19:01:23.611" v="2815"/>
          <ac:spMkLst>
            <pc:docMk/>
            <pc:sldMk cId="1678410076" sldId="490"/>
            <ac:spMk id="2" creationId="{CBAC0336-9ED0-4374-C76E-D536C05DFFC9}"/>
          </ac:spMkLst>
        </pc:spChg>
      </pc:sldChg>
      <pc:sldMasterChg chg="modTransition modSldLayout">
        <pc:chgData name="Rachel Boxer" userId="6da37c9f42e40059" providerId="LiveId" clId="{2598F7EF-FB4A-4966-AB6B-86F13E0F3AD8}" dt="2025-01-13T18:24:01.981" v="2761"/>
        <pc:sldMasterMkLst>
          <pc:docMk/>
          <pc:sldMasterMk cId="0" sldId="2147483648"/>
        </pc:sldMasterMkLst>
        <pc:sldLayoutChg chg="modTransition">
          <pc:chgData name="Rachel Boxer" userId="6da37c9f42e40059" providerId="LiveId" clId="{2598F7EF-FB4A-4966-AB6B-86F13E0F3AD8}" dt="2025-01-13T18:24:01.981" v="2761"/>
          <pc:sldLayoutMkLst>
            <pc:docMk/>
            <pc:sldMasterMk cId="0" sldId="2147483648"/>
            <pc:sldLayoutMk cId="0" sldId="2147483649"/>
          </pc:sldLayoutMkLst>
        </pc:sldLayoutChg>
        <pc:sldLayoutChg chg="modTransition">
          <pc:chgData name="Rachel Boxer" userId="6da37c9f42e40059" providerId="LiveId" clId="{2598F7EF-FB4A-4966-AB6B-86F13E0F3AD8}" dt="2025-01-13T18:24:01.981" v="2761"/>
          <pc:sldLayoutMkLst>
            <pc:docMk/>
            <pc:sldMasterMk cId="0" sldId="2147483648"/>
            <pc:sldLayoutMk cId="0" sldId="2147483650"/>
          </pc:sldLayoutMkLst>
        </pc:sldLayoutChg>
        <pc:sldLayoutChg chg="modTransition">
          <pc:chgData name="Rachel Boxer" userId="6da37c9f42e40059" providerId="LiveId" clId="{2598F7EF-FB4A-4966-AB6B-86F13E0F3AD8}" dt="2025-01-13T18:24:01.981" v="2761"/>
          <pc:sldLayoutMkLst>
            <pc:docMk/>
            <pc:sldMasterMk cId="0" sldId="2147483648"/>
            <pc:sldLayoutMk cId="0" sldId="2147483651"/>
          </pc:sldLayoutMkLst>
        </pc:sldLayoutChg>
        <pc:sldLayoutChg chg="modTransition">
          <pc:chgData name="Rachel Boxer" userId="6da37c9f42e40059" providerId="LiveId" clId="{2598F7EF-FB4A-4966-AB6B-86F13E0F3AD8}" dt="2025-01-13T18:24:01.981" v="2761"/>
          <pc:sldLayoutMkLst>
            <pc:docMk/>
            <pc:sldMasterMk cId="0" sldId="2147483648"/>
            <pc:sldLayoutMk cId="0" sldId="2147483652"/>
          </pc:sldLayoutMkLst>
        </pc:sldLayoutChg>
        <pc:sldLayoutChg chg="modTransition">
          <pc:chgData name="Rachel Boxer" userId="6da37c9f42e40059" providerId="LiveId" clId="{2598F7EF-FB4A-4966-AB6B-86F13E0F3AD8}" dt="2025-01-13T18:24:01.981" v="2761"/>
          <pc:sldLayoutMkLst>
            <pc:docMk/>
            <pc:sldMasterMk cId="0" sldId="2147483648"/>
            <pc:sldLayoutMk cId="0" sldId="2147483653"/>
          </pc:sldLayoutMkLst>
        </pc:sldLayoutChg>
        <pc:sldLayoutChg chg="modTransition">
          <pc:chgData name="Rachel Boxer" userId="6da37c9f42e40059" providerId="LiveId" clId="{2598F7EF-FB4A-4966-AB6B-86F13E0F3AD8}" dt="2025-01-13T18:24:01.981" v="2761"/>
          <pc:sldLayoutMkLst>
            <pc:docMk/>
            <pc:sldMasterMk cId="0" sldId="2147483648"/>
            <pc:sldLayoutMk cId="0" sldId="2147483654"/>
          </pc:sldLayoutMkLst>
        </pc:sldLayoutChg>
        <pc:sldLayoutChg chg="modTransition">
          <pc:chgData name="Rachel Boxer" userId="6da37c9f42e40059" providerId="LiveId" clId="{2598F7EF-FB4A-4966-AB6B-86F13E0F3AD8}" dt="2025-01-13T18:24:01.981" v="2761"/>
          <pc:sldLayoutMkLst>
            <pc:docMk/>
            <pc:sldMasterMk cId="0" sldId="2147483648"/>
            <pc:sldLayoutMk cId="0" sldId="2147483655"/>
          </pc:sldLayoutMkLst>
        </pc:sldLayoutChg>
        <pc:sldLayoutChg chg="modTransition">
          <pc:chgData name="Rachel Boxer" userId="6da37c9f42e40059" providerId="LiveId" clId="{2598F7EF-FB4A-4966-AB6B-86F13E0F3AD8}" dt="2025-01-13T18:24:01.981" v="2761"/>
          <pc:sldLayoutMkLst>
            <pc:docMk/>
            <pc:sldMasterMk cId="0" sldId="2147483648"/>
            <pc:sldLayoutMk cId="0" sldId="2147483656"/>
          </pc:sldLayoutMkLst>
        </pc:sldLayoutChg>
        <pc:sldLayoutChg chg="modTransition">
          <pc:chgData name="Rachel Boxer" userId="6da37c9f42e40059" providerId="LiveId" clId="{2598F7EF-FB4A-4966-AB6B-86F13E0F3AD8}" dt="2025-01-13T18:24:01.981" v="2761"/>
          <pc:sldLayoutMkLst>
            <pc:docMk/>
            <pc:sldMasterMk cId="0" sldId="2147483648"/>
            <pc:sldLayoutMk cId="0" sldId="2147483657"/>
          </pc:sldLayoutMkLst>
        </pc:sldLayoutChg>
        <pc:sldLayoutChg chg="modTransition">
          <pc:chgData name="Rachel Boxer" userId="6da37c9f42e40059" providerId="LiveId" clId="{2598F7EF-FB4A-4966-AB6B-86F13E0F3AD8}" dt="2025-01-13T18:24:01.981" v="2761"/>
          <pc:sldLayoutMkLst>
            <pc:docMk/>
            <pc:sldMasterMk cId="0" sldId="2147483648"/>
            <pc:sldLayoutMk cId="0" sldId="2147483658"/>
          </pc:sldLayoutMkLst>
        </pc:sldLayoutChg>
        <pc:sldLayoutChg chg="modTransition">
          <pc:chgData name="Rachel Boxer" userId="6da37c9f42e40059" providerId="LiveId" clId="{2598F7EF-FB4A-4966-AB6B-86F13E0F3AD8}" dt="2025-01-13T18:24:01.981" v="2761"/>
          <pc:sldLayoutMkLst>
            <pc:docMk/>
            <pc:sldMasterMk cId="0" sldId="2147483648"/>
            <pc:sldLayoutMk cId="0" sldId="2147483659"/>
          </pc:sldLayoutMkLst>
        </pc:sldLayoutChg>
      </pc:sldMasterChg>
      <pc:sldMasterChg chg="modTransition modSldLayout">
        <pc:chgData name="Rachel Boxer" userId="6da37c9f42e40059" providerId="LiveId" clId="{2598F7EF-FB4A-4966-AB6B-86F13E0F3AD8}" dt="2025-01-13T18:24:01.981" v="2761"/>
        <pc:sldMasterMkLst>
          <pc:docMk/>
          <pc:sldMasterMk cId="3080935528" sldId="2147483660"/>
        </pc:sldMasterMkLst>
        <pc:sldLayoutChg chg="modTransition">
          <pc:chgData name="Rachel Boxer" userId="6da37c9f42e40059" providerId="LiveId" clId="{2598F7EF-FB4A-4966-AB6B-86F13E0F3AD8}" dt="2025-01-13T18:24:01.981" v="2761"/>
          <pc:sldLayoutMkLst>
            <pc:docMk/>
            <pc:sldMasterMk cId="3080935528" sldId="2147483660"/>
            <pc:sldLayoutMk cId="1549595560" sldId="2147483661"/>
          </pc:sldLayoutMkLst>
        </pc:sldLayoutChg>
        <pc:sldLayoutChg chg="modTransition">
          <pc:chgData name="Rachel Boxer" userId="6da37c9f42e40059" providerId="LiveId" clId="{2598F7EF-FB4A-4966-AB6B-86F13E0F3AD8}" dt="2025-01-13T18:24:01.981" v="2761"/>
          <pc:sldLayoutMkLst>
            <pc:docMk/>
            <pc:sldMasterMk cId="3080935528" sldId="2147483660"/>
            <pc:sldLayoutMk cId="1045165275" sldId="2147483662"/>
          </pc:sldLayoutMkLst>
        </pc:sldLayoutChg>
        <pc:sldLayoutChg chg="modTransition">
          <pc:chgData name="Rachel Boxer" userId="6da37c9f42e40059" providerId="LiveId" clId="{2598F7EF-FB4A-4966-AB6B-86F13E0F3AD8}" dt="2025-01-13T18:24:01.981" v="2761"/>
          <pc:sldLayoutMkLst>
            <pc:docMk/>
            <pc:sldMasterMk cId="3080935528" sldId="2147483660"/>
            <pc:sldLayoutMk cId="2022454902" sldId="2147483663"/>
          </pc:sldLayoutMkLst>
        </pc:sldLayoutChg>
        <pc:sldLayoutChg chg="modTransition">
          <pc:chgData name="Rachel Boxer" userId="6da37c9f42e40059" providerId="LiveId" clId="{2598F7EF-FB4A-4966-AB6B-86F13E0F3AD8}" dt="2025-01-13T18:24:01.981" v="2761"/>
          <pc:sldLayoutMkLst>
            <pc:docMk/>
            <pc:sldMasterMk cId="3080935528" sldId="2147483660"/>
            <pc:sldLayoutMk cId="562190367" sldId="2147483664"/>
          </pc:sldLayoutMkLst>
        </pc:sldLayoutChg>
        <pc:sldLayoutChg chg="modTransition">
          <pc:chgData name="Rachel Boxer" userId="6da37c9f42e40059" providerId="LiveId" clId="{2598F7EF-FB4A-4966-AB6B-86F13E0F3AD8}" dt="2025-01-13T18:24:01.981" v="2761"/>
          <pc:sldLayoutMkLst>
            <pc:docMk/>
            <pc:sldMasterMk cId="3080935528" sldId="2147483660"/>
            <pc:sldLayoutMk cId="1331734109" sldId="2147483665"/>
          </pc:sldLayoutMkLst>
        </pc:sldLayoutChg>
        <pc:sldLayoutChg chg="modTransition">
          <pc:chgData name="Rachel Boxer" userId="6da37c9f42e40059" providerId="LiveId" clId="{2598F7EF-FB4A-4966-AB6B-86F13E0F3AD8}" dt="2025-01-13T18:24:01.981" v="2761"/>
          <pc:sldLayoutMkLst>
            <pc:docMk/>
            <pc:sldMasterMk cId="3080935528" sldId="2147483660"/>
            <pc:sldLayoutMk cId="1181006298" sldId="2147483666"/>
          </pc:sldLayoutMkLst>
        </pc:sldLayoutChg>
        <pc:sldLayoutChg chg="modTransition">
          <pc:chgData name="Rachel Boxer" userId="6da37c9f42e40059" providerId="LiveId" clId="{2598F7EF-FB4A-4966-AB6B-86F13E0F3AD8}" dt="2025-01-13T18:24:01.981" v="2761"/>
          <pc:sldLayoutMkLst>
            <pc:docMk/>
            <pc:sldMasterMk cId="3080935528" sldId="2147483660"/>
            <pc:sldLayoutMk cId="4149320300" sldId="2147483667"/>
          </pc:sldLayoutMkLst>
        </pc:sldLayoutChg>
        <pc:sldLayoutChg chg="modTransition">
          <pc:chgData name="Rachel Boxer" userId="6da37c9f42e40059" providerId="LiveId" clId="{2598F7EF-FB4A-4966-AB6B-86F13E0F3AD8}" dt="2025-01-13T18:24:01.981" v="2761"/>
          <pc:sldLayoutMkLst>
            <pc:docMk/>
            <pc:sldMasterMk cId="3080935528" sldId="2147483660"/>
            <pc:sldLayoutMk cId="4283196856" sldId="2147483668"/>
          </pc:sldLayoutMkLst>
        </pc:sldLayoutChg>
        <pc:sldLayoutChg chg="modTransition">
          <pc:chgData name="Rachel Boxer" userId="6da37c9f42e40059" providerId="LiveId" clId="{2598F7EF-FB4A-4966-AB6B-86F13E0F3AD8}" dt="2025-01-13T18:24:01.981" v="2761"/>
          <pc:sldLayoutMkLst>
            <pc:docMk/>
            <pc:sldMasterMk cId="3080935528" sldId="2147483660"/>
            <pc:sldLayoutMk cId="2464963644" sldId="2147483669"/>
          </pc:sldLayoutMkLst>
        </pc:sldLayoutChg>
        <pc:sldLayoutChg chg="modTransition">
          <pc:chgData name="Rachel Boxer" userId="6da37c9f42e40059" providerId="LiveId" clId="{2598F7EF-FB4A-4966-AB6B-86F13E0F3AD8}" dt="2025-01-13T18:24:01.981" v="2761"/>
          <pc:sldLayoutMkLst>
            <pc:docMk/>
            <pc:sldMasterMk cId="3080935528" sldId="2147483660"/>
            <pc:sldLayoutMk cId="63706309" sldId="2147483670"/>
          </pc:sldLayoutMkLst>
        </pc:sldLayoutChg>
        <pc:sldLayoutChg chg="modTransition">
          <pc:chgData name="Rachel Boxer" userId="6da37c9f42e40059" providerId="LiveId" clId="{2598F7EF-FB4A-4966-AB6B-86F13E0F3AD8}" dt="2025-01-13T18:24:01.981" v="2761"/>
          <pc:sldLayoutMkLst>
            <pc:docMk/>
            <pc:sldMasterMk cId="3080935528" sldId="2147483660"/>
            <pc:sldLayoutMk cId="1346474743" sldId="2147483671"/>
          </pc:sldLayoutMkLst>
        </pc:sldLayoutChg>
      </pc:sldMasterChg>
      <pc:sldMasterChg chg="modTransition modSldLayout">
        <pc:chgData name="Rachel Boxer" userId="6da37c9f42e40059" providerId="LiveId" clId="{2598F7EF-FB4A-4966-AB6B-86F13E0F3AD8}" dt="2025-01-13T18:24:01.981" v="2761"/>
        <pc:sldMasterMkLst>
          <pc:docMk/>
          <pc:sldMasterMk cId="3299390505" sldId="2147483672"/>
        </pc:sldMasterMkLst>
        <pc:sldLayoutChg chg="modTransition">
          <pc:chgData name="Rachel Boxer" userId="6da37c9f42e40059" providerId="LiveId" clId="{2598F7EF-FB4A-4966-AB6B-86F13E0F3AD8}" dt="2025-01-13T18:24:01.981" v="2761"/>
          <pc:sldLayoutMkLst>
            <pc:docMk/>
            <pc:sldMasterMk cId="3299390505" sldId="2147483672"/>
            <pc:sldLayoutMk cId="1714141596" sldId="2147483673"/>
          </pc:sldLayoutMkLst>
        </pc:sldLayoutChg>
        <pc:sldLayoutChg chg="modTransition">
          <pc:chgData name="Rachel Boxer" userId="6da37c9f42e40059" providerId="LiveId" clId="{2598F7EF-FB4A-4966-AB6B-86F13E0F3AD8}" dt="2025-01-13T18:24:01.981" v="2761"/>
          <pc:sldLayoutMkLst>
            <pc:docMk/>
            <pc:sldMasterMk cId="3299390505" sldId="2147483672"/>
            <pc:sldLayoutMk cId="1695918667" sldId="2147483674"/>
          </pc:sldLayoutMkLst>
        </pc:sldLayoutChg>
        <pc:sldLayoutChg chg="modTransition">
          <pc:chgData name="Rachel Boxer" userId="6da37c9f42e40059" providerId="LiveId" clId="{2598F7EF-FB4A-4966-AB6B-86F13E0F3AD8}" dt="2025-01-13T18:24:01.981" v="2761"/>
          <pc:sldLayoutMkLst>
            <pc:docMk/>
            <pc:sldMasterMk cId="3299390505" sldId="2147483672"/>
            <pc:sldLayoutMk cId="369784904" sldId="2147483675"/>
          </pc:sldLayoutMkLst>
        </pc:sldLayoutChg>
        <pc:sldLayoutChg chg="modTransition">
          <pc:chgData name="Rachel Boxer" userId="6da37c9f42e40059" providerId="LiveId" clId="{2598F7EF-FB4A-4966-AB6B-86F13E0F3AD8}" dt="2025-01-13T18:24:01.981" v="2761"/>
          <pc:sldLayoutMkLst>
            <pc:docMk/>
            <pc:sldMasterMk cId="3299390505" sldId="2147483672"/>
            <pc:sldLayoutMk cId="176233355" sldId="2147483676"/>
          </pc:sldLayoutMkLst>
        </pc:sldLayoutChg>
        <pc:sldLayoutChg chg="modTransition">
          <pc:chgData name="Rachel Boxer" userId="6da37c9f42e40059" providerId="LiveId" clId="{2598F7EF-FB4A-4966-AB6B-86F13E0F3AD8}" dt="2025-01-13T18:24:01.981" v="2761"/>
          <pc:sldLayoutMkLst>
            <pc:docMk/>
            <pc:sldMasterMk cId="3299390505" sldId="2147483672"/>
            <pc:sldLayoutMk cId="1641359994" sldId="2147483677"/>
          </pc:sldLayoutMkLst>
        </pc:sldLayoutChg>
        <pc:sldLayoutChg chg="modTransition">
          <pc:chgData name="Rachel Boxer" userId="6da37c9f42e40059" providerId="LiveId" clId="{2598F7EF-FB4A-4966-AB6B-86F13E0F3AD8}" dt="2025-01-13T18:24:01.981" v="2761"/>
          <pc:sldLayoutMkLst>
            <pc:docMk/>
            <pc:sldMasterMk cId="3299390505" sldId="2147483672"/>
            <pc:sldLayoutMk cId="3057516579" sldId="2147483678"/>
          </pc:sldLayoutMkLst>
        </pc:sldLayoutChg>
        <pc:sldLayoutChg chg="modTransition">
          <pc:chgData name="Rachel Boxer" userId="6da37c9f42e40059" providerId="LiveId" clId="{2598F7EF-FB4A-4966-AB6B-86F13E0F3AD8}" dt="2025-01-13T18:24:01.981" v="2761"/>
          <pc:sldLayoutMkLst>
            <pc:docMk/>
            <pc:sldMasterMk cId="3299390505" sldId="2147483672"/>
            <pc:sldLayoutMk cId="2262763652" sldId="2147483679"/>
          </pc:sldLayoutMkLst>
        </pc:sldLayoutChg>
        <pc:sldLayoutChg chg="modTransition">
          <pc:chgData name="Rachel Boxer" userId="6da37c9f42e40059" providerId="LiveId" clId="{2598F7EF-FB4A-4966-AB6B-86F13E0F3AD8}" dt="2025-01-13T18:24:01.981" v="2761"/>
          <pc:sldLayoutMkLst>
            <pc:docMk/>
            <pc:sldMasterMk cId="3299390505" sldId="2147483672"/>
            <pc:sldLayoutMk cId="1642673299" sldId="2147483680"/>
          </pc:sldLayoutMkLst>
        </pc:sldLayoutChg>
        <pc:sldLayoutChg chg="modTransition">
          <pc:chgData name="Rachel Boxer" userId="6da37c9f42e40059" providerId="LiveId" clId="{2598F7EF-FB4A-4966-AB6B-86F13E0F3AD8}" dt="2025-01-13T18:24:01.981" v="2761"/>
          <pc:sldLayoutMkLst>
            <pc:docMk/>
            <pc:sldMasterMk cId="3299390505" sldId="2147483672"/>
            <pc:sldLayoutMk cId="819488458" sldId="2147483681"/>
          </pc:sldLayoutMkLst>
        </pc:sldLayoutChg>
        <pc:sldLayoutChg chg="modTransition">
          <pc:chgData name="Rachel Boxer" userId="6da37c9f42e40059" providerId="LiveId" clId="{2598F7EF-FB4A-4966-AB6B-86F13E0F3AD8}" dt="2025-01-13T18:24:01.981" v="2761"/>
          <pc:sldLayoutMkLst>
            <pc:docMk/>
            <pc:sldMasterMk cId="3299390505" sldId="2147483672"/>
            <pc:sldLayoutMk cId="66577825" sldId="2147483682"/>
          </pc:sldLayoutMkLst>
        </pc:sldLayoutChg>
        <pc:sldLayoutChg chg="modTransition">
          <pc:chgData name="Rachel Boxer" userId="6da37c9f42e40059" providerId="LiveId" clId="{2598F7EF-FB4A-4966-AB6B-86F13E0F3AD8}" dt="2025-01-13T18:24:01.981" v="2761"/>
          <pc:sldLayoutMkLst>
            <pc:docMk/>
            <pc:sldMasterMk cId="3299390505" sldId="2147483672"/>
            <pc:sldLayoutMk cId="1597654716" sldId="2147483683"/>
          </pc:sldLayoutMkLst>
        </pc:sldLayoutChg>
      </pc:sldMasterChg>
      <pc:sldMasterChg chg="modTransition modSldLayout">
        <pc:chgData name="Rachel Boxer" userId="6da37c9f42e40059" providerId="LiveId" clId="{2598F7EF-FB4A-4966-AB6B-86F13E0F3AD8}" dt="2025-01-13T18:24:01.981" v="2761"/>
        <pc:sldMasterMkLst>
          <pc:docMk/>
          <pc:sldMasterMk cId="721965912" sldId="2147483684"/>
        </pc:sldMasterMkLst>
        <pc:sldLayoutChg chg="modTransition">
          <pc:chgData name="Rachel Boxer" userId="6da37c9f42e40059" providerId="LiveId" clId="{2598F7EF-FB4A-4966-AB6B-86F13E0F3AD8}" dt="2025-01-13T18:24:01.981" v="2761"/>
          <pc:sldLayoutMkLst>
            <pc:docMk/>
            <pc:sldMasterMk cId="721965912" sldId="2147483684"/>
            <pc:sldLayoutMk cId="908458101" sldId="2147483685"/>
          </pc:sldLayoutMkLst>
        </pc:sldLayoutChg>
        <pc:sldLayoutChg chg="modTransition">
          <pc:chgData name="Rachel Boxer" userId="6da37c9f42e40059" providerId="LiveId" clId="{2598F7EF-FB4A-4966-AB6B-86F13E0F3AD8}" dt="2025-01-13T18:24:01.981" v="2761"/>
          <pc:sldLayoutMkLst>
            <pc:docMk/>
            <pc:sldMasterMk cId="721965912" sldId="2147483684"/>
            <pc:sldLayoutMk cId="1698606048" sldId="2147483686"/>
          </pc:sldLayoutMkLst>
        </pc:sldLayoutChg>
        <pc:sldLayoutChg chg="modTransition">
          <pc:chgData name="Rachel Boxer" userId="6da37c9f42e40059" providerId="LiveId" clId="{2598F7EF-FB4A-4966-AB6B-86F13E0F3AD8}" dt="2025-01-13T18:24:01.981" v="2761"/>
          <pc:sldLayoutMkLst>
            <pc:docMk/>
            <pc:sldMasterMk cId="721965912" sldId="2147483684"/>
            <pc:sldLayoutMk cId="3025048818" sldId="2147483687"/>
          </pc:sldLayoutMkLst>
        </pc:sldLayoutChg>
        <pc:sldLayoutChg chg="modTransition">
          <pc:chgData name="Rachel Boxer" userId="6da37c9f42e40059" providerId="LiveId" clId="{2598F7EF-FB4A-4966-AB6B-86F13E0F3AD8}" dt="2025-01-13T18:24:01.981" v="2761"/>
          <pc:sldLayoutMkLst>
            <pc:docMk/>
            <pc:sldMasterMk cId="721965912" sldId="2147483684"/>
            <pc:sldLayoutMk cId="3804736152" sldId="2147483688"/>
          </pc:sldLayoutMkLst>
        </pc:sldLayoutChg>
        <pc:sldLayoutChg chg="modTransition">
          <pc:chgData name="Rachel Boxer" userId="6da37c9f42e40059" providerId="LiveId" clId="{2598F7EF-FB4A-4966-AB6B-86F13E0F3AD8}" dt="2025-01-13T18:24:01.981" v="2761"/>
          <pc:sldLayoutMkLst>
            <pc:docMk/>
            <pc:sldMasterMk cId="721965912" sldId="2147483684"/>
            <pc:sldLayoutMk cId="656902757" sldId="2147483689"/>
          </pc:sldLayoutMkLst>
        </pc:sldLayoutChg>
        <pc:sldLayoutChg chg="modTransition">
          <pc:chgData name="Rachel Boxer" userId="6da37c9f42e40059" providerId="LiveId" clId="{2598F7EF-FB4A-4966-AB6B-86F13E0F3AD8}" dt="2025-01-13T18:24:01.981" v="2761"/>
          <pc:sldLayoutMkLst>
            <pc:docMk/>
            <pc:sldMasterMk cId="721965912" sldId="2147483684"/>
            <pc:sldLayoutMk cId="1873026990" sldId="2147483690"/>
          </pc:sldLayoutMkLst>
        </pc:sldLayoutChg>
        <pc:sldLayoutChg chg="modTransition">
          <pc:chgData name="Rachel Boxer" userId="6da37c9f42e40059" providerId="LiveId" clId="{2598F7EF-FB4A-4966-AB6B-86F13E0F3AD8}" dt="2025-01-13T18:24:01.981" v="2761"/>
          <pc:sldLayoutMkLst>
            <pc:docMk/>
            <pc:sldMasterMk cId="721965912" sldId="2147483684"/>
            <pc:sldLayoutMk cId="738303241" sldId="2147483691"/>
          </pc:sldLayoutMkLst>
        </pc:sldLayoutChg>
        <pc:sldLayoutChg chg="modTransition">
          <pc:chgData name="Rachel Boxer" userId="6da37c9f42e40059" providerId="LiveId" clId="{2598F7EF-FB4A-4966-AB6B-86F13E0F3AD8}" dt="2025-01-13T18:24:01.981" v="2761"/>
          <pc:sldLayoutMkLst>
            <pc:docMk/>
            <pc:sldMasterMk cId="721965912" sldId="2147483684"/>
            <pc:sldLayoutMk cId="1028378157" sldId="2147483692"/>
          </pc:sldLayoutMkLst>
        </pc:sldLayoutChg>
        <pc:sldLayoutChg chg="modTransition">
          <pc:chgData name="Rachel Boxer" userId="6da37c9f42e40059" providerId="LiveId" clId="{2598F7EF-FB4A-4966-AB6B-86F13E0F3AD8}" dt="2025-01-13T18:24:01.981" v="2761"/>
          <pc:sldLayoutMkLst>
            <pc:docMk/>
            <pc:sldMasterMk cId="721965912" sldId="2147483684"/>
            <pc:sldLayoutMk cId="2707948448" sldId="2147483693"/>
          </pc:sldLayoutMkLst>
        </pc:sldLayoutChg>
        <pc:sldLayoutChg chg="modTransition">
          <pc:chgData name="Rachel Boxer" userId="6da37c9f42e40059" providerId="LiveId" clId="{2598F7EF-FB4A-4966-AB6B-86F13E0F3AD8}" dt="2025-01-13T18:24:01.981" v="2761"/>
          <pc:sldLayoutMkLst>
            <pc:docMk/>
            <pc:sldMasterMk cId="721965912" sldId="2147483684"/>
            <pc:sldLayoutMk cId="2557746671" sldId="2147483694"/>
          </pc:sldLayoutMkLst>
        </pc:sldLayoutChg>
        <pc:sldLayoutChg chg="modTransition">
          <pc:chgData name="Rachel Boxer" userId="6da37c9f42e40059" providerId="LiveId" clId="{2598F7EF-FB4A-4966-AB6B-86F13E0F3AD8}" dt="2025-01-13T18:24:01.981" v="2761"/>
          <pc:sldLayoutMkLst>
            <pc:docMk/>
            <pc:sldMasterMk cId="721965912" sldId="2147483684"/>
            <pc:sldLayoutMk cId="2791154071"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9FC9A-B03B-472A-A1FD-9746EE0BB4F5}" type="datetimeFigureOut">
              <a:rPr lang="en-GB" smtClean="0"/>
              <a:t>14/01/2025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2EA54-75E4-41CF-B93C-2550C618CA38}" type="slidenum">
              <a:rPr lang="en-GB" smtClean="0"/>
              <a:t>‹#›</a:t>
            </a:fld>
            <a:endParaRPr lang="en-GB"/>
          </a:p>
        </p:txBody>
      </p:sp>
    </p:spTree>
    <p:extLst>
      <p:ext uri="{BB962C8B-B14F-4D97-AF65-F5344CB8AC3E}">
        <p14:creationId xmlns:p14="http://schemas.microsoft.com/office/powerpoint/2010/main" val="365904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hear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8DBF-8DD6-7392-6382-3ACC69590EBE}"/>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709947E-5ACF-CF4C-9CFA-A36C44DDF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4AF2FE3-9426-CE30-0ADB-2FA8267B7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Hearts: </a:t>
            </a:r>
            <a:r>
              <a:rPr lang="en-GB" sz="2800" dirty="0">
                <a:hlinkClick r:id="rId3"/>
              </a:rPr>
              <a:t>British Sign Language BSL Video Dictionary - heart</a:t>
            </a:r>
            <a:endParaRPr lang="en-GB" sz="1800"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C19261D5-436A-2851-6214-F09E81BF8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6540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a:t>
            </a:r>
            <a:r>
              <a:rPr lang="en-GB" sz="1200" dirty="0">
                <a:effectLst/>
                <a:latin typeface="Calibri" panose="020F0502020204030204" pitchFamily="34" charset="0"/>
                <a:ea typeface="Calibri" panose="020F0502020204030204" pitchFamily="34" charset="0"/>
                <a:cs typeface="Times New Roman" panose="02020603050405020304" pitchFamily="18" charset="0"/>
              </a:rPr>
              <a:t>So, what has this story to do with us, and our maze?</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We said at the start that our lives can be a little bit like the maze. Like David, we can bad choices that hurt other people. This is a little bit like going the wrong way in the maze and getting stuck in a dead end [trace your finger to the first red dot].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Here are some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more big red dots</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red dots will help us to find the right path through the maze – and help us to think! Each time we reach a red dot, we’re going to think about how the story of David’s big mistake might help us in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our</a:t>
            </a:r>
            <a:r>
              <a:rPr lang="en-GB" sz="1200" dirty="0">
                <a:effectLst/>
                <a:latin typeface="Calibri" panose="020F0502020204030204" pitchFamily="34" charset="0"/>
                <a:ea typeface="Calibri" panose="020F0502020204030204" pitchFamily="34" charset="0"/>
                <a:cs typeface="Times New Roman" panose="02020603050405020304" pitchFamily="18" charset="0"/>
              </a:rPr>
              <a:t> lives.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So, let’s follow the path from the start to the next red dot….</a:t>
            </a:r>
          </a:p>
          <a:p>
            <a:endParaRPr lang="en-GB" dirty="0"/>
          </a:p>
        </p:txBody>
      </p:sp>
      <p:sp>
        <p:nvSpPr>
          <p:cNvPr id="4" name="Slide Number Placeholder 3"/>
          <p:cNvSpPr>
            <a:spLocks noGrp="1"/>
          </p:cNvSpPr>
          <p:nvPr>
            <p:ph type="sldNum" sz="quarter" idx="5"/>
          </p:nvPr>
        </p:nvSpPr>
        <p:spPr/>
        <p:txBody>
          <a:bodyPr/>
          <a:lstStyle/>
          <a:p>
            <a:fld id="{AC72EA54-75E4-41CF-B93C-2550C618CA38}" type="slidenum">
              <a:rPr lang="en-GB" smtClean="0"/>
              <a:t>10</a:t>
            </a:fld>
            <a:endParaRPr lang="en-GB"/>
          </a:p>
        </p:txBody>
      </p:sp>
    </p:spTree>
    <p:extLst>
      <p:ext uri="{BB962C8B-B14F-4D97-AF65-F5344CB8AC3E}">
        <p14:creationId xmlns:p14="http://schemas.microsoft.com/office/powerpoint/2010/main" val="165836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a:t>
            </a:r>
            <a:r>
              <a:rPr lang="en-GB" b="0" dirty="0"/>
              <a:t>(</a:t>
            </a:r>
            <a:r>
              <a:rPr lang="en-GB" sz="1800" dirty="0">
                <a:effectLst/>
                <a:latin typeface="Calibri" panose="020F0502020204030204" pitchFamily="34" charset="0"/>
                <a:ea typeface="Calibri" panose="020F0502020204030204" pitchFamily="34" charset="0"/>
                <a:cs typeface="Times New Roman" panose="02020603050405020304" pitchFamily="18" charset="0"/>
              </a:rPr>
              <a:t>Trace your finger)</a:t>
            </a:r>
          </a:p>
          <a:p>
            <a:pPr marL="0" lvl="0" indent="0">
              <a:buFont typeface="Symbol" panose="05050102010706020507" pitchFamily="18" charset="2"/>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We all have choices</a:t>
            </a:r>
            <a:r>
              <a:rPr lang="en-GB" sz="1800" dirty="0">
                <a:effectLst/>
                <a:latin typeface="Calibri" panose="020F0502020204030204" pitchFamily="34" charset="0"/>
                <a:ea typeface="Calibri" panose="020F0502020204030204" pitchFamily="34" charset="0"/>
                <a:cs typeface="Times New Roman" panose="02020603050405020304" pitchFamily="18" charset="0"/>
              </a:rPr>
              <a:t> – just like the pathways in the maze, we can go the right way or the wrong way. Sometimes in our lives, we make bad choices – just like King David did – and we have to live with the results of our bad choices. </a:t>
            </a:r>
          </a:p>
          <a:p>
            <a:endParaRPr lang="en-GB" b="1" dirty="0"/>
          </a:p>
          <a:p>
            <a:endParaRPr lang="en-GB" b="1" dirty="0"/>
          </a:p>
        </p:txBody>
      </p:sp>
      <p:sp>
        <p:nvSpPr>
          <p:cNvPr id="4" name="Slide Number Placeholder 3"/>
          <p:cNvSpPr>
            <a:spLocks noGrp="1"/>
          </p:cNvSpPr>
          <p:nvPr>
            <p:ph type="sldNum" sz="quarter" idx="5"/>
          </p:nvPr>
        </p:nvSpPr>
        <p:spPr/>
        <p:txBody>
          <a:bodyPr/>
          <a:lstStyle/>
          <a:p>
            <a:fld id="{AC72EA54-75E4-41CF-B93C-2550C618CA38}" type="slidenum">
              <a:rPr lang="en-GB" smtClean="0"/>
              <a:t>11</a:t>
            </a:fld>
            <a:endParaRPr lang="en-GB"/>
          </a:p>
        </p:txBody>
      </p:sp>
    </p:spTree>
    <p:extLst>
      <p:ext uri="{BB962C8B-B14F-4D97-AF65-F5344CB8AC3E}">
        <p14:creationId xmlns:p14="http://schemas.microsoft.com/office/powerpoint/2010/main" val="2972294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15BDD-9ED2-FBD0-5B86-81ABE53A7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6717F-D726-29D3-44AB-A37D2C47C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71540-3EE3-ABC4-57A4-EE560B8C00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12: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We all make mistakes</a:t>
            </a:r>
            <a:r>
              <a:rPr lang="en-GB" sz="1200" dirty="0">
                <a:effectLst/>
                <a:latin typeface="Calibri" panose="020F0502020204030204" pitchFamily="34" charset="0"/>
                <a:ea typeface="Calibri" panose="020F0502020204030204" pitchFamily="34" charset="0"/>
                <a:cs typeface="Times New Roman" panose="02020603050405020304" pitchFamily="18" charset="0"/>
              </a:rPr>
              <a:t> – there is a difference between a mistake and a bad decision. Mistakes are accidental, they’re not deliberate or on purpose, but they can still have an effect on other people and we need to learn to be aware when our mistakes hurt others. But David’s actions were not a mistake – he made the wrong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choice</a:t>
            </a:r>
            <a:r>
              <a:rPr lang="en-GB" sz="1200" dirty="0">
                <a:effectLst/>
                <a:latin typeface="Calibri" panose="020F0502020204030204" pitchFamily="34" charset="0"/>
                <a:ea typeface="Calibri" panose="020F0502020204030204" pitchFamily="34" charset="0"/>
                <a:cs typeface="Times New Roman" panose="02020603050405020304" pitchFamily="18" charset="0"/>
              </a:rPr>
              <a:t> when he wanted Bathsheba to be his wife. </a:t>
            </a:r>
          </a:p>
          <a:p>
            <a:endParaRPr lang="en-GB" b="1" dirty="0"/>
          </a:p>
          <a:p>
            <a:endParaRPr lang="en-GB" b="1" dirty="0"/>
          </a:p>
        </p:txBody>
      </p:sp>
      <p:sp>
        <p:nvSpPr>
          <p:cNvPr id="4" name="Slide Number Placeholder 3">
            <a:extLst>
              <a:ext uri="{FF2B5EF4-FFF2-40B4-BE49-F238E27FC236}">
                <a16:creationId xmlns:a16="http://schemas.microsoft.com/office/drawing/2014/main" id="{442F3F97-00A1-C29B-0171-76BF281588C7}"/>
              </a:ext>
            </a:extLst>
          </p:cNvPr>
          <p:cNvSpPr>
            <a:spLocks noGrp="1"/>
          </p:cNvSpPr>
          <p:nvPr>
            <p:ph type="sldNum" sz="quarter" idx="5"/>
          </p:nvPr>
        </p:nvSpPr>
        <p:spPr/>
        <p:txBody>
          <a:bodyPr/>
          <a:lstStyle/>
          <a:p>
            <a:fld id="{AC72EA54-75E4-41CF-B93C-2550C618CA38}" type="slidenum">
              <a:rPr lang="en-GB" smtClean="0"/>
              <a:t>12</a:t>
            </a:fld>
            <a:endParaRPr lang="en-GB"/>
          </a:p>
        </p:txBody>
      </p:sp>
    </p:spTree>
    <p:extLst>
      <p:ext uri="{BB962C8B-B14F-4D97-AF65-F5344CB8AC3E}">
        <p14:creationId xmlns:p14="http://schemas.microsoft.com/office/powerpoint/2010/main" val="2669396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We need to say sorry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David told God that he had made the wrong choice and said he was sorry. There are many more stories about King David’s life after he made his bad choice that show how much God still loved him, and had forgiven him. When we hurt others, whether it’s a mistake or a deliberate choice, it’s important for us to say – and be – sorry. Saying sorry gives others the opportunity to forgive us. </a:t>
            </a:r>
          </a:p>
          <a:p>
            <a:endParaRPr lang="en-GB" b="1" dirty="0"/>
          </a:p>
        </p:txBody>
      </p:sp>
      <p:sp>
        <p:nvSpPr>
          <p:cNvPr id="4" name="Slide Number Placeholder 3"/>
          <p:cNvSpPr>
            <a:spLocks noGrp="1"/>
          </p:cNvSpPr>
          <p:nvPr>
            <p:ph type="sldNum" sz="quarter" idx="5"/>
          </p:nvPr>
        </p:nvSpPr>
        <p:spPr/>
        <p:txBody>
          <a:bodyPr/>
          <a:lstStyle/>
          <a:p>
            <a:fld id="{AC72EA54-75E4-41CF-B93C-2550C618CA38}" type="slidenum">
              <a:rPr lang="en-GB" smtClean="0"/>
              <a:t>13</a:t>
            </a:fld>
            <a:endParaRPr lang="en-GB"/>
          </a:p>
        </p:txBody>
      </p:sp>
    </p:spTree>
    <p:extLst>
      <p:ext uri="{BB962C8B-B14F-4D97-AF65-F5344CB8AC3E}">
        <p14:creationId xmlns:p14="http://schemas.microsoft.com/office/powerpoint/2010/main" val="1209606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52A55-05CC-C6E6-AE8A-5059C7506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F501F-EF31-D179-721F-DE27F1F85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26A9F-4EF7-18CD-1772-5DEE82F6ABAD}"/>
              </a:ext>
            </a:extLst>
          </p:cNvPr>
          <p:cNvSpPr>
            <a:spLocks noGrp="1"/>
          </p:cNvSpPr>
          <p:nvPr>
            <p:ph type="body" idx="1"/>
          </p:nvPr>
        </p:nvSpPr>
        <p:spPr/>
        <p:txBody>
          <a:bodyPr/>
          <a:lstStyle/>
          <a:p>
            <a:r>
              <a:rPr lang="en-GB" b="1" dirty="0"/>
              <a:t>Slide 14: God is loving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David believed that </a:t>
            </a:r>
            <a:r>
              <a:rPr lang="en-GB" sz="1800" dirty="0">
                <a:effectLst/>
                <a:latin typeface="Calibri" panose="020F0502020204030204" pitchFamily="34" charset="0"/>
                <a:ea typeface="Calibri" panose="020F0502020204030204" pitchFamily="34" charset="0"/>
                <a:cs typeface="Times New Roman" panose="02020603050405020304" pitchFamily="18" charset="0"/>
              </a:rPr>
              <a:t>God loved him deeply despite his bad decisions, and knew that by saying sorry, his relationship with God could be mended. He wrote in the first verse of Psalm 51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2800" b="1" i="0" dirty="0">
                <a:solidFill>
                  <a:srgbClr val="000000"/>
                </a:solidFill>
                <a:effectLst/>
                <a:latin typeface="system-ui"/>
              </a:rPr>
              <a:t>God, be merciful to me because you are loving.’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000000"/>
                </a:solidFill>
                <a:effectLst/>
                <a:latin typeface="system-ui"/>
                <a:ea typeface="Calibri" panose="020F0502020204030204" pitchFamily="34" charset="0"/>
                <a:cs typeface="Times New Roman" panose="02020603050405020304" pitchFamily="18" charset="0"/>
              </a:rPr>
              <a:t>David believed that because God’s character is full of love, it would mean that God would show him mercy – and forgive him.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323EEA4A-A29C-2E52-B531-1F68CFD7F42B}"/>
              </a:ext>
            </a:extLst>
          </p:cNvPr>
          <p:cNvSpPr>
            <a:spLocks noGrp="1"/>
          </p:cNvSpPr>
          <p:nvPr>
            <p:ph type="sldNum" sz="quarter" idx="5"/>
          </p:nvPr>
        </p:nvSpPr>
        <p:spPr/>
        <p:txBody>
          <a:bodyPr/>
          <a:lstStyle/>
          <a:p>
            <a:fld id="{AC72EA54-75E4-41CF-B93C-2550C618CA38}" type="slidenum">
              <a:rPr lang="en-GB" smtClean="0"/>
              <a:t>14</a:t>
            </a:fld>
            <a:endParaRPr lang="en-GB"/>
          </a:p>
        </p:txBody>
      </p:sp>
    </p:spTree>
    <p:extLst>
      <p:ext uri="{BB962C8B-B14F-4D97-AF65-F5344CB8AC3E}">
        <p14:creationId xmlns:p14="http://schemas.microsoft.com/office/powerpoint/2010/main" val="1694932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15: We can learn from the past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David’s bad decision taught him how to mend his broken relationship with God, and to trust God to help him in the future. We can also learn from our bad decisions, because the next time we are faced with a choice in how we behave, we can remind ourselves what happened… and hopefully choose differently….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AC72EA54-75E4-41CF-B93C-2550C618CA38}" type="slidenum">
              <a:rPr lang="en-GB" smtClean="0"/>
              <a:t>15</a:t>
            </a:fld>
            <a:endParaRPr lang="en-GB"/>
          </a:p>
        </p:txBody>
      </p:sp>
    </p:spTree>
    <p:extLst>
      <p:ext uri="{BB962C8B-B14F-4D97-AF65-F5344CB8AC3E}">
        <p14:creationId xmlns:p14="http://schemas.microsoft.com/office/powerpoint/2010/main" val="3646609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 </a:t>
            </a:r>
            <a:r>
              <a:rPr lang="en-GB" dirty="0"/>
              <a:t>For many Christians across the world, this week marks the start of Lent, a time when many will be thinking about their lives and the things they are sorry for, or want to do better, as they try to be like Jesus. Like David, who talked about the state of his heart, it will be a time when they will examine their hearts and their actions, and get right with God. </a:t>
            </a:r>
            <a:r>
              <a:rPr lang="en-GB" i="1" dirty="0"/>
              <a:t>[share any school-based follow-up you might have here.]</a:t>
            </a:r>
            <a:endParaRPr lang="en-GB" dirty="0"/>
          </a:p>
        </p:txBody>
      </p:sp>
      <p:sp>
        <p:nvSpPr>
          <p:cNvPr id="4" name="Slide Number Placeholder 3"/>
          <p:cNvSpPr>
            <a:spLocks noGrp="1"/>
          </p:cNvSpPr>
          <p:nvPr>
            <p:ph type="sldNum" sz="quarter" idx="5"/>
          </p:nvPr>
        </p:nvSpPr>
        <p:spPr/>
        <p:txBody>
          <a:bodyPr/>
          <a:lstStyle/>
          <a:p>
            <a:fld id="{AC72EA54-75E4-41CF-B93C-2550C618CA38}" type="slidenum">
              <a:rPr lang="en-GB" smtClean="0"/>
              <a:t>16</a:t>
            </a:fld>
            <a:endParaRPr lang="en-GB"/>
          </a:p>
        </p:txBody>
      </p:sp>
    </p:spTree>
    <p:extLst>
      <p:ext uri="{BB962C8B-B14F-4D97-AF65-F5344CB8AC3E}">
        <p14:creationId xmlns:p14="http://schemas.microsoft.com/office/powerpoint/2010/main" val="2046519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4AE1C-71CA-FBE9-F0B3-5AC7CEF87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B2F47-888F-922D-4BED-EF0C74FC8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87F56-DACD-4B9C-AB25-2BE4345E4D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17: Responding and words for worship: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In the stillness now, you might want to look at the maze and the dots, and think about how this might make a difference in our school community or our families…..and what difference this might make in our world if more people were to live in this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[Leave time for pupils to pause and think]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If you’d like to pray now, find a way to make these words your own – or join me with ‘Amen’ at the 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95315227-5A6C-9ED0-2528-A156B693F50C}"/>
              </a:ext>
            </a:extLst>
          </p:cNvPr>
          <p:cNvSpPr>
            <a:spLocks noGrp="1"/>
          </p:cNvSpPr>
          <p:nvPr>
            <p:ph type="sldNum" sz="quarter" idx="5"/>
          </p:nvPr>
        </p:nvSpPr>
        <p:spPr/>
        <p:txBody>
          <a:bodyPr/>
          <a:lstStyle/>
          <a:p>
            <a:fld id="{AC72EA54-75E4-41CF-B93C-2550C618CA38}" type="slidenum">
              <a:rPr lang="en-GB" smtClean="0"/>
              <a:t>17</a:t>
            </a:fld>
            <a:endParaRPr lang="en-GB"/>
          </a:p>
        </p:txBody>
      </p:sp>
    </p:spTree>
    <p:extLst>
      <p:ext uri="{BB962C8B-B14F-4D97-AF65-F5344CB8AC3E}">
        <p14:creationId xmlns:p14="http://schemas.microsoft.com/office/powerpoint/2010/main" val="3125929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18: Prayer</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Dear God </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Thank you for this story about King David and how it helps us to see the difference between making a mistake, and making a bad choice. Help us to learn from the choices we make, just like King David did, and to realise that we need to say sorry so that broken relationships can be mended. </a:t>
            </a:r>
          </a:p>
          <a:p>
            <a:endParaRPr lang="en-GB" b="1" dirty="0"/>
          </a:p>
        </p:txBody>
      </p:sp>
      <p:sp>
        <p:nvSpPr>
          <p:cNvPr id="4" name="Slide Number Placeholder 3"/>
          <p:cNvSpPr>
            <a:spLocks noGrp="1"/>
          </p:cNvSpPr>
          <p:nvPr>
            <p:ph type="sldNum" sz="quarter" idx="5"/>
          </p:nvPr>
        </p:nvSpPr>
        <p:spPr/>
        <p:txBody>
          <a:bodyPr/>
          <a:lstStyle/>
          <a:p>
            <a:fld id="{AC72EA54-75E4-41CF-B93C-2550C618CA38}" type="slidenum">
              <a:rPr lang="en-GB" smtClean="0"/>
              <a:t>18</a:t>
            </a:fld>
            <a:endParaRPr lang="en-GB"/>
          </a:p>
        </p:txBody>
      </p:sp>
    </p:spTree>
    <p:extLst>
      <p:ext uri="{BB962C8B-B14F-4D97-AF65-F5344CB8AC3E}">
        <p14:creationId xmlns:p14="http://schemas.microsoft.com/office/powerpoint/2010/main" val="730715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Slide 19: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‘Amen’</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B34225-336C-4B8A-A515-4119C3B2F6D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3018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share our thoughts.</a:t>
            </a:r>
            <a:endParaRPr lang="en-GB" altLang="en-US" sz="1800" b="1" dirty="0">
              <a:solidFill>
                <a:schemeClr val="bg1"/>
              </a:solidFill>
              <a:latin typeface="Century Gothic" panose="020B0502020202020204" pitchFamily="34"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20</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Leader: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As we leave this place and time and go into the day ahead,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All:</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….may we serve one another in our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words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actions.</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Signs for response: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Words (use 3</a:t>
            </a:r>
            <a:r>
              <a:rPr lang="en-GB" sz="1800" i="1" baseline="30000" dirty="0">
                <a:effectLst/>
                <a:latin typeface="Calibri" panose="020F0502020204030204" pitchFamily="34" charset="0"/>
                <a:ea typeface="MS Mincho" panose="02020609040205080304" pitchFamily="49" charset="-128"/>
                <a:cs typeface="Times New Roman" panose="02020603050405020304" pitchFamily="18" charset="0"/>
              </a:rPr>
              <a:t>rd</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rPr>
              <a:t>Actions: </a:t>
            </a:r>
            <a:r>
              <a:rPr lang="en-US" sz="1800" i="1" u="sng" dirty="0">
                <a:solidFill>
                  <a:srgbClr val="0000FF"/>
                </a:solidFill>
                <a:effectLst/>
                <a:latin typeface="Calibri" panose="020F0502020204030204" pitchFamily="34" charset="0"/>
                <a:ea typeface="MS Mincho" panose="02020609040205080304" pitchFamily="49" charset="-128"/>
                <a:hlinkClick r:id="rId5"/>
              </a:rPr>
              <a:t>British Sign Language BSL Video Dictionary - action (signbsl.com)</a:t>
            </a:r>
            <a:endPar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6D171-9D34-43A3-887A-C59325A451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92478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20E3-3A84-4A18-1BE7-86D6F3993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D2000-E1FE-2382-F717-BAD6FA550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D4EC03-3C95-6776-2A52-1E65FADF2661}"/>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Sorry whiteboards</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Cambria" panose="02040503050406030204" pitchFamily="18" charset="0"/>
                <a:cs typeface="Times New Roman" panose="02020603050405020304" pitchFamily="18" charset="0"/>
              </a:rPr>
              <a:t>Provide a small whiteboard for children.</a:t>
            </a:r>
          </a:p>
          <a:p>
            <a:r>
              <a:rPr lang="en-GB" sz="2800" dirty="0"/>
              <a:t>Write some things you’re sorry for/about &amp; rub it out, symbolising forgiveness.</a:t>
            </a:r>
            <a:endParaRPr lang="en-GB" dirty="0"/>
          </a:p>
        </p:txBody>
      </p:sp>
      <p:sp>
        <p:nvSpPr>
          <p:cNvPr id="4" name="Slide Number Placeholder 3">
            <a:extLst>
              <a:ext uri="{FF2B5EF4-FFF2-40B4-BE49-F238E27FC236}">
                <a16:creationId xmlns:a16="http://schemas.microsoft.com/office/drawing/2014/main" id="{14E9023C-504B-FC74-6430-E2D0C9FF42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A51ED-6BC5-4CFB-89D2-E1A1420AF81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580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2DA55-53CB-3123-22BE-24FE3A5E96C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4E362BA-8D6B-AB87-E8A1-A3A9BA6D8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2EDD3E7-4F35-0E3F-7180-1D913AEF6C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community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 serve one another.</a:t>
            </a:r>
          </a:p>
        </p:txBody>
      </p:sp>
      <p:sp>
        <p:nvSpPr>
          <p:cNvPr id="9220" name="Slide Number Placeholder 3">
            <a:extLst>
              <a:ext uri="{FF2B5EF4-FFF2-40B4-BE49-F238E27FC236}">
                <a16:creationId xmlns:a16="http://schemas.microsoft.com/office/drawing/2014/main" id="{79A76D3B-4F12-FDD9-B28E-20912349F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2129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4: </a:t>
            </a:r>
            <a:r>
              <a:rPr lang="en-GB" sz="1800" dirty="0">
                <a:effectLst/>
                <a:latin typeface="Calibri" panose="020F0502020204030204" pitchFamily="34" charset="0"/>
                <a:ea typeface="Calibri" panose="020F0502020204030204" pitchFamily="34" charset="0"/>
                <a:cs typeface="Times New Roman" panose="02020603050405020304" pitchFamily="18" charset="0"/>
              </a:rPr>
              <a:t>I expect some of you have tried to do one of these. This is a maze, and you have to try to get from the outside to the middle, or from one side to the other, but it’s not always as easy as it sounds is it? Why is that? [ask a child]. That’s right – we sometimes turn the wrong way and find ourselves in a dead end.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In some ways, I think that our lives are a little bit like a maze – but we’ll think some more about the reasons why after we’ve heard our story for today….</a:t>
            </a:r>
          </a:p>
        </p:txBody>
      </p:sp>
      <p:sp>
        <p:nvSpPr>
          <p:cNvPr id="4" name="Slide Number Placeholder 3"/>
          <p:cNvSpPr>
            <a:spLocks noGrp="1"/>
          </p:cNvSpPr>
          <p:nvPr>
            <p:ph type="sldNum" sz="quarter" idx="5"/>
          </p:nvPr>
        </p:nvSpPr>
        <p:spPr/>
        <p:txBody>
          <a:bodyPr/>
          <a:lstStyle/>
          <a:p>
            <a:fld id="{AC72EA54-75E4-41CF-B93C-2550C618CA38}" type="slidenum">
              <a:rPr lang="en-GB" smtClean="0"/>
              <a:t>4</a:t>
            </a:fld>
            <a:endParaRPr lang="en-GB"/>
          </a:p>
        </p:txBody>
      </p:sp>
    </p:spTree>
    <p:extLst>
      <p:ext uri="{BB962C8B-B14F-4D97-AF65-F5344CB8AC3E}">
        <p14:creationId xmlns:p14="http://schemas.microsoft.com/office/powerpoint/2010/main" val="292199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In our story, David is now King of Israel, and it’s fair to say that there are many, many stories about what a great king he was, but there’s also this story, about some very bad decisions that he made, the effect that his choices had on others and what he did about them.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16000" lvl="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5</a:t>
            </a:fld>
            <a:endParaRPr lang="en-GB" sz="14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1400" b="1" strike="noStrike" spc="-1" dirty="0">
                <a:solidFill>
                  <a:srgbClr val="000000"/>
                </a:solidFill>
                <a:latin typeface="Arial"/>
              </a:rPr>
              <a:t>Slide 6: </a:t>
            </a:r>
            <a:r>
              <a:rPr lang="en-GB" sz="1800" dirty="0">
                <a:effectLst/>
                <a:latin typeface="Calibri" panose="020F0502020204030204" pitchFamily="34" charset="0"/>
                <a:ea typeface="Calibri" panose="020F0502020204030204" pitchFamily="34" charset="0"/>
                <a:cs typeface="Times New Roman" panose="02020603050405020304" pitchFamily="18" charset="0"/>
              </a:rPr>
              <a:t>One evening, David was on the roof of his palace, watching the world go by. As he looked across the rooftops, he spotted a beautiful woman as she went down to a nearby pool to wash. He asked one of his servants: ‘Who is that beautiful woman? Go and find out who she is.’ So the servant found out and told the king ‘She is Bathsheba, the wife of Uriah.’ King David was thinking about Bathsheba so much that he just couldn’t see that what he was about to do was really, really  wrong.</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But he was the king, and by now, he was very used to people following his orders. And so, King David made his first bad choice – wanting something that didn’t belong to him. </a:t>
            </a:r>
            <a:endParaRPr lang="en-GB" sz="1400" b="1"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6</a:t>
            </a:fld>
            <a:endParaRPr lang="en-GB" sz="14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1400" b="1" strike="noStrike" spc="-1" dirty="0">
                <a:solidFill>
                  <a:srgbClr val="000000"/>
                </a:solidFill>
                <a:latin typeface="Arial"/>
              </a:rPr>
              <a:t>Slide 7: </a:t>
            </a:r>
            <a:r>
              <a:rPr lang="en-GB" sz="1800" dirty="0">
                <a:effectLst/>
                <a:latin typeface="Calibri" panose="020F0502020204030204" pitchFamily="34" charset="0"/>
                <a:ea typeface="Calibri" panose="020F0502020204030204" pitchFamily="34" charset="0"/>
                <a:cs typeface="Times New Roman" panose="02020603050405020304" pitchFamily="18" charset="0"/>
              </a:rPr>
              <a:t>He told the servant ‘Bring her to me because I want her to be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my </a:t>
            </a:r>
            <a:r>
              <a:rPr lang="en-GB" sz="1800" dirty="0">
                <a:effectLst/>
                <a:latin typeface="Calibri" panose="020F0502020204030204" pitchFamily="34" charset="0"/>
                <a:ea typeface="Calibri" panose="020F0502020204030204" pitchFamily="34" charset="0"/>
                <a:cs typeface="Times New Roman" panose="02020603050405020304" pitchFamily="18" charset="0"/>
              </a:rPr>
              <a:t>wife.’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But she was someone else’s wife, and so King David decided to do something about that too – his second bad choice. Bathsheba’s husband was in King David’s army, and the army were about to go into battle. He told Joab, who was in charge of the army, ‘Put Uriah on the front line of the battle, where the fighting is fiercest.’ He knew that this would mean that Uriah would probably be killed. What a terrible thing to do!</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And that’s exactly what happened – Uriah was killed in battle, and King David married Bathsheba.</a:t>
            </a:r>
          </a:p>
          <a:p>
            <a:pPr marL="216000" indent="0">
              <a:buNone/>
            </a:pPr>
            <a:endParaRPr lang="en-GB" sz="1400" b="1"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7</a:t>
            </a:fld>
            <a:endParaRPr lang="en-GB" sz="14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1400" b="1" dirty="0"/>
              <a:t>Slide 8: </a:t>
            </a:r>
            <a:r>
              <a:rPr lang="en-GB" sz="1400" dirty="0">
                <a:effectLst/>
                <a:latin typeface="Calibri" panose="020F0502020204030204" pitchFamily="34" charset="0"/>
                <a:ea typeface="Calibri" panose="020F0502020204030204" pitchFamily="34" charset="0"/>
                <a:cs typeface="Times New Roman" panose="02020603050405020304" pitchFamily="18" charset="0"/>
              </a:rPr>
              <a:t>But that’s not where the story ends – you’ll be pleased to know that King David had a very wise adviser called Nathan who knew that what David had done was really, really wrong, and had made God very sad. Nathan was also not afraid to go to the king and tell him so. When David saw what he had done, and realised how his actions had hurt others, and worse still, made God sad, he wrote these words in Psalm 51:</a:t>
            </a: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8</a:t>
            </a:fld>
            <a:endParaRPr lang="en-GB" sz="14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2800" b="1" i="0" dirty="0">
                <a:solidFill>
                  <a:srgbClr val="000000"/>
                </a:solidFill>
                <a:effectLst/>
                <a:latin typeface="system-ui"/>
              </a:rPr>
              <a:t>Wash away all my guilt and make me clean again</a:t>
            </a:r>
            <a:r>
              <a:rPr lang="en-GB" sz="1800" b="1"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1" i="0" dirty="0">
                <a:solidFill>
                  <a:srgbClr val="000000"/>
                </a:solidFill>
                <a:effectLst/>
                <a:latin typeface="system-ui"/>
              </a:rPr>
              <a:t>Create in me a pure heart, God. Make my spirit right again.’ (Psalm 51: 2&amp;10)</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David knew that what he had done wrong was really serious – and that he needed to say sorry, to repent (which means ‘turn around’) in order to restore his friendship with God.</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And the story tells us that God did forgive David, which made their friendship right again.</a:t>
            </a:r>
          </a:p>
          <a:p>
            <a:endParaRPr lang="en-GB" b="1" dirty="0"/>
          </a:p>
        </p:txBody>
      </p:sp>
      <p:sp>
        <p:nvSpPr>
          <p:cNvPr id="4" name="Slide Number Placeholder 3"/>
          <p:cNvSpPr>
            <a:spLocks noGrp="1"/>
          </p:cNvSpPr>
          <p:nvPr>
            <p:ph type="sldNum" sz="quarter" idx="5"/>
          </p:nvPr>
        </p:nvSpPr>
        <p:spPr/>
        <p:txBody>
          <a:bodyPr/>
          <a:lstStyle/>
          <a:p>
            <a:fld id="{AC72EA54-75E4-41CF-B93C-2550C618CA38}" type="slidenum">
              <a:rPr lang="en-GB" smtClean="0"/>
              <a:t>9</a:t>
            </a:fld>
            <a:endParaRPr lang="en-GB"/>
          </a:p>
        </p:txBody>
      </p:sp>
    </p:spTree>
    <p:extLst>
      <p:ext uri="{BB962C8B-B14F-4D97-AF65-F5344CB8AC3E}">
        <p14:creationId xmlns:p14="http://schemas.microsoft.com/office/powerpoint/2010/main" val="314514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7CC6FD-5ED3-4BC0-8ACC-EFF42EA1ABE2}" type="datetimeFigureOut">
              <a:rPr lang="en-US" smtClean="0"/>
              <a:t>1/14/2025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ED0ED-8C25-47B7-89C2-955CCF1BD36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7CC6FD-5ED3-4BC0-8ACC-EFF42EA1ABE2}" type="datetimeFigureOut">
              <a:rPr lang="en-US" smtClean="0"/>
              <a:t>1/14/2025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ED0ED-8C25-47B7-89C2-955CCF1BD36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7CC6FD-5ED3-4BC0-8ACC-EFF42EA1ABE2}" type="datetimeFigureOut">
              <a:rPr lang="en-US" smtClean="0"/>
              <a:t>1/14/2025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ED0ED-8C25-47B7-89C2-955CCF1BD36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54959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45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02245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6219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33173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18100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4932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28319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7CC6FD-5ED3-4BC0-8ACC-EFF42EA1ABE2}" type="datetimeFigureOut">
              <a:rPr lang="en-US" smtClean="0"/>
              <a:t>1/14/2025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ED0ED-8C25-47B7-89C2-955CCF1BD36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6496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370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34647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86D2E3-7B79-4A1E-8516-A4136301D691}"/>
              </a:ext>
            </a:extLst>
          </p:cNvPr>
          <p:cNvSpPr>
            <a:spLocks noGrp="1"/>
          </p:cNvSpPr>
          <p:nvPr>
            <p:ph type="dt" sz="half" idx="10"/>
          </p:nvPr>
        </p:nvSpPr>
        <p:spPr/>
        <p:txBody>
          <a:bodyPr/>
          <a:lstStyle>
            <a:lvl1pPr algn="ctr" eaLnBrk="0" hangingPunct="0">
              <a:defRPr/>
            </a:lvl1pPr>
          </a:lstStyle>
          <a:p>
            <a:pPr>
              <a:defRPr/>
            </a:pPr>
            <a:fld id="{AB15DC86-F227-4824-8B50-1AB6FEBB2E07}" type="datetimeFigureOut">
              <a:rPr lang="en-US" altLang="en-US"/>
              <a:pPr>
                <a:defRPr/>
              </a:pPr>
              <a:t>1/14/2025</a:t>
            </a:fld>
            <a:endParaRPr lang="en-GB" altLang="en-US"/>
          </a:p>
        </p:txBody>
      </p:sp>
      <p:sp>
        <p:nvSpPr>
          <p:cNvPr id="5" name="Footer Placeholder 4">
            <a:extLst>
              <a:ext uri="{FF2B5EF4-FFF2-40B4-BE49-F238E27FC236}">
                <a16:creationId xmlns:a16="http://schemas.microsoft.com/office/drawing/2014/main" id="{2AE01201-6769-4EE1-AEFB-B15FB5A22CF4}"/>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98E22B7F-FE3A-4CC9-A418-978DA968DA62}"/>
              </a:ext>
            </a:extLst>
          </p:cNvPr>
          <p:cNvSpPr>
            <a:spLocks noGrp="1"/>
          </p:cNvSpPr>
          <p:nvPr>
            <p:ph type="sldNum" sz="quarter" idx="12"/>
          </p:nvPr>
        </p:nvSpPr>
        <p:spPr/>
        <p:txBody>
          <a:bodyPr/>
          <a:lstStyle>
            <a:lvl1pPr eaLnBrk="0" hangingPunct="0">
              <a:defRPr smtClean="0"/>
            </a:lvl1pPr>
          </a:lstStyle>
          <a:p>
            <a:pPr>
              <a:defRPr/>
            </a:pPr>
            <a:fld id="{02F21B0B-5DCA-4216-8E2C-802005D11A02}" type="slidenum">
              <a:rPr lang="en-GB" altLang="en-US"/>
              <a:pPr>
                <a:defRPr/>
              </a:pPr>
              <a:t>‹#›</a:t>
            </a:fld>
            <a:endParaRPr lang="en-GB" altLang="en-US"/>
          </a:p>
        </p:txBody>
      </p:sp>
    </p:spTree>
    <p:extLst>
      <p:ext uri="{BB962C8B-B14F-4D97-AF65-F5344CB8AC3E}">
        <p14:creationId xmlns:p14="http://schemas.microsoft.com/office/powerpoint/2010/main" val="171414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3231C2-F86B-4EC7-8CC3-9B79640D6D5F}"/>
              </a:ext>
            </a:extLst>
          </p:cNvPr>
          <p:cNvSpPr>
            <a:spLocks noGrp="1"/>
          </p:cNvSpPr>
          <p:nvPr>
            <p:ph type="dt" sz="half" idx="10"/>
          </p:nvPr>
        </p:nvSpPr>
        <p:spPr/>
        <p:txBody>
          <a:bodyPr/>
          <a:lstStyle>
            <a:lvl1pPr algn="ctr" eaLnBrk="0" hangingPunct="0">
              <a:defRPr/>
            </a:lvl1pPr>
          </a:lstStyle>
          <a:p>
            <a:pPr>
              <a:defRPr/>
            </a:pPr>
            <a:fld id="{62B684AB-0D26-41CE-97CE-487B7E669EBD}" type="datetimeFigureOut">
              <a:rPr lang="en-US" altLang="en-US"/>
              <a:pPr>
                <a:defRPr/>
              </a:pPr>
              <a:t>1/14/2025</a:t>
            </a:fld>
            <a:endParaRPr lang="en-GB" altLang="en-US"/>
          </a:p>
        </p:txBody>
      </p:sp>
      <p:sp>
        <p:nvSpPr>
          <p:cNvPr id="5" name="Footer Placeholder 4">
            <a:extLst>
              <a:ext uri="{FF2B5EF4-FFF2-40B4-BE49-F238E27FC236}">
                <a16:creationId xmlns:a16="http://schemas.microsoft.com/office/drawing/2014/main" id="{D0A9EE2B-D4DD-4D8A-98DB-D4951AEA618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65B05989-B94B-46CE-8304-E2CEB166FD95}"/>
              </a:ext>
            </a:extLst>
          </p:cNvPr>
          <p:cNvSpPr>
            <a:spLocks noGrp="1"/>
          </p:cNvSpPr>
          <p:nvPr>
            <p:ph type="sldNum" sz="quarter" idx="12"/>
          </p:nvPr>
        </p:nvSpPr>
        <p:spPr/>
        <p:txBody>
          <a:bodyPr/>
          <a:lstStyle>
            <a:lvl1pPr eaLnBrk="0" hangingPunct="0">
              <a:defRPr smtClean="0"/>
            </a:lvl1pPr>
          </a:lstStyle>
          <a:p>
            <a:pPr>
              <a:defRPr/>
            </a:pPr>
            <a:fld id="{5FECB0FE-C028-4FA4-A310-A21D46B74881}" type="slidenum">
              <a:rPr lang="en-GB" altLang="en-US"/>
              <a:pPr>
                <a:defRPr/>
              </a:pPr>
              <a:t>‹#›</a:t>
            </a:fld>
            <a:endParaRPr lang="en-GB" altLang="en-US"/>
          </a:p>
        </p:txBody>
      </p:sp>
    </p:spTree>
    <p:extLst>
      <p:ext uri="{BB962C8B-B14F-4D97-AF65-F5344CB8AC3E}">
        <p14:creationId xmlns:p14="http://schemas.microsoft.com/office/powerpoint/2010/main" val="169591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F94C5E-35AF-4792-886E-CA7B5EF0FF61}"/>
              </a:ext>
            </a:extLst>
          </p:cNvPr>
          <p:cNvSpPr>
            <a:spLocks noGrp="1"/>
          </p:cNvSpPr>
          <p:nvPr>
            <p:ph type="dt" sz="half" idx="10"/>
          </p:nvPr>
        </p:nvSpPr>
        <p:spPr/>
        <p:txBody>
          <a:bodyPr/>
          <a:lstStyle>
            <a:lvl1pPr algn="ctr" eaLnBrk="0" hangingPunct="0">
              <a:defRPr/>
            </a:lvl1pPr>
          </a:lstStyle>
          <a:p>
            <a:pPr>
              <a:defRPr/>
            </a:pPr>
            <a:fld id="{D858CD31-3FEA-4B71-B3C5-38B204DD8116}" type="datetimeFigureOut">
              <a:rPr lang="en-US" altLang="en-US"/>
              <a:pPr>
                <a:defRPr/>
              </a:pPr>
              <a:t>1/14/2025</a:t>
            </a:fld>
            <a:endParaRPr lang="en-GB" altLang="en-US"/>
          </a:p>
        </p:txBody>
      </p:sp>
      <p:sp>
        <p:nvSpPr>
          <p:cNvPr id="5" name="Footer Placeholder 4">
            <a:extLst>
              <a:ext uri="{FF2B5EF4-FFF2-40B4-BE49-F238E27FC236}">
                <a16:creationId xmlns:a16="http://schemas.microsoft.com/office/drawing/2014/main" id="{1B0B2816-ABDA-4C42-A6C8-2AC33D62024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24BE93CD-CA60-487C-8469-CED07D3D69AC}"/>
              </a:ext>
            </a:extLst>
          </p:cNvPr>
          <p:cNvSpPr>
            <a:spLocks noGrp="1"/>
          </p:cNvSpPr>
          <p:nvPr>
            <p:ph type="sldNum" sz="quarter" idx="12"/>
          </p:nvPr>
        </p:nvSpPr>
        <p:spPr/>
        <p:txBody>
          <a:bodyPr/>
          <a:lstStyle>
            <a:lvl1pPr eaLnBrk="0" hangingPunct="0">
              <a:defRPr smtClean="0"/>
            </a:lvl1pPr>
          </a:lstStyle>
          <a:p>
            <a:pPr>
              <a:defRPr/>
            </a:pPr>
            <a:fld id="{4DE1E5B7-3677-45B4-82FE-C39485E41D09}" type="slidenum">
              <a:rPr lang="en-GB" altLang="en-US"/>
              <a:pPr>
                <a:defRPr/>
              </a:pPr>
              <a:t>‹#›</a:t>
            </a:fld>
            <a:endParaRPr lang="en-GB" altLang="en-US"/>
          </a:p>
        </p:txBody>
      </p:sp>
    </p:spTree>
    <p:extLst>
      <p:ext uri="{BB962C8B-B14F-4D97-AF65-F5344CB8AC3E}">
        <p14:creationId xmlns:p14="http://schemas.microsoft.com/office/powerpoint/2010/main" val="36978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79EB761-B28E-4D1A-9CC8-F6C0698EB2CD}"/>
              </a:ext>
            </a:extLst>
          </p:cNvPr>
          <p:cNvSpPr>
            <a:spLocks noGrp="1"/>
          </p:cNvSpPr>
          <p:nvPr>
            <p:ph type="dt" sz="half" idx="10"/>
          </p:nvPr>
        </p:nvSpPr>
        <p:spPr/>
        <p:txBody>
          <a:bodyPr/>
          <a:lstStyle>
            <a:lvl1pPr algn="ctr" eaLnBrk="0" hangingPunct="0">
              <a:defRPr/>
            </a:lvl1pPr>
          </a:lstStyle>
          <a:p>
            <a:pPr>
              <a:defRPr/>
            </a:pPr>
            <a:fld id="{5F934910-5638-4DE0-BF8F-09948A6A62AA}" type="datetimeFigureOut">
              <a:rPr lang="en-US" altLang="en-US"/>
              <a:pPr>
                <a:defRPr/>
              </a:pPr>
              <a:t>1/14/2025</a:t>
            </a:fld>
            <a:endParaRPr lang="en-GB" altLang="en-US"/>
          </a:p>
        </p:txBody>
      </p:sp>
      <p:sp>
        <p:nvSpPr>
          <p:cNvPr id="6" name="Footer Placeholder 4">
            <a:extLst>
              <a:ext uri="{FF2B5EF4-FFF2-40B4-BE49-F238E27FC236}">
                <a16:creationId xmlns:a16="http://schemas.microsoft.com/office/drawing/2014/main" id="{84338162-062D-4714-AFBE-D78F8DEA065A}"/>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34D193B6-1B88-4925-BCEE-FBAF1BCD8B02}"/>
              </a:ext>
            </a:extLst>
          </p:cNvPr>
          <p:cNvSpPr>
            <a:spLocks noGrp="1"/>
          </p:cNvSpPr>
          <p:nvPr>
            <p:ph type="sldNum" sz="quarter" idx="12"/>
          </p:nvPr>
        </p:nvSpPr>
        <p:spPr/>
        <p:txBody>
          <a:bodyPr/>
          <a:lstStyle>
            <a:lvl1pPr eaLnBrk="0" hangingPunct="0">
              <a:defRPr smtClean="0"/>
            </a:lvl1pPr>
          </a:lstStyle>
          <a:p>
            <a:pPr>
              <a:defRPr/>
            </a:pPr>
            <a:fld id="{A27DA9C1-F97B-4362-93D1-8347790AAA8B}" type="slidenum">
              <a:rPr lang="en-GB" altLang="en-US"/>
              <a:pPr>
                <a:defRPr/>
              </a:pPr>
              <a:t>‹#›</a:t>
            </a:fld>
            <a:endParaRPr lang="en-GB" altLang="en-US"/>
          </a:p>
        </p:txBody>
      </p:sp>
    </p:spTree>
    <p:extLst>
      <p:ext uri="{BB962C8B-B14F-4D97-AF65-F5344CB8AC3E}">
        <p14:creationId xmlns:p14="http://schemas.microsoft.com/office/powerpoint/2010/main" val="17623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F74E417-2767-48EE-BDC4-F6909555642A}"/>
              </a:ext>
            </a:extLst>
          </p:cNvPr>
          <p:cNvSpPr>
            <a:spLocks noGrp="1"/>
          </p:cNvSpPr>
          <p:nvPr>
            <p:ph type="dt" sz="half" idx="10"/>
          </p:nvPr>
        </p:nvSpPr>
        <p:spPr/>
        <p:txBody>
          <a:bodyPr/>
          <a:lstStyle>
            <a:lvl1pPr algn="ctr" eaLnBrk="0" hangingPunct="0">
              <a:defRPr/>
            </a:lvl1pPr>
          </a:lstStyle>
          <a:p>
            <a:pPr>
              <a:defRPr/>
            </a:pPr>
            <a:fld id="{0015DB95-D991-45F0-984B-FC5AE48FC4F6}" type="datetimeFigureOut">
              <a:rPr lang="en-US" altLang="en-US"/>
              <a:pPr>
                <a:defRPr/>
              </a:pPr>
              <a:t>1/14/2025</a:t>
            </a:fld>
            <a:endParaRPr lang="en-GB" altLang="en-US"/>
          </a:p>
        </p:txBody>
      </p:sp>
      <p:sp>
        <p:nvSpPr>
          <p:cNvPr id="8" name="Footer Placeholder 4">
            <a:extLst>
              <a:ext uri="{FF2B5EF4-FFF2-40B4-BE49-F238E27FC236}">
                <a16:creationId xmlns:a16="http://schemas.microsoft.com/office/drawing/2014/main" id="{BCFD7FAC-3276-49B9-B182-AF7B69E2D170}"/>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0EED1A9E-DFF2-4300-A49C-8167AE0A249C}"/>
              </a:ext>
            </a:extLst>
          </p:cNvPr>
          <p:cNvSpPr>
            <a:spLocks noGrp="1"/>
          </p:cNvSpPr>
          <p:nvPr>
            <p:ph type="sldNum" sz="quarter" idx="12"/>
          </p:nvPr>
        </p:nvSpPr>
        <p:spPr/>
        <p:txBody>
          <a:bodyPr/>
          <a:lstStyle>
            <a:lvl1pPr eaLnBrk="0" hangingPunct="0">
              <a:defRPr smtClean="0"/>
            </a:lvl1pPr>
          </a:lstStyle>
          <a:p>
            <a:pPr>
              <a:defRPr/>
            </a:pPr>
            <a:fld id="{562853B3-5A62-4A00-9125-EE20677CCFBB}" type="slidenum">
              <a:rPr lang="en-GB" altLang="en-US"/>
              <a:pPr>
                <a:defRPr/>
              </a:pPr>
              <a:t>‹#›</a:t>
            </a:fld>
            <a:endParaRPr lang="en-GB" altLang="en-US"/>
          </a:p>
        </p:txBody>
      </p:sp>
    </p:spTree>
    <p:extLst>
      <p:ext uri="{BB962C8B-B14F-4D97-AF65-F5344CB8AC3E}">
        <p14:creationId xmlns:p14="http://schemas.microsoft.com/office/powerpoint/2010/main" val="164135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58F6887-EA89-4833-BB90-795B76E31EC9}"/>
              </a:ext>
            </a:extLst>
          </p:cNvPr>
          <p:cNvSpPr>
            <a:spLocks noGrp="1"/>
          </p:cNvSpPr>
          <p:nvPr>
            <p:ph type="dt" sz="half" idx="10"/>
          </p:nvPr>
        </p:nvSpPr>
        <p:spPr/>
        <p:txBody>
          <a:bodyPr/>
          <a:lstStyle>
            <a:lvl1pPr algn="ctr" eaLnBrk="0" hangingPunct="0">
              <a:defRPr/>
            </a:lvl1pPr>
          </a:lstStyle>
          <a:p>
            <a:pPr>
              <a:defRPr/>
            </a:pPr>
            <a:fld id="{221A7084-38EF-4CB1-B608-B9FCB1EED06C}" type="datetimeFigureOut">
              <a:rPr lang="en-US" altLang="en-US"/>
              <a:pPr>
                <a:defRPr/>
              </a:pPr>
              <a:t>1/14/2025</a:t>
            </a:fld>
            <a:endParaRPr lang="en-GB" altLang="en-US"/>
          </a:p>
        </p:txBody>
      </p:sp>
      <p:sp>
        <p:nvSpPr>
          <p:cNvPr id="4" name="Footer Placeholder 4">
            <a:extLst>
              <a:ext uri="{FF2B5EF4-FFF2-40B4-BE49-F238E27FC236}">
                <a16:creationId xmlns:a16="http://schemas.microsoft.com/office/drawing/2014/main" id="{E588FDDD-2DB1-495E-875E-133F969434E1}"/>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B4439F5C-E7C3-44AE-8E8D-0F1F72308ADD}"/>
              </a:ext>
            </a:extLst>
          </p:cNvPr>
          <p:cNvSpPr>
            <a:spLocks noGrp="1"/>
          </p:cNvSpPr>
          <p:nvPr>
            <p:ph type="sldNum" sz="quarter" idx="12"/>
          </p:nvPr>
        </p:nvSpPr>
        <p:spPr/>
        <p:txBody>
          <a:bodyPr/>
          <a:lstStyle>
            <a:lvl1pPr eaLnBrk="0" hangingPunct="0">
              <a:defRPr smtClean="0"/>
            </a:lvl1pPr>
          </a:lstStyle>
          <a:p>
            <a:pPr>
              <a:defRPr/>
            </a:pPr>
            <a:fld id="{181CF1F2-4277-4AA3-93BF-5A89F0F1194F}" type="slidenum">
              <a:rPr lang="en-GB" altLang="en-US"/>
              <a:pPr>
                <a:defRPr/>
              </a:pPr>
              <a:t>‹#›</a:t>
            </a:fld>
            <a:endParaRPr lang="en-GB" altLang="en-US"/>
          </a:p>
        </p:txBody>
      </p:sp>
    </p:spTree>
    <p:extLst>
      <p:ext uri="{BB962C8B-B14F-4D97-AF65-F5344CB8AC3E}">
        <p14:creationId xmlns:p14="http://schemas.microsoft.com/office/powerpoint/2010/main" val="305751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4D6F19-B011-49DF-86D0-80FD0BBF3BE3}"/>
              </a:ext>
            </a:extLst>
          </p:cNvPr>
          <p:cNvSpPr>
            <a:spLocks noGrp="1"/>
          </p:cNvSpPr>
          <p:nvPr>
            <p:ph type="dt" sz="half" idx="10"/>
          </p:nvPr>
        </p:nvSpPr>
        <p:spPr/>
        <p:txBody>
          <a:bodyPr/>
          <a:lstStyle>
            <a:lvl1pPr algn="ctr" eaLnBrk="0" hangingPunct="0">
              <a:defRPr/>
            </a:lvl1pPr>
          </a:lstStyle>
          <a:p>
            <a:pPr>
              <a:defRPr/>
            </a:pPr>
            <a:fld id="{C83FD1EB-46A8-415C-AD64-BC7E2A6AA6C3}" type="datetimeFigureOut">
              <a:rPr lang="en-US" altLang="en-US"/>
              <a:pPr>
                <a:defRPr/>
              </a:pPr>
              <a:t>1/14/2025</a:t>
            </a:fld>
            <a:endParaRPr lang="en-GB" altLang="en-US"/>
          </a:p>
        </p:txBody>
      </p:sp>
      <p:sp>
        <p:nvSpPr>
          <p:cNvPr id="3" name="Footer Placeholder 4">
            <a:extLst>
              <a:ext uri="{FF2B5EF4-FFF2-40B4-BE49-F238E27FC236}">
                <a16:creationId xmlns:a16="http://schemas.microsoft.com/office/drawing/2014/main" id="{B824A055-59C0-4734-A805-ECA4728A1EE8}"/>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6C04D484-1C2F-4480-A0D9-7215028F638F}"/>
              </a:ext>
            </a:extLst>
          </p:cNvPr>
          <p:cNvSpPr>
            <a:spLocks noGrp="1"/>
          </p:cNvSpPr>
          <p:nvPr>
            <p:ph type="sldNum" sz="quarter" idx="12"/>
          </p:nvPr>
        </p:nvSpPr>
        <p:spPr/>
        <p:txBody>
          <a:bodyPr/>
          <a:lstStyle>
            <a:lvl1pPr eaLnBrk="0" hangingPunct="0">
              <a:defRPr smtClean="0"/>
            </a:lvl1pPr>
          </a:lstStyle>
          <a:p>
            <a:pPr>
              <a:defRPr/>
            </a:pPr>
            <a:fld id="{150CC4EF-0A1B-4E29-B66C-DACF10B9497D}" type="slidenum">
              <a:rPr lang="en-GB" altLang="en-US"/>
              <a:pPr>
                <a:defRPr/>
              </a:pPr>
              <a:t>‹#›</a:t>
            </a:fld>
            <a:endParaRPr lang="en-GB" altLang="en-US"/>
          </a:p>
        </p:txBody>
      </p:sp>
    </p:spTree>
    <p:extLst>
      <p:ext uri="{BB962C8B-B14F-4D97-AF65-F5344CB8AC3E}">
        <p14:creationId xmlns:p14="http://schemas.microsoft.com/office/powerpoint/2010/main" val="226276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7CC6FD-5ED3-4BC0-8ACC-EFF42EA1ABE2}" type="datetimeFigureOut">
              <a:rPr lang="en-US" smtClean="0"/>
              <a:t>1/14/2025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ED0ED-8C25-47B7-89C2-955CCF1BD36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91AA3D-F7CE-485E-BD8F-C0F447F23176}"/>
              </a:ext>
            </a:extLst>
          </p:cNvPr>
          <p:cNvSpPr>
            <a:spLocks noGrp="1"/>
          </p:cNvSpPr>
          <p:nvPr>
            <p:ph type="dt" sz="half" idx="10"/>
          </p:nvPr>
        </p:nvSpPr>
        <p:spPr/>
        <p:txBody>
          <a:bodyPr/>
          <a:lstStyle>
            <a:lvl1pPr algn="ctr" eaLnBrk="0" hangingPunct="0">
              <a:defRPr/>
            </a:lvl1pPr>
          </a:lstStyle>
          <a:p>
            <a:pPr>
              <a:defRPr/>
            </a:pPr>
            <a:fld id="{4D98A6E5-B1DA-4A1D-B855-91C1F21C5D9B}" type="datetimeFigureOut">
              <a:rPr lang="en-US" altLang="en-US"/>
              <a:pPr>
                <a:defRPr/>
              </a:pPr>
              <a:t>1/14/2025</a:t>
            </a:fld>
            <a:endParaRPr lang="en-GB" altLang="en-US"/>
          </a:p>
        </p:txBody>
      </p:sp>
      <p:sp>
        <p:nvSpPr>
          <p:cNvPr id="6" name="Footer Placeholder 4">
            <a:extLst>
              <a:ext uri="{FF2B5EF4-FFF2-40B4-BE49-F238E27FC236}">
                <a16:creationId xmlns:a16="http://schemas.microsoft.com/office/drawing/2014/main" id="{91724FD5-8052-4060-B37B-14B1E0EAE848}"/>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DA53C05B-C3CF-4AF8-9398-32AD819BD1B1}"/>
              </a:ext>
            </a:extLst>
          </p:cNvPr>
          <p:cNvSpPr>
            <a:spLocks noGrp="1"/>
          </p:cNvSpPr>
          <p:nvPr>
            <p:ph type="sldNum" sz="quarter" idx="12"/>
          </p:nvPr>
        </p:nvSpPr>
        <p:spPr/>
        <p:txBody>
          <a:bodyPr/>
          <a:lstStyle>
            <a:lvl1pPr eaLnBrk="0" hangingPunct="0">
              <a:defRPr smtClean="0"/>
            </a:lvl1pPr>
          </a:lstStyle>
          <a:p>
            <a:pPr>
              <a:defRPr/>
            </a:pPr>
            <a:fld id="{F991304A-5FF9-4758-9D36-24CFAC366515}" type="slidenum">
              <a:rPr lang="en-GB" altLang="en-US"/>
              <a:pPr>
                <a:defRPr/>
              </a:pPr>
              <a:t>‹#›</a:t>
            </a:fld>
            <a:endParaRPr lang="en-GB" altLang="en-US"/>
          </a:p>
        </p:txBody>
      </p:sp>
    </p:spTree>
    <p:extLst>
      <p:ext uri="{BB962C8B-B14F-4D97-AF65-F5344CB8AC3E}">
        <p14:creationId xmlns:p14="http://schemas.microsoft.com/office/powerpoint/2010/main" val="164267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1F5207-D513-45B7-9D2A-3C4067A57F7F}"/>
              </a:ext>
            </a:extLst>
          </p:cNvPr>
          <p:cNvSpPr>
            <a:spLocks noGrp="1"/>
          </p:cNvSpPr>
          <p:nvPr>
            <p:ph type="dt" sz="half" idx="10"/>
          </p:nvPr>
        </p:nvSpPr>
        <p:spPr/>
        <p:txBody>
          <a:bodyPr/>
          <a:lstStyle>
            <a:lvl1pPr algn="ctr" eaLnBrk="0" hangingPunct="0">
              <a:defRPr/>
            </a:lvl1pPr>
          </a:lstStyle>
          <a:p>
            <a:pPr>
              <a:defRPr/>
            </a:pPr>
            <a:fld id="{A834E0C6-9A5B-488B-95AF-A8C32D8D12A2}" type="datetimeFigureOut">
              <a:rPr lang="en-US" altLang="en-US"/>
              <a:pPr>
                <a:defRPr/>
              </a:pPr>
              <a:t>1/14/2025</a:t>
            </a:fld>
            <a:endParaRPr lang="en-GB" altLang="en-US"/>
          </a:p>
        </p:txBody>
      </p:sp>
      <p:sp>
        <p:nvSpPr>
          <p:cNvPr id="6" name="Footer Placeholder 4">
            <a:extLst>
              <a:ext uri="{FF2B5EF4-FFF2-40B4-BE49-F238E27FC236}">
                <a16:creationId xmlns:a16="http://schemas.microsoft.com/office/drawing/2014/main" id="{37191F43-C3C7-494B-96DB-0774D6478296}"/>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7C13159B-FFC8-4C86-93AB-B7B3747BC17F}"/>
              </a:ext>
            </a:extLst>
          </p:cNvPr>
          <p:cNvSpPr>
            <a:spLocks noGrp="1"/>
          </p:cNvSpPr>
          <p:nvPr>
            <p:ph type="sldNum" sz="quarter" idx="12"/>
          </p:nvPr>
        </p:nvSpPr>
        <p:spPr/>
        <p:txBody>
          <a:bodyPr/>
          <a:lstStyle>
            <a:lvl1pPr eaLnBrk="0" hangingPunct="0">
              <a:defRPr smtClean="0"/>
            </a:lvl1pPr>
          </a:lstStyle>
          <a:p>
            <a:pPr>
              <a:defRPr/>
            </a:pPr>
            <a:fld id="{F2BE0C10-206D-4A8F-AC5A-1E4991674808}" type="slidenum">
              <a:rPr lang="en-GB" altLang="en-US"/>
              <a:pPr>
                <a:defRPr/>
              </a:pPr>
              <a:t>‹#›</a:t>
            </a:fld>
            <a:endParaRPr lang="en-GB" altLang="en-US"/>
          </a:p>
        </p:txBody>
      </p:sp>
    </p:spTree>
    <p:extLst>
      <p:ext uri="{BB962C8B-B14F-4D97-AF65-F5344CB8AC3E}">
        <p14:creationId xmlns:p14="http://schemas.microsoft.com/office/powerpoint/2010/main" val="81948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ACDF1-7707-4CE6-AFF3-D4010B1F008A}"/>
              </a:ext>
            </a:extLst>
          </p:cNvPr>
          <p:cNvSpPr>
            <a:spLocks noGrp="1"/>
          </p:cNvSpPr>
          <p:nvPr>
            <p:ph type="dt" sz="half" idx="10"/>
          </p:nvPr>
        </p:nvSpPr>
        <p:spPr/>
        <p:txBody>
          <a:bodyPr/>
          <a:lstStyle>
            <a:lvl1pPr algn="ctr" eaLnBrk="0" hangingPunct="0">
              <a:defRPr/>
            </a:lvl1pPr>
          </a:lstStyle>
          <a:p>
            <a:pPr>
              <a:defRPr/>
            </a:pPr>
            <a:fld id="{0A9BD33C-DEAA-4F95-86AA-2A66232FF752}" type="datetimeFigureOut">
              <a:rPr lang="en-US" altLang="en-US"/>
              <a:pPr>
                <a:defRPr/>
              </a:pPr>
              <a:t>1/14/2025</a:t>
            </a:fld>
            <a:endParaRPr lang="en-GB" altLang="en-US"/>
          </a:p>
        </p:txBody>
      </p:sp>
      <p:sp>
        <p:nvSpPr>
          <p:cNvPr id="5" name="Footer Placeholder 4">
            <a:extLst>
              <a:ext uri="{FF2B5EF4-FFF2-40B4-BE49-F238E27FC236}">
                <a16:creationId xmlns:a16="http://schemas.microsoft.com/office/drawing/2014/main" id="{A4122A24-96F0-4BDA-B483-A9F3B926EBE1}"/>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1C046343-284B-4E01-A348-D0508BC1AD39}"/>
              </a:ext>
            </a:extLst>
          </p:cNvPr>
          <p:cNvSpPr>
            <a:spLocks noGrp="1"/>
          </p:cNvSpPr>
          <p:nvPr>
            <p:ph type="sldNum" sz="quarter" idx="12"/>
          </p:nvPr>
        </p:nvSpPr>
        <p:spPr/>
        <p:txBody>
          <a:bodyPr/>
          <a:lstStyle>
            <a:lvl1pPr eaLnBrk="0" hangingPunct="0">
              <a:defRPr smtClean="0"/>
            </a:lvl1pPr>
          </a:lstStyle>
          <a:p>
            <a:pPr>
              <a:defRPr/>
            </a:pPr>
            <a:fld id="{2944CA71-E45E-431B-9ECA-3DED384FC791}" type="slidenum">
              <a:rPr lang="en-GB" altLang="en-US"/>
              <a:pPr>
                <a:defRPr/>
              </a:pPr>
              <a:t>‹#›</a:t>
            </a:fld>
            <a:endParaRPr lang="en-GB" altLang="en-US"/>
          </a:p>
        </p:txBody>
      </p:sp>
    </p:spTree>
    <p:extLst>
      <p:ext uri="{BB962C8B-B14F-4D97-AF65-F5344CB8AC3E}">
        <p14:creationId xmlns:p14="http://schemas.microsoft.com/office/powerpoint/2010/main" val="6657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91D08-4041-4882-BBF5-AA0BDBED8021}"/>
              </a:ext>
            </a:extLst>
          </p:cNvPr>
          <p:cNvSpPr>
            <a:spLocks noGrp="1"/>
          </p:cNvSpPr>
          <p:nvPr>
            <p:ph type="dt" sz="half" idx="10"/>
          </p:nvPr>
        </p:nvSpPr>
        <p:spPr/>
        <p:txBody>
          <a:bodyPr/>
          <a:lstStyle>
            <a:lvl1pPr algn="ctr" eaLnBrk="0" hangingPunct="0">
              <a:defRPr/>
            </a:lvl1pPr>
          </a:lstStyle>
          <a:p>
            <a:pPr>
              <a:defRPr/>
            </a:pPr>
            <a:fld id="{A15F8B8A-745A-446B-AA2F-49D8CDFBD0A2}" type="datetimeFigureOut">
              <a:rPr lang="en-US" altLang="en-US"/>
              <a:pPr>
                <a:defRPr/>
              </a:pPr>
              <a:t>1/14/2025</a:t>
            </a:fld>
            <a:endParaRPr lang="en-GB" altLang="en-US"/>
          </a:p>
        </p:txBody>
      </p:sp>
      <p:sp>
        <p:nvSpPr>
          <p:cNvPr id="5" name="Footer Placeholder 4">
            <a:extLst>
              <a:ext uri="{FF2B5EF4-FFF2-40B4-BE49-F238E27FC236}">
                <a16:creationId xmlns:a16="http://schemas.microsoft.com/office/drawing/2014/main" id="{7D24F99F-0589-4DA1-BE28-7B190ECFCD2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F4FA8C61-E5E0-4095-ABB4-6309E6ABEC89}"/>
              </a:ext>
            </a:extLst>
          </p:cNvPr>
          <p:cNvSpPr>
            <a:spLocks noGrp="1"/>
          </p:cNvSpPr>
          <p:nvPr>
            <p:ph type="sldNum" sz="quarter" idx="12"/>
          </p:nvPr>
        </p:nvSpPr>
        <p:spPr/>
        <p:txBody>
          <a:bodyPr/>
          <a:lstStyle>
            <a:lvl1pPr eaLnBrk="0" hangingPunct="0">
              <a:defRPr smtClean="0"/>
            </a:lvl1pPr>
          </a:lstStyle>
          <a:p>
            <a:pPr>
              <a:defRPr/>
            </a:pPr>
            <a:fld id="{DE47E770-8543-4A11-BDAD-35D1DF3A8219}" type="slidenum">
              <a:rPr lang="en-GB" altLang="en-US"/>
              <a:pPr>
                <a:defRPr/>
              </a:pPr>
              <a:t>‹#›</a:t>
            </a:fld>
            <a:endParaRPr lang="en-GB" altLang="en-US"/>
          </a:p>
        </p:txBody>
      </p:sp>
    </p:spTree>
    <p:extLst>
      <p:ext uri="{BB962C8B-B14F-4D97-AF65-F5344CB8AC3E}">
        <p14:creationId xmlns:p14="http://schemas.microsoft.com/office/powerpoint/2010/main" val="159765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43CDE1-633C-A1B6-CCCD-C79F10973EF8}"/>
              </a:ext>
            </a:extLst>
          </p:cNvPr>
          <p:cNvSpPr>
            <a:spLocks noGrp="1"/>
          </p:cNvSpPr>
          <p:nvPr>
            <p:ph type="dt" sz="half" idx="10"/>
          </p:nvPr>
        </p:nvSpPr>
        <p:spPr/>
        <p:txBody>
          <a:bodyPr/>
          <a:lstStyle>
            <a:lvl1pPr>
              <a:defRPr/>
            </a:lvl1pPr>
          </a:lstStyle>
          <a:p>
            <a:fld id="{D288AB6B-A907-4895-AFD6-082699332A62}" type="datetimeFigureOut">
              <a:rPr lang="en-US" altLang="en-US"/>
              <a:pPr/>
              <a:t>1/14/2025</a:t>
            </a:fld>
            <a:endParaRPr lang="en-US" altLang="en-US"/>
          </a:p>
        </p:txBody>
      </p:sp>
      <p:sp>
        <p:nvSpPr>
          <p:cNvPr id="5" name="Footer Placeholder 4">
            <a:extLst>
              <a:ext uri="{FF2B5EF4-FFF2-40B4-BE49-F238E27FC236}">
                <a16:creationId xmlns:a16="http://schemas.microsoft.com/office/drawing/2014/main" id="{90469D8F-21CE-EE05-7F79-AA165326C8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91419-54A0-ADF9-6D70-CCE9CED800FD}"/>
              </a:ext>
            </a:extLst>
          </p:cNvPr>
          <p:cNvSpPr>
            <a:spLocks noGrp="1"/>
          </p:cNvSpPr>
          <p:nvPr>
            <p:ph type="sldNum" sz="quarter" idx="12"/>
          </p:nvPr>
        </p:nvSpPr>
        <p:spPr/>
        <p:txBody>
          <a:bodyPr/>
          <a:lstStyle>
            <a:lvl1pPr>
              <a:defRPr/>
            </a:lvl1pPr>
          </a:lstStyle>
          <a:p>
            <a:fld id="{9C1C1C15-2C3E-47DE-BD90-CF70CB90EB56}" type="slidenum">
              <a:rPr lang="en-US" altLang="en-US"/>
              <a:pPr/>
              <a:t>‹#›</a:t>
            </a:fld>
            <a:endParaRPr lang="en-US" altLang="en-US"/>
          </a:p>
        </p:txBody>
      </p:sp>
    </p:spTree>
    <p:extLst>
      <p:ext uri="{BB962C8B-B14F-4D97-AF65-F5344CB8AC3E}">
        <p14:creationId xmlns:p14="http://schemas.microsoft.com/office/powerpoint/2010/main" val="90845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AC1721-1ADC-F1A5-8321-AF688164362C}"/>
              </a:ext>
            </a:extLst>
          </p:cNvPr>
          <p:cNvSpPr>
            <a:spLocks noGrp="1"/>
          </p:cNvSpPr>
          <p:nvPr>
            <p:ph type="dt" sz="half" idx="10"/>
          </p:nvPr>
        </p:nvSpPr>
        <p:spPr/>
        <p:txBody>
          <a:bodyPr/>
          <a:lstStyle>
            <a:lvl1pPr>
              <a:defRPr/>
            </a:lvl1pPr>
          </a:lstStyle>
          <a:p>
            <a:fld id="{679B9FA9-3113-4E58-83CC-200DB01BFB78}" type="datetimeFigureOut">
              <a:rPr lang="en-US" altLang="en-US"/>
              <a:pPr/>
              <a:t>1/14/2025</a:t>
            </a:fld>
            <a:endParaRPr lang="en-US" altLang="en-US"/>
          </a:p>
        </p:txBody>
      </p:sp>
      <p:sp>
        <p:nvSpPr>
          <p:cNvPr id="5" name="Footer Placeholder 4">
            <a:extLst>
              <a:ext uri="{FF2B5EF4-FFF2-40B4-BE49-F238E27FC236}">
                <a16:creationId xmlns:a16="http://schemas.microsoft.com/office/drawing/2014/main" id="{F2271BFB-7ABF-0495-F01A-7556E92A3B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255D5E-2A97-94DD-64CA-263611FD7D7A}"/>
              </a:ext>
            </a:extLst>
          </p:cNvPr>
          <p:cNvSpPr>
            <a:spLocks noGrp="1"/>
          </p:cNvSpPr>
          <p:nvPr>
            <p:ph type="sldNum" sz="quarter" idx="12"/>
          </p:nvPr>
        </p:nvSpPr>
        <p:spPr/>
        <p:txBody>
          <a:bodyPr/>
          <a:lstStyle>
            <a:lvl1pPr>
              <a:defRPr/>
            </a:lvl1pPr>
          </a:lstStyle>
          <a:p>
            <a:fld id="{EA2E7795-5175-489C-8F47-78F0FE049F14}" type="slidenum">
              <a:rPr lang="en-US" altLang="en-US"/>
              <a:pPr/>
              <a:t>‹#›</a:t>
            </a:fld>
            <a:endParaRPr lang="en-US" altLang="en-US"/>
          </a:p>
        </p:txBody>
      </p:sp>
    </p:spTree>
    <p:extLst>
      <p:ext uri="{BB962C8B-B14F-4D97-AF65-F5344CB8AC3E}">
        <p14:creationId xmlns:p14="http://schemas.microsoft.com/office/powerpoint/2010/main" val="169860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C1CA38-AD2F-1DAB-764A-5F73222A7A16}"/>
              </a:ext>
            </a:extLst>
          </p:cNvPr>
          <p:cNvSpPr>
            <a:spLocks noGrp="1"/>
          </p:cNvSpPr>
          <p:nvPr>
            <p:ph type="dt" sz="half" idx="10"/>
          </p:nvPr>
        </p:nvSpPr>
        <p:spPr/>
        <p:txBody>
          <a:bodyPr/>
          <a:lstStyle>
            <a:lvl1pPr>
              <a:defRPr/>
            </a:lvl1pPr>
          </a:lstStyle>
          <a:p>
            <a:fld id="{290A97F0-DDFD-471D-98EE-E684FC0FF5DA}" type="datetimeFigureOut">
              <a:rPr lang="en-US" altLang="en-US"/>
              <a:pPr/>
              <a:t>1/14/2025</a:t>
            </a:fld>
            <a:endParaRPr lang="en-US" altLang="en-US"/>
          </a:p>
        </p:txBody>
      </p:sp>
      <p:sp>
        <p:nvSpPr>
          <p:cNvPr id="5" name="Footer Placeholder 4">
            <a:extLst>
              <a:ext uri="{FF2B5EF4-FFF2-40B4-BE49-F238E27FC236}">
                <a16:creationId xmlns:a16="http://schemas.microsoft.com/office/drawing/2014/main" id="{2C861DCC-32E0-F177-1D37-2FB7F1C9BB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C70560-FB25-D43D-700F-A94EEAFBB7D1}"/>
              </a:ext>
            </a:extLst>
          </p:cNvPr>
          <p:cNvSpPr>
            <a:spLocks noGrp="1"/>
          </p:cNvSpPr>
          <p:nvPr>
            <p:ph type="sldNum" sz="quarter" idx="12"/>
          </p:nvPr>
        </p:nvSpPr>
        <p:spPr/>
        <p:txBody>
          <a:bodyPr/>
          <a:lstStyle>
            <a:lvl1pPr>
              <a:defRPr/>
            </a:lvl1pPr>
          </a:lstStyle>
          <a:p>
            <a:fld id="{E2E68365-4671-4BB9-826A-642788C533CF}" type="slidenum">
              <a:rPr lang="en-US" altLang="en-US"/>
              <a:pPr/>
              <a:t>‹#›</a:t>
            </a:fld>
            <a:endParaRPr lang="en-US" altLang="en-US"/>
          </a:p>
        </p:txBody>
      </p:sp>
    </p:spTree>
    <p:extLst>
      <p:ext uri="{BB962C8B-B14F-4D97-AF65-F5344CB8AC3E}">
        <p14:creationId xmlns:p14="http://schemas.microsoft.com/office/powerpoint/2010/main" val="302504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67E126EB-ABDB-32E4-EB09-B02B9B3E6052}"/>
              </a:ext>
            </a:extLst>
          </p:cNvPr>
          <p:cNvSpPr>
            <a:spLocks noGrp="1"/>
          </p:cNvSpPr>
          <p:nvPr>
            <p:ph type="dt" sz="half" idx="10"/>
          </p:nvPr>
        </p:nvSpPr>
        <p:spPr/>
        <p:txBody>
          <a:bodyPr/>
          <a:lstStyle>
            <a:lvl1pPr>
              <a:defRPr/>
            </a:lvl1pPr>
          </a:lstStyle>
          <a:p>
            <a:fld id="{0C5B3094-B659-4DC1-8C2D-C686370EAB6B}" type="datetimeFigureOut">
              <a:rPr lang="en-US" altLang="en-US"/>
              <a:pPr/>
              <a:t>1/14/2025</a:t>
            </a:fld>
            <a:endParaRPr lang="en-US" altLang="en-US"/>
          </a:p>
        </p:txBody>
      </p:sp>
      <p:sp>
        <p:nvSpPr>
          <p:cNvPr id="6" name="Footer Placeholder 4">
            <a:extLst>
              <a:ext uri="{FF2B5EF4-FFF2-40B4-BE49-F238E27FC236}">
                <a16:creationId xmlns:a16="http://schemas.microsoft.com/office/drawing/2014/main" id="{B2372045-5519-69D5-B818-1DC1A08692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EEF5C4-FC26-4765-511F-31B05E635E62}"/>
              </a:ext>
            </a:extLst>
          </p:cNvPr>
          <p:cNvSpPr>
            <a:spLocks noGrp="1"/>
          </p:cNvSpPr>
          <p:nvPr>
            <p:ph type="sldNum" sz="quarter" idx="12"/>
          </p:nvPr>
        </p:nvSpPr>
        <p:spPr/>
        <p:txBody>
          <a:bodyPr/>
          <a:lstStyle>
            <a:lvl1pPr>
              <a:defRPr/>
            </a:lvl1pPr>
          </a:lstStyle>
          <a:p>
            <a:fld id="{002D8636-67B6-43B8-9A5C-D4569ECCEEAA}" type="slidenum">
              <a:rPr lang="en-US" altLang="en-US"/>
              <a:pPr/>
              <a:t>‹#›</a:t>
            </a:fld>
            <a:endParaRPr lang="en-US" altLang="en-US"/>
          </a:p>
        </p:txBody>
      </p:sp>
    </p:spTree>
    <p:extLst>
      <p:ext uri="{BB962C8B-B14F-4D97-AF65-F5344CB8AC3E}">
        <p14:creationId xmlns:p14="http://schemas.microsoft.com/office/powerpoint/2010/main" val="380473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8B922D4-4917-BC74-9C0D-A56661AAC50B}"/>
              </a:ext>
            </a:extLst>
          </p:cNvPr>
          <p:cNvSpPr>
            <a:spLocks noGrp="1"/>
          </p:cNvSpPr>
          <p:nvPr>
            <p:ph type="dt" sz="half" idx="10"/>
          </p:nvPr>
        </p:nvSpPr>
        <p:spPr/>
        <p:txBody>
          <a:bodyPr/>
          <a:lstStyle>
            <a:lvl1pPr>
              <a:defRPr/>
            </a:lvl1pPr>
          </a:lstStyle>
          <a:p>
            <a:fld id="{3DA43DF7-00A6-491A-88A9-944444E1D40C}" type="datetimeFigureOut">
              <a:rPr lang="en-US" altLang="en-US"/>
              <a:pPr/>
              <a:t>1/14/2025</a:t>
            </a:fld>
            <a:endParaRPr lang="en-US" altLang="en-US"/>
          </a:p>
        </p:txBody>
      </p:sp>
      <p:sp>
        <p:nvSpPr>
          <p:cNvPr id="8" name="Footer Placeholder 4">
            <a:extLst>
              <a:ext uri="{FF2B5EF4-FFF2-40B4-BE49-F238E27FC236}">
                <a16:creationId xmlns:a16="http://schemas.microsoft.com/office/drawing/2014/main" id="{A11B40F5-7BA7-23F1-91F8-6C4A293EEA6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A98B22C-CC34-0A1E-F0E9-FB21C89C7E88}"/>
              </a:ext>
            </a:extLst>
          </p:cNvPr>
          <p:cNvSpPr>
            <a:spLocks noGrp="1"/>
          </p:cNvSpPr>
          <p:nvPr>
            <p:ph type="sldNum" sz="quarter" idx="12"/>
          </p:nvPr>
        </p:nvSpPr>
        <p:spPr/>
        <p:txBody>
          <a:bodyPr/>
          <a:lstStyle>
            <a:lvl1pPr>
              <a:defRPr/>
            </a:lvl1pPr>
          </a:lstStyle>
          <a:p>
            <a:fld id="{5FB89B40-5E7A-4978-B950-548BA45504AF}" type="slidenum">
              <a:rPr lang="en-US" altLang="en-US"/>
              <a:pPr/>
              <a:t>‹#›</a:t>
            </a:fld>
            <a:endParaRPr lang="en-US" altLang="en-US"/>
          </a:p>
        </p:txBody>
      </p:sp>
    </p:spTree>
    <p:extLst>
      <p:ext uri="{BB962C8B-B14F-4D97-AF65-F5344CB8AC3E}">
        <p14:creationId xmlns:p14="http://schemas.microsoft.com/office/powerpoint/2010/main" val="65690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D312FDAF-C8EB-7493-8DA2-CFADC80A7F6A}"/>
              </a:ext>
            </a:extLst>
          </p:cNvPr>
          <p:cNvSpPr>
            <a:spLocks noGrp="1"/>
          </p:cNvSpPr>
          <p:nvPr>
            <p:ph type="dt" sz="half" idx="10"/>
          </p:nvPr>
        </p:nvSpPr>
        <p:spPr/>
        <p:txBody>
          <a:bodyPr/>
          <a:lstStyle>
            <a:lvl1pPr>
              <a:defRPr/>
            </a:lvl1pPr>
          </a:lstStyle>
          <a:p>
            <a:fld id="{3C0B834A-3810-4FF1-9235-EAA8EB759CE2}" type="datetimeFigureOut">
              <a:rPr lang="en-US" altLang="en-US"/>
              <a:pPr/>
              <a:t>1/14/2025</a:t>
            </a:fld>
            <a:endParaRPr lang="en-US" altLang="en-US"/>
          </a:p>
        </p:txBody>
      </p:sp>
      <p:sp>
        <p:nvSpPr>
          <p:cNvPr id="4" name="Footer Placeholder 4">
            <a:extLst>
              <a:ext uri="{FF2B5EF4-FFF2-40B4-BE49-F238E27FC236}">
                <a16:creationId xmlns:a16="http://schemas.microsoft.com/office/drawing/2014/main" id="{82139302-39D3-FED6-7D3A-FE53AEAAE52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D0426B4-AA92-1B4D-2376-6B7B5B1C1880}"/>
              </a:ext>
            </a:extLst>
          </p:cNvPr>
          <p:cNvSpPr>
            <a:spLocks noGrp="1"/>
          </p:cNvSpPr>
          <p:nvPr>
            <p:ph type="sldNum" sz="quarter" idx="12"/>
          </p:nvPr>
        </p:nvSpPr>
        <p:spPr/>
        <p:txBody>
          <a:bodyPr/>
          <a:lstStyle>
            <a:lvl1pPr>
              <a:defRPr/>
            </a:lvl1pPr>
          </a:lstStyle>
          <a:p>
            <a:fld id="{7AB0B467-89E2-49EB-896B-D6CD3C55C1B9}" type="slidenum">
              <a:rPr lang="en-US" altLang="en-US"/>
              <a:pPr/>
              <a:t>‹#›</a:t>
            </a:fld>
            <a:endParaRPr lang="en-US" altLang="en-US"/>
          </a:p>
        </p:txBody>
      </p:sp>
    </p:spTree>
    <p:extLst>
      <p:ext uri="{BB962C8B-B14F-4D97-AF65-F5344CB8AC3E}">
        <p14:creationId xmlns:p14="http://schemas.microsoft.com/office/powerpoint/2010/main" val="187302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7CC6FD-5ED3-4BC0-8ACC-EFF42EA1ABE2}" type="datetimeFigureOut">
              <a:rPr lang="en-US" smtClean="0"/>
              <a:t>1/14/2025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4ED0ED-8C25-47B7-89C2-955CCF1BD36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2E773B-9B81-08E5-BCC6-E53C82E7DB2D}"/>
              </a:ext>
            </a:extLst>
          </p:cNvPr>
          <p:cNvSpPr>
            <a:spLocks noGrp="1"/>
          </p:cNvSpPr>
          <p:nvPr>
            <p:ph type="dt" sz="half" idx="10"/>
          </p:nvPr>
        </p:nvSpPr>
        <p:spPr/>
        <p:txBody>
          <a:bodyPr/>
          <a:lstStyle>
            <a:lvl1pPr>
              <a:defRPr/>
            </a:lvl1pPr>
          </a:lstStyle>
          <a:p>
            <a:fld id="{38B724CC-F358-46DE-8FEE-598E4D794E5B}" type="datetimeFigureOut">
              <a:rPr lang="en-US" altLang="en-US"/>
              <a:pPr/>
              <a:t>1/14/2025</a:t>
            </a:fld>
            <a:endParaRPr lang="en-US" altLang="en-US"/>
          </a:p>
        </p:txBody>
      </p:sp>
      <p:sp>
        <p:nvSpPr>
          <p:cNvPr id="3" name="Footer Placeholder 4">
            <a:extLst>
              <a:ext uri="{FF2B5EF4-FFF2-40B4-BE49-F238E27FC236}">
                <a16:creationId xmlns:a16="http://schemas.microsoft.com/office/drawing/2014/main" id="{2EDDD03A-54DE-DEC1-C040-DFE5848198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4C5AA03-40D1-5B21-32F8-667F4CD27AD3}"/>
              </a:ext>
            </a:extLst>
          </p:cNvPr>
          <p:cNvSpPr>
            <a:spLocks noGrp="1"/>
          </p:cNvSpPr>
          <p:nvPr>
            <p:ph type="sldNum" sz="quarter" idx="12"/>
          </p:nvPr>
        </p:nvSpPr>
        <p:spPr/>
        <p:txBody>
          <a:bodyPr/>
          <a:lstStyle>
            <a:lvl1pPr>
              <a:defRPr/>
            </a:lvl1pPr>
          </a:lstStyle>
          <a:p>
            <a:fld id="{2856C2B2-3F4C-4D88-A698-BB2DAD9B2110}" type="slidenum">
              <a:rPr lang="en-US" altLang="en-US"/>
              <a:pPr/>
              <a:t>‹#›</a:t>
            </a:fld>
            <a:endParaRPr lang="en-US" altLang="en-US"/>
          </a:p>
        </p:txBody>
      </p:sp>
    </p:spTree>
    <p:extLst>
      <p:ext uri="{BB962C8B-B14F-4D97-AF65-F5344CB8AC3E}">
        <p14:creationId xmlns:p14="http://schemas.microsoft.com/office/powerpoint/2010/main" val="73830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CC0CB21-FABD-18FF-A5DA-26CBCF16E8EA}"/>
              </a:ext>
            </a:extLst>
          </p:cNvPr>
          <p:cNvSpPr>
            <a:spLocks noGrp="1"/>
          </p:cNvSpPr>
          <p:nvPr>
            <p:ph type="dt" sz="half" idx="10"/>
          </p:nvPr>
        </p:nvSpPr>
        <p:spPr/>
        <p:txBody>
          <a:bodyPr/>
          <a:lstStyle>
            <a:lvl1pPr>
              <a:defRPr/>
            </a:lvl1pPr>
          </a:lstStyle>
          <a:p>
            <a:fld id="{6BB551D3-F95B-4C11-9128-8CC9DC99953F}" type="datetimeFigureOut">
              <a:rPr lang="en-US" altLang="en-US"/>
              <a:pPr/>
              <a:t>1/14/2025</a:t>
            </a:fld>
            <a:endParaRPr lang="en-US" altLang="en-US"/>
          </a:p>
        </p:txBody>
      </p:sp>
      <p:sp>
        <p:nvSpPr>
          <p:cNvPr id="6" name="Footer Placeholder 4">
            <a:extLst>
              <a:ext uri="{FF2B5EF4-FFF2-40B4-BE49-F238E27FC236}">
                <a16:creationId xmlns:a16="http://schemas.microsoft.com/office/drawing/2014/main" id="{6C78458B-2E36-7F66-5325-3D6096982E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AB2189-FFA7-0349-D2B7-C9BDCD8638CE}"/>
              </a:ext>
            </a:extLst>
          </p:cNvPr>
          <p:cNvSpPr>
            <a:spLocks noGrp="1"/>
          </p:cNvSpPr>
          <p:nvPr>
            <p:ph type="sldNum" sz="quarter" idx="12"/>
          </p:nvPr>
        </p:nvSpPr>
        <p:spPr/>
        <p:txBody>
          <a:bodyPr/>
          <a:lstStyle>
            <a:lvl1pPr>
              <a:defRPr/>
            </a:lvl1pPr>
          </a:lstStyle>
          <a:p>
            <a:fld id="{6A0978CD-47B0-4FDD-A419-B038BAD1B66A}" type="slidenum">
              <a:rPr lang="en-US" altLang="en-US"/>
              <a:pPr/>
              <a:t>‹#›</a:t>
            </a:fld>
            <a:endParaRPr lang="en-US" altLang="en-US"/>
          </a:p>
        </p:txBody>
      </p:sp>
    </p:spTree>
    <p:extLst>
      <p:ext uri="{BB962C8B-B14F-4D97-AF65-F5344CB8AC3E}">
        <p14:creationId xmlns:p14="http://schemas.microsoft.com/office/powerpoint/2010/main" val="102837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0CE377A1-6AEC-0237-5432-1164960A7E30}"/>
              </a:ext>
            </a:extLst>
          </p:cNvPr>
          <p:cNvSpPr>
            <a:spLocks noGrp="1"/>
          </p:cNvSpPr>
          <p:nvPr>
            <p:ph type="dt" sz="half" idx="10"/>
          </p:nvPr>
        </p:nvSpPr>
        <p:spPr/>
        <p:txBody>
          <a:bodyPr/>
          <a:lstStyle>
            <a:lvl1pPr>
              <a:defRPr/>
            </a:lvl1pPr>
          </a:lstStyle>
          <a:p>
            <a:fld id="{58724EBB-CFF6-4AE9-A1AE-D5FB388FA57C}" type="datetimeFigureOut">
              <a:rPr lang="en-US" altLang="en-US"/>
              <a:pPr/>
              <a:t>1/14/2025</a:t>
            </a:fld>
            <a:endParaRPr lang="en-US" altLang="en-US"/>
          </a:p>
        </p:txBody>
      </p:sp>
      <p:sp>
        <p:nvSpPr>
          <p:cNvPr id="6" name="Footer Placeholder 4">
            <a:extLst>
              <a:ext uri="{FF2B5EF4-FFF2-40B4-BE49-F238E27FC236}">
                <a16:creationId xmlns:a16="http://schemas.microsoft.com/office/drawing/2014/main" id="{CF7B6A3C-97EB-E792-0BAF-9ED359FB8E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4B84E0-1EEF-FCB0-7192-5675AB8D8B48}"/>
              </a:ext>
            </a:extLst>
          </p:cNvPr>
          <p:cNvSpPr>
            <a:spLocks noGrp="1"/>
          </p:cNvSpPr>
          <p:nvPr>
            <p:ph type="sldNum" sz="quarter" idx="12"/>
          </p:nvPr>
        </p:nvSpPr>
        <p:spPr/>
        <p:txBody>
          <a:bodyPr/>
          <a:lstStyle>
            <a:lvl1pPr>
              <a:defRPr/>
            </a:lvl1pPr>
          </a:lstStyle>
          <a:p>
            <a:fld id="{7F2EEB5B-1FD1-412F-AAD8-B1EA64FB093C}" type="slidenum">
              <a:rPr lang="en-US" altLang="en-US"/>
              <a:pPr/>
              <a:t>‹#›</a:t>
            </a:fld>
            <a:endParaRPr lang="en-US" altLang="en-US"/>
          </a:p>
        </p:txBody>
      </p:sp>
    </p:spTree>
    <p:extLst>
      <p:ext uri="{BB962C8B-B14F-4D97-AF65-F5344CB8AC3E}">
        <p14:creationId xmlns:p14="http://schemas.microsoft.com/office/powerpoint/2010/main" val="270794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70ECC3-8721-9A14-6DB7-AC7AB17CCD14}"/>
              </a:ext>
            </a:extLst>
          </p:cNvPr>
          <p:cNvSpPr>
            <a:spLocks noGrp="1"/>
          </p:cNvSpPr>
          <p:nvPr>
            <p:ph type="dt" sz="half" idx="10"/>
          </p:nvPr>
        </p:nvSpPr>
        <p:spPr/>
        <p:txBody>
          <a:bodyPr/>
          <a:lstStyle>
            <a:lvl1pPr>
              <a:defRPr/>
            </a:lvl1pPr>
          </a:lstStyle>
          <a:p>
            <a:fld id="{DBA392D2-F250-44D4-8E15-C9EA9A5FF622}" type="datetimeFigureOut">
              <a:rPr lang="en-US" altLang="en-US"/>
              <a:pPr/>
              <a:t>1/14/2025</a:t>
            </a:fld>
            <a:endParaRPr lang="en-US" altLang="en-US"/>
          </a:p>
        </p:txBody>
      </p:sp>
      <p:sp>
        <p:nvSpPr>
          <p:cNvPr id="5" name="Footer Placeholder 4">
            <a:extLst>
              <a:ext uri="{FF2B5EF4-FFF2-40B4-BE49-F238E27FC236}">
                <a16:creationId xmlns:a16="http://schemas.microsoft.com/office/drawing/2014/main" id="{34A093D4-A9F7-0BEF-7011-DA6D455CE7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EC7167-D1F4-D794-D8A6-323782041B1E}"/>
              </a:ext>
            </a:extLst>
          </p:cNvPr>
          <p:cNvSpPr>
            <a:spLocks noGrp="1"/>
          </p:cNvSpPr>
          <p:nvPr>
            <p:ph type="sldNum" sz="quarter" idx="12"/>
          </p:nvPr>
        </p:nvSpPr>
        <p:spPr/>
        <p:txBody>
          <a:bodyPr/>
          <a:lstStyle>
            <a:lvl1pPr>
              <a:defRPr/>
            </a:lvl1pPr>
          </a:lstStyle>
          <a:p>
            <a:fld id="{2D1274FF-35F3-4BFC-A6AA-41AD54820D21}" type="slidenum">
              <a:rPr lang="en-US" altLang="en-US"/>
              <a:pPr/>
              <a:t>‹#›</a:t>
            </a:fld>
            <a:endParaRPr lang="en-US" altLang="en-US"/>
          </a:p>
        </p:txBody>
      </p:sp>
    </p:spTree>
    <p:extLst>
      <p:ext uri="{BB962C8B-B14F-4D97-AF65-F5344CB8AC3E}">
        <p14:creationId xmlns:p14="http://schemas.microsoft.com/office/powerpoint/2010/main" val="255774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420F87-1BDE-5B06-EB55-B68D673392DB}"/>
              </a:ext>
            </a:extLst>
          </p:cNvPr>
          <p:cNvSpPr>
            <a:spLocks noGrp="1"/>
          </p:cNvSpPr>
          <p:nvPr>
            <p:ph type="dt" sz="half" idx="10"/>
          </p:nvPr>
        </p:nvSpPr>
        <p:spPr/>
        <p:txBody>
          <a:bodyPr/>
          <a:lstStyle>
            <a:lvl1pPr>
              <a:defRPr/>
            </a:lvl1pPr>
          </a:lstStyle>
          <a:p>
            <a:fld id="{33A9FCA3-6DD4-4611-8852-7EE5D6B156A6}" type="datetimeFigureOut">
              <a:rPr lang="en-US" altLang="en-US"/>
              <a:pPr/>
              <a:t>1/14/2025</a:t>
            </a:fld>
            <a:endParaRPr lang="en-US" altLang="en-US"/>
          </a:p>
        </p:txBody>
      </p:sp>
      <p:sp>
        <p:nvSpPr>
          <p:cNvPr id="5" name="Footer Placeholder 4">
            <a:extLst>
              <a:ext uri="{FF2B5EF4-FFF2-40B4-BE49-F238E27FC236}">
                <a16:creationId xmlns:a16="http://schemas.microsoft.com/office/drawing/2014/main" id="{2F86EEFF-832B-1BEA-4D58-C6AE0846DA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5BE73A-F8ED-6CA8-9B89-373986DF28DD}"/>
              </a:ext>
            </a:extLst>
          </p:cNvPr>
          <p:cNvSpPr>
            <a:spLocks noGrp="1"/>
          </p:cNvSpPr>
          <p:nvPr>
            <p:ph type="sldNum" sz="quarter" idx="12"/>
          </p:nvPr>
        </p:nvSpPr>
        <p:spPr/>
        <p:txBody>
          <a:bodyPr/>
          <a:lstStyle>
            <a:lvl1pPr>
              <a:defRPr/>
            </a:lvl1pPr>
          </a:lstStyle>
          <a:p>
            <a:fld id="{43ED9DE3-753A-4ED3-BE4B-931E342E3583}" type="slidenum">
              <a:rPr lang="en-US" altLang="en-US"/>
              <a:pPr/>
              <a:t>‹#›</a:t>
            </a:fld>
            <a:endParaRPr lang="en-US" altLang="en-US"/>
          </a:p>
        </p:txBody>
      </p:sp>
    </p:spTree>
    <p:extLst>
      <p:ext uri="{BB962C8B-B14F-4D97-AF65-F5344CB8AC3E}">
        <p14:creationId xmlns:p14="http://schemas.microsoft.com/office/powerpoint/2010/main" val="279115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7CC6FD-5ED3-4BC0-8ACC-EFF42EA1ABE2}" type="datetimeFigureOut">
              <a:rPr lang="en-US" smtClean="0"/>
              <a:t>1/14/2025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4ED0ED-8C25-47B7-89C2-955CCF1BD36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7CC6FD-5ED3-4BC0-8ACC-EFF42EA1ABE2}" type="datetimeFigureOut">
              <a:rPr lang="en-US" smtClean="0"/>
              <a:t>1/14/2025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4ED0ED-8C25-47B7-89C2-955CCF1BD36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CC6FD-5ED3-4BC0-8ACC-EFF42EA1ABE2}" type="datetimeFigureOut">
              <a:rPr lang="en-US" smtClean="0"/>
              <a:t>1/14/2025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4ED0ED-8C25-47B7-89C2-955CCF1BD36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7CC6FD-5ED3-4BC0-8ACC-EFF42EA1ABE2}" type="datetimeFigureOut">
              <a:rPr lang="en-US" smtClean="0"/>
              <a:t>1/14/2025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4ED0ED-8C25-47B7-89C2-955CCF1BD36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7CC6FD-5ED3-4BC0-8ACC-EFF42EA1ABE2}" type="datetimeFigureOut">
              <a:rPr lang="en-US" smtClean="0"/>
              <a:t>1/14/2025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4ED0ED-8C25-47B7-89C2-955CCF1BD36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CC6FD-5ED3-4BC0-8ACC-EFF42EA1ABE2}" type="datetimeFigureOut">
              <a:rPr lang="en-US" smtClean="0"/>
              <a:t>1/14/2025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ED0ED-8C25-47B7-89C2-955CCF1BD36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0809355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34F971-BA1B-4343-AC6A-18F0EA51D6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A53D992-335A-4893-9F3E-AC3AF11590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E502AA9-0BCB-45DD-BBFC-5D00958994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5D68FB0-08DD-4D79-85ED-717788BD7A99}" type="datetimeFigureOut">
              <a:rPr lang="en-US" altLang="en-US"/>
              <a:pPr>
                <a:defRPr/>
              </a:pPr>
              <a:t>1/14/2025</a:t>
            </a:fld>
            <a:endParaRPr lang="en-GB" altLang="en-US"/>
          </a:p>
        </p:txBody>
      </p:sp>
      <p:sp>
        <p:nvSpPr>
          <p:cNvPr id="5" name="Footer Placeholder 4">
            <a:extLst>
              <a:ext uri="{FF2B5EF4-FFF2-40B4-BE49-F238E27FC236}">
                <a16:creationId xmlns:a16="http://schemas.microsoft.com/office/drawing/2014/main" id="{59A5BF18-FEC1-4321-800C-9D789C958B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64657676-F95B-45EE-ABA1-9FE7A7422A8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36914FCF-3A63-4A34-A6E6-E7437A9694B1}" type="slidenum">
              <a:rPr lang="en-GB" altLang="en-US"/>
              <a:pPr>
                <a:defRPr/>
              </a:pPr>
              <a:t>‹#›</a:t>
            </a:fld>
            <a:endParaRPr lang="en-GB" altLang="en-US"/>
          </a:p>
        </p:txBody>
      </p:sp>
    </p:spTree>
    <p:extLst>
      <p:ext uri="{BB962C8B-B14F-4D97-AF65-F5344CB8AC3E}">
        <p14:creationId xmlns:p14="http://schemas.microsoft.com/office/powerpoint/2010/main" val="32993905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0C1B8D-8E97-3C31-34C1-15C16E6A26A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87E211E-EC4B-39DD-9A7E-2956D777D6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52CD1E78-E416-0072-CFBA-B4C07D2A9F9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84BEC9B-1A73-44E0-A4E9-B3E186216FC3}" type="datetimeFigureOut">
              <a:rPr lang="en-US" altLang="en-US"/>
              <a:pPr/>
              <a:t>1/14/2025</a:t>
            </a:fld>
            <a:endParaRPr lang="en-US" altLang="en-US"/>
          </a:p>
        </p:txBody>
      </p:sp>
      <p:sp>
        <p:nvSpPr>
          <p:cNvPr id="5" name="Footer Placeholder 4">
            <a:extLst>
              <a:ext uri="{FF2B5EF4-FFF2-40B4-BE49-F238E27FC236}">
                <a16:creationId xmlns:a16="http://schemas.microsoft.com/office/drawing/2014/main" id="{BA2B1213-63FF-C9DF-1ABC-EC1489D9960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40FE870-FA3B-C073-EC4D-F11BFAEC607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7D7235B2-043D-447D-A347-4959F04B7711}" type="slidenum">
              <a:rPr lang="en-US" altLang="en-US"/>
              <a:pPr/>
              <a:t>‹#›</a:t>
            </a:fld>
            <a:endParaRPr lang="en-US" altLang="en-US"/>
          </a:p>
        </p:txBody>
      </p:sp>
    </p:spTree>
    <p:extLst>
      <p:ext uri="{BB962C8B-B14F-4D97-AF65-F5344CB8AC3E}">
        <p14:creationId xmlns:p14="http://schemas.microsoft.com/office/powerpoint/2010/main" val="72196591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DCD5E1-B294-B604-D7A6-06B7F8A8B0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F4D883-0588-E078-9D5F-5B4C373AF8CB}"/>
              </a:ext>
            </a:extLst>
          </p:cNvPr>
          <p:cNvSpPr txBox="1">
            <a:spLocks noChangeArrowheads="1"/>
          </p:cNvSpPr>
          <p:nvPr/>
        </p:nvSpPr>
        <p:spPr bwMode="auto">
          <a:xfrm>
            <a:off x="189446" y="260560"/>
            <a:ext cx="876510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pic>
        <p:nvPicPr>
          <p:cNvPr id="7" name="Picture 6" descr="A hands making a heart shape with the sun behind them&#10;&#10;Description automatically generated">
            <a:extLst>
              <a:ext uri="{FF2B5EF4-FFF2-40B4-BE49-F238E27FC236}">
                <a16:creationId xmlns:a16="http://schemas.microsoft.com/office/drawing/2014/main" id="{02665DBB-CB06-FA01-44B4-D986153CD623}"/>
              </a:ext>
            </a:extLst>
          </p:cNvPr>
          <p:cNvPicPr>
            <a:picLocks noChangeAspect="1"/>
          </p:cNvPicPr>
          <p:nvPr/>
        </p:nvPicPr>
        <p:blipFill>
          <a:blip r:embed="rId3" cstate="email">
            <a:extLst>
              <a:ext uri="{28A0092B-C50C-407E-A947-70E740481C1C}">
                <a14:useLocalDpi xmlns:a14="http://schemas.microsoft.com/office/drawing/2010/main"/>
              </a:ext>
            </a:extLst>
          </a:blip>
          <a:srcRect t="21411" b="17272"/>
          <a:stretch/>
        </p:blipFill>
        <p:spPr>
          <a:xfrm>
            <a:off x="0" y="2688022"/>
            <a:ext cx="9144000" cy="3736428"/>
          </a:xfrm>
          <a:prstGeom prst="rect">
            <a:avLst/>
          </a:prstGeom>
        </p:spPr>
      </p:pic>
    </p:spTree>
    <p:extLst>
      <p:ext uri="{BB962C8B-B14F-4D97-AF65-F5344CB8AC3E}">
        <p14:creationId xmlns:p14="http://schemas.microsoft.com/office/powerpoint/2010/main" val="6832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pbs.org/wgbh/nova/einstein/images/lrk-maze.gif"/>
          <p:cNvPicPr/>
          <p:nvPr/>
        </p:nvPicPr>
        <p:blipFill>
          <a:blip r:embed="rId3" cstate="print"/>
          <a:srcRect l="1721" r="1516"/>
          <a:stretch>
            <a:fillRect/>
          </a:stretch>
        </p:blipFill>
        <p:spPr bwMode="auto">
          <a:xfrm>
            <a:off x="357158" y="285728"/>
            <a:ext cx="8429684" cy="6072230"/>
          </a:xfrm>
          <a:prstGeom prst="rect">
            <a:avLst/>
          </a:prstGeom>
          <a:noFill/>
          <a:ln w="9525">
            <a:noFill/>
            <a:miter lim="800000"/>
            <a:headEnd/>
            <a:tailEnd/>
          </a:ln>
        </p:spPr>
      </p:pic>
      <p:sp>
        <p:nvSpPr>
          <p:cNvPr id="1026" name="Oval 2"/>
          <p:cNvSpPr>
            <a:spLocks noChangeArrowheads="1"/>
          </p:cNvSpPr>
          <p:nvPr/>
        </p:nvSpPr>
        <p:spPr bwMode="auto">
          <a:xfrm>
            <a:off x="4143372" y="1643050"/>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7" name="Oval 3"/>
          <p:cNvSpPr>
            <a:spLocks noChangeArrowheads="1"/>
          </p:cNvSpPr>
          <p:nvPr/>
        </p:nvSpPr>
        <p:spPr bwMode="auto">
          <a:xfrm>
            <a:off x="4714876" y="2428868"/>
            <a:ext cx="368300" cy="369888"/>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8" name="Oval 4"/>
          <p:cNvSpPr>
            <a:spLocks noChangeArrowheads="1"/>
          </p:cNvSpPr>
          <p:nvPr/>
        </p:nvSpPr>
        <p:spPr bwMode="auto">
          <a:xfrm>
            <a:off x="6858016" y="1714488"/>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Oval 5"/>
          <p:cNvSpPr>
            <a:spLocks noChangeArrowheads="1"/>
          </p:cNvSpPr>
          <p:nvPr/>
        </p:nvSpPr>
        <p:spPr bwMode="auto">
          <a:xfrm>
            <a:off x="6500826" y="3143248"/>
            <a:ext cx="369887"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Oval 6"/>
          <p:cNvSpPr>
            <a:spLocks noChangeArrowheads="1"/>
          </p:cNvSpPr>
          <p:nvPr/>
        </p:nvSpPr>
        <p:spPr bwMode="auto">
          <a:xfrm>
            <a:off x="3357554" y="5357826"/>
            <a:ext cx="369888"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Oval 7"/>
          <p:cNvSpPr>
            <a:spLocks noChangeArrowheads="1"/>
          </p:cNvSpPr>
          <p:nvPr/>
        </p:nvSpPr>
        <p:spPr bwMode="auto">
          <a:xfrm>
            <a:off x="1643042" y="2428868"/>
            <a:ext cx="369888" cy="369888"/>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dissolve">
                                      <p:cBhvr>
                                        <p:cTn id="7" dur="500"/>
                                        <p:tgtEl>
                                          <p:spTgt spid="10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500"/>
                                        <p:tgtEl>
                                          <p:spTgt spid="102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dissolve">
                                      <p:cBhvr>
                                        <p:cTn id="13" dur="500"/>
                                        <p:tgtEl>
                                          <p:spTgt spid="102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dissolve">
                                      <p:cBhvr>
                                        <p:cTn id="16" dur="500"/>
                                        <p:tgtEl>
                                          <p:spTgt spid="102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dissolve">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7" grpId="0" animBg="1"/>
      <p:bldP spid="1028" grpId="0" animBg="1"/>
      <p:bldP spid="1029" grpId="0" animBg="1"/>
      <p:bldP spid="10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pbs.org/wgbh/nova/einstein/images/lrk-maze.gif"/>
          <p:cNvPicPr/>
          <p:nvPr/>
        </p:nvPicPr>
        <p:blipFill>
          <a:blip r:embed="rId3" cstate="print"/>
          <a:srcRect l="1721" r="1516"/>
          <a:stretch>
            <a:fillRect/>
          </a:stretch>
        </p:blipFill>
        <p:spPr bwMode="auto">
          <a:xfrm>
            <a:off x="357158" y="285728"/>
            <a:ext cx="8429684" cy="6072230"/>
          </a:xfrm>
          <a:prstGeom prst="rect">
            <a:avLst/>
          </a:prstGeom>
          <a:noFill/>
          <a:ln w="9525">
            <a:noFill/>
            <a:miter lim="800000"/>
            <a:headEnd/>
            <a:tailEnd/>
          </a:ln>
        </p:spPr>
      </p:pic>
      <p:sp>
        <p:nvSpPr>
          <p:cNvPr id="1026" name="Oval 2"/>
          <p:cNvSpPr>
            <a:spLocks noChangeArrowheads="1"/>
          </p:cNvSpPr>
          <p:nvPr/>
        </p:nvSpPr>
        <p:spPr bwMode="auto">
          <a:xfrm>
            <a:off x="4143372" y="1643050"/>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7" name="Oval 3"/>
          <p:cNvSpPr>
            <a:spLocks noChangeArrowheads="1"/>
          </p:cNvSpPr>
          <p:nvPr/>
        </p:nvSpPr>
        <p:spPr bwMode="auto">
          <a:xfrm>
            <a:off x="4714876" y="2428868"/>
            <a:ext cx="368300" cy="369888"/>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8" name="Oval 4"/>
          <p:cNvSpPr>
            <a:spLocks noChangeArrowheads="1"/>
          </p:cNvSpPr>
          <p:nvPr/>
        </p:nvSpPr>
        <p:spPr bwMode="auto">
          <a:xfrm>
            <a:off x="6858016" y="1714488"/>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Oval 5"/>
          <p:cNvSpPr>
            <a:spLocks noChangeArrowheads="1"/>
          </p:cNvSpPr>
          <p:nvPr/>
        </p:nvSpPr>
        <p:spPr bwMode="auto">
          <a:xfrm>
            <a:off x="6500826" y="3143248"/>
            <a:ext cx="369887"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Oval 6"/>
          <p:cNvSpPr>
            <a:spLocks noChangeArrowheads="1"/>
          </p:cNvSpPr>
          <p:nvPr/>
        </p:nvSpPr>
        <p:spPr bwMode="auto">
          <a:xfrm>
            <a:off x="3357554" y="5357826"/>
            <a:ext cx="369888"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Oval 7">
            <a:extLst>
              <a:ext uri="{FF2B5EF4-FFF2-40B4-BE49-F238E27FC236}">
                <a16:creationId xmlns:a16="http://schemas.microsoft.com/office/drawing/2014/main" id="{C9F00523-6386-84F3-382A-BDF86D468F0C}"/>
              </a:ext>
            </a:extLst>
          </p:cNvPr>
          <p:cNvSpPr>
            <a:spLocks noChangeArrowheads="1"/>
          </p:cNvSpPr>
          <p:nvPr/>
        </p:nvSpPr>
        <p:spPr bwMode="auto">
          <a:xfrm>
            <a:off x="1643042" y="2428868"/>
            <a:ext cx="369888" cy="369888"/>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Oval 7">
            <a:extLst>
              <a:ext uri="{FF2B5EF4-FFF2-40B4-BE49-F238E27FC236}">
                <a16:creationId xmlns:a16="http://schemas.microsoft.com/office/drawing/2014/main" id="{A88DEA90-2EE6-6EC9-8A96-8B8A193AAE3C}"/>
              </a:ext>
            </a:extLst>
          </p:cNvPr>
          <p:cNvSpPr>
            <a:spLocks noChangeArrowheads="1"/>
          </p:cNvSpPr>
          <p:nvPr/>
        </p:nvSpPr>
        <p:spPr bwMode="auto">
          <a:xfrm>
            <a:off x="714348" y="1214422"/>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3200" b="1" dirty="0">
                <a:solidFill>
                  <a:schemeClr val="bg1"/>
                </a:solidFill>
              </a:rPr>
              <a:t>We all have choices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BE128-2C63-2EE0-4F66-D5718681523E}"/>
            </a:ext>
          </a:extLst>
        </p:cNvPr>
        <p:cNvGrpSpPr/>
        <p:nvPr/>
      </p:nvGrpSpPr>
      <p:grpSpPr>
        <a:xfrm>
          <a:off x="0" y="0"/>
          <a:ext cx="0" cy="0"/>
          <a:chOff x="0" y="0"/>
          <a:chExt cx="0" cy="0"/>
        </a:xfrm>
      </p:grpSpPr>
      <p:pic>
        <p:nvPicPr>
          <p:cNvPr id="4" name="Picture 3" descr="http://www.pbs.org/wgbh/nova/einstein/images/lrk-maze.gif">
            <a:extLst>
              <a:ext uri="{FF2B5EF4-FFF2-40B4-BE49-F238E27FC236}">
                <a16:creationId xmlns:a16="http://schemas.microsoft.com/office/drawing/2014/main" id="{FD1C2B15-6F9F-1279-1E9F-38754829470D}"/>
              </a:ext>
            </a:extLst>
          </p:cNvPr>
          <p:cNvPicPr/>
          <p:nvPr/>
        </p:nvPicPr>
        <p:blipFill>
          <a:blip r:embed="rId3" cstate="print"/>
          <a:srcRect l="1721" r="1516"/>
          <a:stretch>
            <a:fillRect/>
          </a:stretch>
        </p:blipFill>
        <p:spPr bwMode="auto">
          <a:xfrm>
            <a:off x="357158" y="285728"/>
            <a:ext cx="8429684" cy="6072230"/>
          </a:xfrm>
          <a:prstGeom prst="rect">
            <a:avLst/>
          </a:prstGeom>
          <a:noFill/>
          <a:ln w="9525">
            <a:noFill/>
            <a:miter lim="800000"/>
            <a:headEnd/>
            <a:tailEnd/>
          </a:ln>
        </p:spPr>
      </p:pic>
      <p:sp>
        <p:nvSpPr>
          <p:cNvPr id="1026" name="Oval 2">
            <a:extLst>
              <a:ext uri="{FF2B5EF4-FFF2-40B4-BE49-F238E27FC236}">
                <a16:creationId xmlns:a16="http://schemas.microsoft.com/office/drawing/2014/main" id="{0AAA895B-386F-501A-15D9-9AFABFFB1E39}"/>
              </a:ext>
            </a:extLst>
          </p:cNvPr>
          <p:cNvSpPr>
            <a:spLocks noChangeArrowheads="1"/>
          </p:cNvSpPr>
          <p:nvPr/>
        </p:nvSpPr>
        <p:spPr bwMode="auto">
          <a:xfrm>
            <a:off x="4143372" y="1643050"/>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7" name="Oval 3">
            <a:extLst>
              <a:ext uri="{FF2B5EF4-FFF2-40B4-BE49-F238E27FC236}">
                <a16:creationId xmlns:a16="http://schemas.microsoft.com/office/drawing/2014/main" id="{EB981D7E-3D2D-23E0-4FFC-C468D0BEE5BF}"/>
              </a:ext>
            </a:extLst>
          </p:cNvPr>
          <p:cNvSpPr>
            <a:spLocks noChangeArrowheads="1"/>
          </p:cNvSpPr>
          <p:nvPr/>
        </p:nvSpPr>
        <p:spPr bwMode="auto">
          <a:xfrm>
            <a:off x="4714876" y="2428868"/>
            <a:ext cx="368300" cy="369888"/>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8" name="Oval 4">
            <a:extLst>
              <a:ext uri="{FF2B5EF4-FFF2-40B4-BE49-F238E27FC236}">
                <a16:creationId xmlns:a16="http://schemas.microsoft.com/office/drawing/2014/main" id="{61D7D382-8E83-A8D4-9560-6C335128D9A0}"/>
              </a:ext>
            </a:extLst>
          </p:cNvPr>
          <p:cNvSpPr>
            <a:spLocks noChangeArrowheads="1"/>
          </p:cNvSpPr>
          <p:nvPr/>
        </p:nvSpPr>
        <p:spPr bwMode="auto">
          <a:xfrm>
            <a:off x="6858016" y="1714488"/>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Oval 5">
            <a:extLst>
              <a:ext uri="{FF2B5EF4-FFF2-40B4-BE49-F238E27FC236}">
                <a16:creationId xmlns:a16="http://schemas.microsoft.com/office/drawing/2014/main" id="{EEE77CC2-39DC-FB59-6934-5717370800E6}"/>
              </a:ext>
            </a:extLst>
          </p:cNvPr>
          <p:cNvSpPr>
            <a:spLocks noChangeArrowheads="1"/>
          </p:cNvSpPr>
          <p:nvPr/>
        </p:nvSpPr>
        <p:spPr bwMode="auto">
          <a:xfrm>
            <a:off x="6500826" y="3143248"/>
            <a:ext cx="369887"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Oval 6">
            <a:extLst>
              <a:ext uri="{FF2B5EF4-FFF2-40B4-BE49-F238E27FC236}">
                <a16:creationId xmlns:a16="http://schemas.microsoft.com/office/drawing/2014/main" id="{A5C5566D-9321-0F64-E01A-72E3416F2FDB}"/>
              </a:ext>
            </a:extLst>
          </p:cNvPr>
          <p:cNvSpPr>
            <a:spLocks noChangeArrowheads="1"/>
          </p:cNvSpPr>
          <p:nvPr/>
        </p:nvSpPr>
        <p:spPr bwMode="auto">
          <a:xfrm>
            <a:off x="3357554" y="5357826"/>
            <a:ext cx="369888"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Oval 7">
            <a:extLst>
              <a:ext uri="{FF2B5EF4-FFF2-40B4-BE49-F238E27FC236}">
                <a16:creationId xmlns:a16="http://schemas.microsoft.com/office/drawing/2014/main" id="{4F612F00-A556-773F-6548-0E3CE019B2CF}"/>
              </a:ext>
            </a:extLst>
          </p:cNvPr>
          <p:cNvSpPr>
            <a:spLocks noChangeArrowheads="1"/>
          </p:cNvSpPr>
          <p:nvPr/>
        </p:nvSpPr>
        <p:spPr bwMode="auto">
          <a:xfrm>
            <a:off x="1643042" y="2428868"/>
            <a:ext cx="369888" cy="369888"/>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Oval 7">
            <a:extLst>
              <a:ext uri="{FF2B5EF4-FFF2-40B4-BE49-F238E27FC236}">
                <a16:creationId xmlns:a16="http://schemas.microsoft.com/office/drawing/2014/main" id="{B446B8EC-F856-83DB-F395-F19D80798ED2}"/>
              </a:ext>
            </a:extLst>
          </p:cNvPr>
          <p:cNvSpPr>
            <a:spLocks noChangeArrowheads="1"/>
          </p:cNvSpPr>
          <p:nvPr/>
        </p:nvSpPr>
        <p:spPr bwMode="auto">
          <a:xfrm>
            <a:off x="714348" y="1214422"/>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3200" b="1" dirty="0">
                <a:solidFill>
                  <a:schemeClr val="bg1"/>
                </a:solidFill>
              </a:rPr>
              <a:t>We all have choices</a:t>
            </a:r>
          </a:p>
        </p:txBody>
      </p:sp>
      <p:sp>
        <p:nvSpPr>
          <p:cNvPr id="2" name="Oval 7">
            <a:extLst>
              <a:ext uri="{FF2B5EF4-FFF2-40B4-BE49-F238E27FC236}">
                <a16:creationId xmlns:a16="http://schemas.microsoft.com/office/drawing/2014/main" id="{CBAC0336-9ED0-4374-C76E-D536C05DFFC9}"/>
              </a:ext>
            </a:extLst>
          </p:cNvPr>
          <p:cNvSpPr>
            <a:spLocks noChangeArrowheads="1"/>
          </p:cNvSpPr>
          <p:nvPr/>
        </p:nvSpPr>
        <p:spPr bwMode="auto">
          <a:xfrm>
            <a:off x="2918338" y="60304"/>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2800" b="1" dirty="0">
                <a:solidFill>
                  <a:schemeClr val="bg1"/>
                </a:solidFill>
              </a:rPr>
              <a:t>We all make mistakes</a:t>
            </a:r>
          </a:p>
        </p:txBody>
      </p:sp>
    </p:spTree>
    <p:extLst>
      <p:ext uri="{BB962C8B-B14F-4D97-AF65-F5344CB8AC3E}">
        <p14:creationId xmlns:p14="http://schemas.microsoft.com/office/powerpoint/2010/main" val="167841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pbs.org/wgbh/nova/einstein/images/lrk-maze.gif"/>
          <p:cNvPicPr/>
          <p:nvPr/>
        </p:nvPicPr>
        <p:blipFill>
          <a:blip r:embed="rId3" cstate="print"/>
          <a:srcRect l="1721" r="1516"/>
          <a:stretch>
            <a:fillRect/>
          </a:stretch>
        </p:blipFill>
        <p:spPr bwMode="auto">
          <a:xfrm>
            <a:off x="357158" y="285728"/>
            <a:ext cx="8429684" cy="6072230"/>
          </a:xfrm>
          <a:prstGeom prst="rect">
            <a:avLst/>
          </a:prstGeom>
          <a:noFill/>
          <a:ln w="9525">
            <a:noFill/>
            <a:miter lim="800000"/>
            <a:headEnd/>
            <a:tailEnd/>
          </a:ln>
        </p:spPr>
      </p:pic>
      <p:sp>
        <p:nvSpPr>
          <p:cNvPr id="1026" name="Oval 2"/>
          <p:cNvSpPr>
            <a:spLocks noChangeArrowheads="1"/>
          </p:cNvSpPr>
          <p:nvPr/>
        </p:nvSpPr>
        <p:spPr bwMode="auto">
          <a:xfrm>
            <a:off x="4143372" y="1643050"/>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7" name="Oval 3"/>
          <p:cNvSpPr>
            <a:spLocks noChangeArrowheads="1"/>
          </p:cNvSpPr>
          <p:nvPr/>
        </p:nvSpPr>
        <p:spPr bwMode="auto">
          <a:xfrm>
            <a:off x="4714876" y="2428868"/>
            <a:ext cx="368300" cy="369888"/>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8" name="Oval 4"/>
          <p:cNvSpPr>
            <a:spLocks noChangeArrowheads="1"/>
          </p:cNvSpPr>
          <p:nvPr/>
        </p:nvSpPr>
        <p:spPr bwMode="auto">
          <a:xfrm>
            <a:off x="6858016" y="1714488"/>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Oval 6"/>
          <p:cNvSpPr>
            <a:spLocks noChangeArrowheads="1"/>
          </p:cNvSpPr>
          <p:nvPr/>
        </p:nvSpPr>
        <p:spPr bwMode="auto">
          <a:xfrm>
            <a:off x="3357554" y="5357826"/>
            <a:ext cx="369888"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Oval 7"/>
          <p:cNvSpPr>
            <a:spLocks noChangeArrowheads="1"/>
          </p:cNvSpPr>
          <p:nvPr/>
        </p:nvSpPr>
        <p:spPr bwMode="auto">
          <a:xfrm>
            <a:off x="1643042" y="2428868"/>
            <a:ext cx="369888" cy="369888"/>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Oval 7"/>
          <p:cNvSpPr>
            <a:spLocks noChangeArrowheads="1"/>
          </p:cNvSpPr>
          <p:nvPr/>
        </p:nvSpPr>
        <p:spPr bwMode="auto">
          <a:xfrm>
            <a:off x="4011606" y="2357430"/>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2800" b="1" dirty="0">
                <a:solidFill>
                  <a:schemeClr val="bg1"/>
                </a:solidFill>
              </a:rPr>
              <a:t>We </a:t>
            </a:r>
          </a:p>
          <a:p>
            <a:pPr algn="ctr"/>
            <a:r>
              <a:rPr lang="en-GB" sz="2800" b="1" dirty="0">
                <a:solidFill>
                  <a:schemeClr val="bg1"/>
                </a:solidFill>
              </a:rPr>
              <a:t>need to say sorry</a:t>
            </a:r>
          </a:p>
        </p:txBody>
      </p:sp>
      <p:sp>
        <p:nvSpPr>
          <p:cNvPr id="2" name="Oval 5">
            <a:extLst>
              <a:ext uri="{FF2B5EF4-FFF2-40B4-BE49-F238E27FC236}">
                <a16:creationId xmlns:a16="http://schemas.microsoft.com/office/drawing/2014/main" id="{7C01BF9D-248D-C8AC-1291-65F1977F5A30}"/>
              </a:ext>
            </a:extLst>
          </p:cNvPr>
          <p:cNvSpPr>
            <a:spLocks noChangeArrowheads="1"/>
          </p:cNvSpPr>
          <p:nvPr/>
        </p:nvSpPr>
        <p:spPr bwMode="auto">
          <a:xfrm>
            <a:off x="6500826" y="3143248"/>
            <a:ext cx="369887"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Oval 7">
            <a:extLst>
              <a:ext uri="{FF2B5EF4-FFF2-40B4-BE49-F238E27FC236}">
                <a16:creationId xmlns:a16="http://schemas.microsoft.com/office/drawing/2014/main" id="{0699A439-C650-827C-3F18-B64338F9E379}"/>
              </a:ext>
            </a:extLst>
          </p:cNvPr>
          <p:cNvSpPr>
            <a:spLocks noChangeArrowheads="1"/>
          </p:cNvSpPr>
          <p:nvPr/>
        </p:nvSpPr>
        <p:spPr bwMode="auto">
          <a:xfrm>
            <a:off x="2918338" y="60304"/>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2800" b="1" dirty="0">
                <a:solidFill>
                  <a:schemeClr val="bg1"/>
                </a:solidFill>
              </a:rPr>
              <a:t>We all make mistakes</a:t>
            </a:r>
          </a:p>
        </p:txBody>
      </p:sp>
      <p:sp>
        <p:nvSpPr>
          <p:cNvPr id="7" name="Oval 7">
            <a:extLst>
              <a:ext uri="{FF2B5EF4-FFF2-40B4-BE49-F238E27FC236}">
                <a16:creationId xmlns:a16="http://schemas.microsoft.com/office/drawing/2014/main" id="{5B064706-C610-0579-4E01-1FDFBB0121E4}"/>
              </a:ext>
            </a:extLst>
          </p:cNvPr>
          <p:cNvSpPr>
            <a:spLocks noChangeArrowheads="1"/>
          </p:cNvSpPr>
          <p:nvPr/>
        </p:nvSpPr>
        <p:spPr bwMode="auto">
          <a:xfrm>
            <a:off x="714348" y="1214422"/>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3200" b="1" dirty="0">
                <a:solidFill>
                  <a:schemeClr val="bg1"/>
                </a:solidFill>
              </a:rPr>
              <a:t>We all have choices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AD46E-01FE-6CD6-C52B-B89EE9D58373}"/>
            </a:ext>
          </a:extLst>
        </p:cNvPr>
        <p:cNvGrpSpPr/>
        <p:nvPr/>
      </p:nvGrpSpPr>
      <p:grpSpPr>
        <a:xfrm>
          <a:off x="0" y="0"/>
          <a:ext cx="0" cy="0"/>
          <a:chOff x="0" y="0"/>
          <a:chExt cx="0" cy="0"/>
        </a:xfrm>
      </p:grpSpPr>
      <p:pic>
        <p:nvPicPr>
          <p:cNvPr id="4" name="Picture 3" descr="http://www.pbs.org/wgbh/nova/einstein/images/lrk-maze.gif">
            <a:extLst>
              <a:ext uri="{FF2B5EF4-FFF2-40B4-BE49-F238E27FC236}">
                <a16:creationId xmlns:a16="http://schemas.microsoft.com/office/drawing/2014/main" id="{EBBA2516-96D5-17DA-B97A-FC56F7C6BD79}"/>
              </a:ext>
            </a:extLst>
          </p:cNvPr>
          <p:cNvPicPr/>
          <p:nvPr/>
        </p:nvPicPr>
        <p:blipFill>
          <a:blip r:embed="rId3" cstate="print"/>
          <a:srcRect l="1721" r="1516"/>
          <a:stretch>
            <a:fillRect/>
          </a:stretch>
        </p:blipFill>
        <p:spPr bwMode="auto">
          <a:xfrm>
            <a:off x="357158" y="285728"/>
            <a:ext cx="8429684" cy="6072230"/>
          </a:xfrm>
          <a:prstGeom prst="rect">
            <a:avLst/>
          </a:prstGeom>
          <a:noFill/>
          <a:ln w="9525">
            <a:noFill/>
            <a:miter lim="800000"/>
            <a:headEnd/>
            <a:tailEnd/>
          </a:ln>
        </p:spPr>
      </p:pic>
      <p:sp>
        <p:nvSpPr>
          <p:cNvPr id="1026" name="Oval 2">
            <a:extLst>
              <a:ext uri="{FF2B5EF4-FFF2-40B4-BE49-F238E27FC236}">
                <a16:creationId xmlns:a16="http://schemas.microsoft.com/office/drawing/2014/main" id="{AA510B82-EBF1-97F9-082B-9D7951CF8AFA}"/>
              </a:ext>
            </a:extLst>
          </p:cNvPr>
          <p:cNvSpPr>
            <a:spLocks noChangeArrowheads="1"/>
          </p:cNvSpPr>
          <p:nvPr/>
        </p:nvSpPr>
        <p:spPr bwMode="auto">
          <a:xfrm>
            <a:off x="4143372" y="1643050"/>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8" name="Oval 4">
            <a:extLst>
              <a:ext uri="{FF2B5EF4-FFF2-40B4-BE49-F238E27FC236}">
                <a16:creationId xmlns:a16="http://schemas.microsoft.com/office/drawing/2014/main" id="{76B4F7D1-1CF5-D607-C47A-BAF591F2889E}"/>
              </a:ext>
            </a:extLst>
          </p:cNvPr>
          <p:cNvSpPr>
            <a:spLocks noChangeArrowheads="1"/>
          </p:cNvSpPr>
          <p:nvPr/>
        </p:nvSpPr>
        <p:spPr bwMode="auto">
          <a:xfrm>
            <a:off x="6858016" y="1714488"/>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Oval 5">
            <a:extLst>
              <a:ext uri="{FF2B5EF4-FFF2-40B4-BE49-F238E27FC236}">
                <a16:creationId xmlns:a16="http://schemas.microsoft.com/office/drawing/2014/main" id="{57086AE5-4932-2958-004B-83FCAAC9A8E9}"/>
              </a:ext>
            </a:extLst>
          </p:cNvPr>
          <p:cNvSpPr>
            <a:spLocks noChangeArrowheads="1"/>
          </p:cNvSpPr>
          <p:nvPr/>
        </p:nvSpPr>
        <p:spPr bwMode="auto">
          <a:xfrm>
            <a:off x="6500826" y="3143248"/>
            <a:ext cx="369887"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Oval 6">
            <a:extLst>
              <a:ext uri="{FF2B5EF4-FFF2-40B4-BE49-F238E27FC236}">
                <a16:creationId xmlns:a16="http://schemas.microsoft.com/office/drawing/2014/main" id="{580C4067-45ED-235F-C311-F8CF7E3A4632}"/>
              </a:ext>
            </a:extLst>
          </p:cNvPr>
          <p:cNvSpPr>
            <a:spLocks noChangeArrowheads="1"/>
          </p:cNvSpPr>
          <p:nvPr/>
        </p:nvSpPr>
        <p:spPr bwMode="auto">
          <a:xfrm>
            <a:off x="3357554" y="5357826"/>
            <a:ext cx="369888"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Oval 7">
            <a:extLst>
              <a:ext uri="{FF2B5EF4-FFF2-40B4-BE49-F238E27FC236}">
                <a16:creationId xmlns:a16="http://schemas.microsoft.com/office/drawing/2014/main" id="{62A66AAA-BAD4-C245-EBA8-20D1B85DA83A}"/>
              </a:ext>
            </a:extLst>
          </p:cNvPr>
          <p:cNvSpPr>
            <a:spLocks noChangeArrowheads="1"/>
          </p:cNvSpPr>
          <p:nvPr/>
        </p:nvSpPr>
        <p:spPr bwMode="auto">
          <a:xfrm>
            <a:off x="1643042" y="2428868"/>
            <a:ext cx="369888" cy="369888"/>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Oval 7">
            <a:extLst>
              <a:ext uri="{FF2B5EF4-FFF2-40B4-BE49-F238E27FC236}">
                <a16:creationId xmlns:a16="http://schemas.microsoft.com/office/drawing/2014/main" id="{0A6D2ED0-14C0-AA60-BF42-40D587550D9B}"/>
              </a:ext>
            </a:extLst>
          </p:cNvPr>
          <p:cNvSpPr>
            <a:spLocks noChangeArrowheads="1"/>
          </p:cNvSpPr>
          <p:nvPr/>
        </p:nvSpPr>
        <p:spPr bwMode="auto">
          <a:xfrm>
            <a:off x="6320684" y="2798756"/>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endParaRPr lang="en-GB" sz="600" b="1" dirty="0">
              <a:solidFill>
                <a:schemeClr val="bg1"/>
              </a:solidFill>
            </a:endParaRPr>
          </a:p>
          <a:p>
            <a:pPr algn="ctr"/>
            <a:endParaRPr lang="en-GB" sz="1000" b="1" dirty="0">
              <a:solidFill>
                <a:schemeClr val="bg1"/>
              </a:solidFill>
            </a:endParaRPr>
          </a:p>
          <a:p>
            <a:pPr algn="ctr"/>
            <a:r>
              <a:rPr lang="en-GB" sz="3200" b="1" dirty="0">
                <a:solidFill>
                  <a:schemeClr val="bg1"/>
                </a:solidFill>
              </a:rPr>
              <a:t>God is loving</a:t>
            </a:r>
          </a:p>
        </p:txBody>
      </p:sp>
      <p:sp>
        <p:nvSpPr>
          <p:cNvPr id="3" name="Oval 7">
            <a:extLst>
              <a:ext uri="{FF2B5EF4-FFF2-40B4-BE49-F238E27FC236}">
                <a16:creationId xmlns:a16="http://schemas.microsoft.com/office/drawing/2014/main" id="{01678157-D076-4C0F-E522-E955075B6AB8}"/>
              </a:ext>
            </a:extLst>
          </p:cNvPr>
          <p:cNvSpPr>
            <a:spLocks noChangeArrowheads="1"/>
          </p:cNvSpPr>
          <p:nvPr/>
        </p:nvSpPr>
        <p:spPr bwMode="auto">
          <a:xfrm>
            <a:off x="4011606" y="2357430"/>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2800" b="1" dirty="0">
                <a:solidFill>
                  <a:schemeClr val="bg1"/>
                </a:solidFill>
              </a:rPr>
              <a:t>We </a:t>
            </a:r>
          </a:p>
          <a:p>
            <a:pPr algn="ctr"/>
            <a:r>
              <a:rPr lang="en-GB" sz="2800" b="1" dirty="0">
                <a:solidFill>
                  <a:schemeClr val="bg1"/>
                </a:solidFill>
              </a:rPr>
              <a:t>need to say sorry</a:t>
            </a:r>
          </a:p>
        </p:txBody>
      </p:sp>
      <p:sp>
        <p:nvSpPr>
          <p:cNvPr id="5" name="Oval 7">
            <a:extLst>
              <a:ext uri="{FF2B5EF4-FFF2-40B4-BE49-F238E27FC236}">
                <a16:creationId xmlns:a16="http://schemas.microsoft.com/office/drawing/2014/main" id="{CAD4965E-04FE-9ECB-1B37-55E435B64F15}"/>
              </a:ext>
            </a:extLst>
          </p:cNvPr>
          <p:cNvSpPr>
            <a:spLocks noChangeArrowheads="1"/>
          </p:cNvSpPr>
          <p:nvPr/>
        </p:nvSpPr>
        <p:spPr bwMode="auto">
          <a:xfrm>
            <a:off x="2918338" y="60304"/>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2800" b="1" dirty="0">
                <a:solidFill>
                  <a:schemeClr val="bg1"/>
                </a:solidFill>
              </a:rPr>
              <a:t>We all make mistakes</a:t>
            </a:r>
          </a:p>
        </p:txBody>
      </p:sp>
      <p:sp>
        <p:nvSpPr>
          <p:cNvPr id="6" name="Oval 7">
            <a:extLst>
              <a:ext uri="{FF2B5EF4-FFF2-40B4-BE49-F238E27FC236}">
                <a16:creationId xmlns:a16="http://schemas.microsoft.com/office/drawing/2014/main" id="{9DEC711F-A5A1-6D60-226D-A0BA63221B87}"/>
              </a:ext>
            </a:extLst>
          </p:cNvPr>
          <p:cNvSpPr>
            <a:spLocks noChangeArrowheads="1"/>
          </p:cNvSpPr>
          <p:nvPr/>
        </p:nvSpPr>
        <p:spPr bwMode="auto">
          <a:xfrm>
            <a:off x="714348" y="1214422"/>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3200" b="1" dirty="0">
                <a:solidFill>
                  <a:schemeClr val="bg1"/>
                </a:solidFill>
              </a:rPr>
              <a:t>We all have choices</a:t>
            </a:r>
          </a:p>
        </p:txBody>
      </p:sp>
      <p:grpSp>
        <p:nvGrpSpPr>
          <p:cNvPr id="10" name="Group 9">
            <a:extLst>
              <a:ext uri="{FF2B5EF4-FFF2-40B4-BE49-F238E27FC236}">
                <a16:creationId xmlns:a16="http://schemas.microsoft.com/office/drawing/2014/main" id="{616398B3-032C-B2FF-E163-650EFDD8DA8E}"/>
              </a:ext>
            </a:extLst>
          </p:cNvPr>
          <p:cNvGrpSpPr/>
          <p:nvPr/>
        </p:nvGrpSpPr>
        <p:grpSpPr>
          <a:xfrm>
            <a:off x="6320684" y="2798756"/>
            <a:ext cx="2143140" cy="2143140"/>
            <a:chOff x="6685769" y="341284"/>
            <a:chExt cx="2143140" cy="2143140"/>
          </a:xfrm>
        </p:grpSpPr>
        <p:sp>
          <p:nvSpPr>
            <p:cNvPr id="7" name="Oval 7">
              <a:extLst>
                <a:ext uri="{FF2B5EF4-FFF2-40B4-BE49-F238E27FC236}">
                  <a16:creationId xmlns:a16="http://schemas.microsoft.com/office/drawing/2014/main" id="{9EC15966-247E-EF8D-F429-324292438E76}"/>
                </a:ext>
              </a:extLst>
            </p:cNvPr>
            <p:cNvSpPr>
              <a:spLocks noChangeArrowheads="1"/>
            </p:cNvSpPr>
            <p:nvPr/>
          </p:nvSpPr>
          <p:spPr bwMode="auto">
            <a:xfrm>
              <a:off x="6685769" y="341284"/>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endParaRPr lang="en-GB" sz="2000" b="1" dirty="0">
                <a:solidFill>
                  <a:schemeClr val="bg1"/>
                </a:solidFill>
              </a:endParaRPr>
            </a:p>
          </p:txBody>
        </p:sp>
        <p:sp>
          <p:nvSpPr>
            <p:cNvPr id="8" name="TextBox 7">
              <a:extLst>
                <a:ext uri="{FF2B5EF4-FFF2-40B4-BE49-F238E27FC236}">
                  <a16:creationId xmlns:a16="http://schemas.microsoft.com/office/drawing/2014/main" id="{A1D1A291-D2D6-55F8-8ACE-9E024F25BEC4}"/>
                </a:ext>
              </a:extLst>
            </p:cNvPr>
            <p:cNvSpPr txBox="1"/>
            <p:nvPr/>
          </p:nvSpPr>
          <p:spPr>
            <a:xfrm>
              <a:off x="6685769" y="628024"/>
              <a:ext cx="2143140" cy="1569660"/>
            </a:xfrm>
            <a:prstGeom prst="rect">
              <a:avLst/>
            </a:prstGeom>
            <a:noFill/>
          </p:spPr>
          <p:txBody>
            <a:bodyPr wrap="square" rtlCol="0">
              <a:spAutoFit/>
            </a:bodyPr>
            <a:lstStyle/>
            <a:p>
              <a:pPr algn="ctr"/>
              <a:r>
                <a:rPr lang="en-GB" sz="2400" b="1" dirty="0">
                  <a:solidFill>
                    <a:schemeClr val="bg1"/>
                  </a:solidFill>
                </a:rPr>
                <a:t>‘God, be merciful to me because you are loving.’</a:t>
              </a:r>
            </a:p>
          </p:txBody>
        </p:sp>
      </p:grpSp>
    </p:spTree>
    <p:extLst>
      <p:ext uri="{BB962C8B-B14F-4D97-AF65-F5344CB8AC3E}">
        <p14:creationId xmlns:p14="http://schemas.microsoft.com/office/powerpoint/2010/main" val="94806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pbs.org/wgbh/nova/einstein/images/lrk-maze.gif"/>
          <p:cNvPicPr/>
          <p:nvPr/>
        </p:nvPicPr>
        <p:blipFill>
          <a:blip r:embed="rId3" cstate="print"/>
          <a:srcRect l="1721" r="1516"/>
          <a:stretch>
            <a:fillRect/>
          </a:stretch>
        </p:blipFill>
        <p:spPr bwMode="auto">
          <a:xfrm>
            <a:off x="357158" y="285728"/>
            <a:ext cx="8429684" cy="6072230"/>
          </a:xfrm>
          <a:prstGeom prst="rect">
            <a:avLst/>
          </a:prstGeom>
          <a:noFill/>
          <a:ln w="9525">
            <a:noFill/>
            <a:miter lim="800000"/>
            <a:headEnd/>
            <a:tailEnd/>
          </a:ln>
        </p:spPr>
      </p:pic>
      <p:sp>
        <p:nvSpPr>
          <p:cNvPr id="1026" name="Oval 2"/>
          <p:cNvSpPr>
            <a:spLocks noChangeArrowheads="1"/>
          </p:cNvSpPr>
          <p:nvPr/>
        </p:nvSpPr>
        <p:spPr bwMode="auto">
          <a:xfrm>
            <a:off x="4143372" y="1643050"/>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8" name="Oval 4"/>
          <p:cNvSpPr>
            <a:spLocks noChangeArrowheads="1"/>
          </p:cNvSpPr>
          <p:nvPr/>
        </p:nvSpPr>
        <p:spPr bwMode="auto">
          <a:xfrm>
            <a:off x="6858016" y="1714488"/>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Oval 5"/>
          <p:cNvSpPr>
            <a:spLocks noChangeArrowheads="1"/>
          </p:cNvSpPr>
          <p:nvPr/>
        </p:nvSpPr>
        <p:spPr bwMode="auto">
          <a:xfrm>
            <a:off x="6500826" y="3143248"/>
            <a:ext cx="369887"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Oval 6"/>
          <p:cNvSpPr>
            <a:spLocks noChangeArrowheads="1"/>
          </p:cNvSpPr>
          <p:nvPr/>
        </p:nvSpPr>
        <p:spPr bwMode="auto">
          <a:xfrm>
            <a:off x="3357554" y="5357826"/>
            <a:ext cx="369888"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Oval 7"/>
          <p:cNvSpPr>
            <a:spLocks noChangeArrowheads="1"/>
          </p:cNvSpPr>
          <p:nvPr/>
        </p:nvSpPr>
        <p:spPr bwMode="auto">
          <a:xfrm>
            <a:off x="1643042" y="2428868"/>
            <a:ext cx="369888" cy="369888"/>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Oval 7"/>
          <p:cNvSpPr>
            <a:spLocks noChangeArrowheads="1"/>
          </p:cNvSpPr>
          <p:nvPr/>
        </p:nvSpPr>
        <p:spPr bwMode="auto">
          <a:xfrm>
            <a:off x="6320684" y="2798756"/>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3200" b="1" dirty="0">
                <a:solidFill>
                  <a:schemeClr val="bg1"/>
                </a:solidFill>
              </a:rPr>
              <a:t>God loves us</a:t>
            </a:r>
          </a:p>
        </p:txBody>
      </p:sp>
      <p:sp>
        <p:nvSpPr>
          <p:cNvPr id="3" name="Oval 7">
            <a:extLst>
              <a:ext uri="{FF2B5EF4-FFF2-40B4-BE49-F238E27FC236}">
                <a16:creationId xmlns:a16="http://schemas.microsoft.com/office/drawing/2014/main" id="{8B9AC96A-D689-98DB-7F5C-CC8CB745549B}"/>
              </a:ext>
            </a:extLst>
          </p:cNvPr>
          <p:cNvSpPr>
            <a:spLocks noChangeArrowheads="1"/>
          </p:cNvSpPr>
          <p:nvPr/>
        </p:nvSpPr>
        <p:spPr bwMode="auto">
          <a:xfrm>
            <a:off x="4011606" y="2357430"/>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2800" b="1" dirty="0">
                <a:solidFill>
                  <a:schemeClr val="bg1"/>
                </a:solidFill>
              </a:rPr>
              <a:t>We </a:t>
            </a:r>
          </a:p>
          <a:p>
            <a:pPr algn="ctr"/>
            <a:r>
              <a:rPr lang="en-GB" sz="2800" b="1" dirty="0">
                <a:solidFill>
                  <a:schemeClr val="bg1"/>
                </a:solidFill>
              </a:rPr>
              <a:t>need to say sorry</a:t>
            </a:r>
          </a:p>
        </p:txBody>
      </p:sp>
      <p:sp>
        <p:nvSpPr>
          <p:cNvPr id="5" name="Oval 7">
            <a:extLst>
              <a:ext uri="{FF2B5EF4-FFF2-40B4-BE49-F238E27FC236}">
                <a16:creationId xmlns:a16="http://schemas.microsoft.com/office/drawing/2014/main" id="{514B8829-2B14-08AA-ADF1-EA1E1CC56CAA}"/>
              </a:ext>
            </a:extLst>
          </p:cNvPr>
          <p:cNvSpPr>
            <a:spLocks noChangeArrowheads="1"/>
          </p:cNvSpPr>
          <p:nvPr/>
        </p:nvSpPr>
        <p:spPr bwMode="auto">
          <a:xfrm>
            <a:off x="2918338" y="60304"/>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2800" b="1" dirty="0">
                <a:solidFill>
                  <a:schemeClr val="bg1"/>
                </a:solidFill>
              </a:rPr>
              <a:t>We all make mistakes</a:t>
            </a:r>
          </a:p>
        </p:txBody>
      </p:sp>
      <p:sp>
        <p:nvSpPr>
          <p:cNvPr id="6" name="Oval 7">
            <a:extLst>
              <a:ext uri="{FF2B5EF4-FFF2-40B4-BE49-F238E27FC236}">
                <a16:creationId xmlns:a16="http://schemas.microsoft.com/office/drawing/2014/main" id="{4A460FCB-D4C1-CD75-72FD-E028B2DFE63E}"/>
              </a:ext>
            </a:extLst>
          </p:cNvPr>
          <p:cNvSpPr>
            <a:spLocks noChangeArrowheads="1"/>
          </p:cNvSpPr>
          <p:nvPr/>
        </p:nvSpPr>
        <p:spPr bwMode="auto">
          <a:xfrm>
            <a:off x="714348" y="1214422"/>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3200" b="1" dirty="0">
                <a:solidFill>
                  <a:schemeClr val="bg1"/>
                </a:solidFill>
              </a:rPr>
              <a:t>We all have choices</a:t>
            </a:r>
          </a:p>
        </p:txBody>
      </p:sp>
      <p:sp>
        <p:nvSpPr>
          <p:cNvPr id="7" name="Oval 7">
            <a:extLst>
              <a:ext uri="{FF2B5EF4-FFF2-40B4-BE49-F238E27FC236}">
                <a16:creationId xmlns:a16="http://schemas.microsoft.com/office/drawing/2014/main" id="{08002288-9D1A-801A-1D6D-C20176A56127}"/>
              </a:ext>
            </a:extLst>
          </p:cNvPr>
          <p:cNvSpPr>
            <a:spLocks noChangeArrowheads="1"/>
          </p:cNvSpPr>
          <p:nvPr/>
        </p:nvSpPr>
        <p:spPr bwMode="auto">
          <a:xfrm>
            <a:off x="6329227" y="2818042"/>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endParaRPr lang="en-GB" sz="2000" b="1" dirty="0">
              <a:solidFill>
                <a:schemeClr val="bg1"/>
              </a:solidFill>
            </a:endParaRPr>
          </a:p>
        </p:txBody>
      </p:sp>
      <p:sp>
        <p:nvSpPr>
          <p:cNvPr id="11" name="Oval 7">
            <a:extLst>
              <a:ext uri="{FF2B5EF4-FFF2-40B4-BE49-F238E27FC236}">
                <a16:creationId xmlns:a16="http://schemas.microsoft.com/office/drawing/2014/main" id="{FB6DBB01-F058-6D27-5B22-31C2E6ACFF09}"/>
              </a:ext>
            </a:extLst>
          </p:cNvPr>
          <p:cNvSpPr>
            <a:spLocks noChangeArrowheads="1"/>
          </p:cNvSpPr>
          <p:nvPr/>
        </p:nvSpPr>
        <p:spPr bwMode="auto">
          <a:xfrm>
            <a:off x="6399224" y="449223"/>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2700" b="1" dirty="0">
                <a:solidFill>
                  <a:schemeClr val="bg1"/>
                </a:solidFill>
              </a:rPr>
              <a:t>We can learn from the past</a:t>
            </a:r>
          </a:p>
        </p:txBody>
      </p:sp>
      <p:sp>
        <p:nvSpPr>
          <p:cNvPr id="13" name="TextBox 12">
            <a:extLst>
              <a:ext uri="{FF2B5EF4-FFF2-40B4-BE49-F238E27FC236}">
                <a16:creationId xmlns:a16="http://schemas.microsoft.com/office/drawing/2014/main" id="{FEE718DF-9952-417C-0DBD-60513E46CCE5}"/>
              </a:ext>
            </a:extLst>
          </p:cNvPr>
          <p:cNvSpPr txBox="1"/>
          <p:nvPr/>
        </p:nvSpPr>
        <p:spPr>
          <a:xfrm>
            <a:off x="6320684" y="3085496"/>
            <a:ext cx="2143140" cy="1569660"/>
          </a:xfrm>
          <a:prstGeom prst="rect">
            <a:avLst/>
          </a:prstGeom>
          <a:noFill/>
        </p:spPr>
        <p:txBody>
          <a:bodyPr wrap="square" rtlCol="0">
            <a:spAutoFit/>
          </a:bodyPr>
          <a:lstStyle/>
          <a:p>
            <a:pPr algn="ctr"/>
            <a:r>
              <a:rPr lang="en-GB" sz="2400" b="1" dirty="0">
                <a:solidFill>
                  <a:schemeClr val="bg1"/>
                </a:solidFill>
              </a:rPr>
              <a:t>‘God, be merciful to me because you are loving.’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Magnifying glass with solid fill">
            <a:extLst>
              <a:ext uri="{FF2B5EF4-FFF2-40B4-BE49-F238E27FC236}">
                <a16:creationId xmlns:a16="http://schemas.microsoft.com/office/drawing/2014/main" id="{39F0F281-D5C6-E1C8-471E-86DC4E34BF7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83568" y="-26381"/>
            <a:ext cx="6840760" cy="6840760"/>
          </a:xfrm>
          <a:prstGeom prst="rect">
            <a:avLst/>
          </a:prstGeom>
        </p:spPr>
      </p:pic>
      <p:pic>
        <p:nvPicPr>
          <p:cNvPr id="7" name="Graphic 6" descr="Heart with solid fill">
            <a:extLst>
              <a:ext uri="{FF2B5EF4-FFF2-40B4-BE49-F238E27FC236}">
                <a16:creationId xmlns:a16="http://schemas.microsoft.com/office/drawing/2014/main" id="{D07D0800-8018-FB8D-AADA-B30F071628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3728" y="1556792"/>
            <a:ext cx="2617440" cy="2617440"/>
          </a:xfrm>
          <a:prstGeom prst="rect">
            <a:avLst/>
          </a:prstGeom>
        </p:spPr>
      </p:pic>
    </p:spTree>
    <p:extLst>
      <p:ext uri="{BB962C8B-B14F-4D97-AF65-F5344CB8AC3E}">
        <p14:creationId xmlns:p14="http://schemas.microsoft.com/office/powerpoint/2010/main" val="162299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A9D26-D8ED-EFA6-F52D-1355CA4BEB16}"/>
            </a:ext>
          </a:extLst>
        </p:cNvPr>
        <p:cNvGrpSpPr/>
        <p:nvPr/>
      </p:nvGrpSpPr>
      <p:grpSpPr>
        <a:xfrm>
          <a:off x="0" y="0"/>
          <a:ext cx="0" cy="0"/>
          <a:chOff x="0" y="0"/>
          <a:chExt cx="0" cy="0"/>
        </a:xfrm>
      </p:grpSpPr>
      <p:pic>
        <p:nvPicPr>
          <p:cNvPr id="4" name="Picture 3" descr="http://www.pbs.org/wgbh/nova/einstein/images/lrk-maze.gif">
            <a:extLst>
              <a:ext uri="{FF2B5EF4-FFF2-40B4-BE49-F238E27FC236}">
                <a16:creationId xmlns:a16="http://schemas.microsoft.com/office/drawing/2014/main" id="{D6B0E547-DFE5-FB41-CB9D-6535D0CB0562}"/>
              </a:ext>
            </a:extLst>
          </p:cNvPr>
          <p:cNvPicPr/>
          <p:nvPr/>
        </p:nvPicPr>
        <p:blipFill>
          <a:blip r:embed="rId3" cstate="print"/>
          <a:srcRect l="1721" r="1516"/>
          <a:stretch>
            <a:fillRect/>
          </a:stretch>
        </p:blipFill>
        <p:spPr bwMode="auto">
          <a:xfrm>
            <a:off x="357158" y="285728"/>
            <a:ext cx="8429684" cy="6072230"/>
          </a:xfrm>
          <a:prstGeom prst="rect">
            <a:avLst/>
          </a:prstGeom>
          <a:noFill/>
          <a:ln w="9525">
            <a:noFill/>
            <a:miter lim="800000"/>
            <a:headEnd/>
            <a:tailEnd/>
          </a:ln>
        </p:spPr>
      </p:pic>
      <p:sp>
        <p:nvSpPr>
          <p:cNvPr id="1026" name="Oval 2">
            <a:extLst>
              <a:ext uri="{FF2B5EF4-FFF2-40B4-BE49-F238E27FC236}">
                <a16:creationId xmlns:a16="http://schemas.microsoft.com/office/drawing/2014/main" id="{005D847E-B281-9DEC-7EFE-1D229EDE35BA}"/>
              </a:ext>
            </a:extLst>
          </p:cNvPr>
          <p:cNvSpPr>
            <a:spLocks noChangeArrowheads="1"/>
          </p:cNvSpPr>
          <p:nvPr/>
        </p:nvSpPr>
        <p:spPr bwMode="auto">
          <a:xfrm>
            <a:off x="4143372" y="1643050"/>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8" name="Oval 4">
            <a:extLst>
              <a:ext uri="{FF2B5EF4-FFF2-40B4-BE49-F238E27FC236}">
                <a16:creationId xmlns:a16="http://schemas.microsoft.com/office/drawing/2014/main" id="{D4BBF3B0-FB85-1DE8-2998-365FE36A7720}"/>
              </a:ext>
            </a:extLst>
          </p:cNvPr>
          <p:cNvSpPr>
            <a:spLocks noChangeArrowheads="1"/>
          </p:cNvSpPr>
          <p:nvPr/>
        </p:nvSpPr>
        <p:spPr bwMode="auto">
          <a:xfrm>
            <a:off x="6858016" y="1714488"/>
            <a:ext cx="368300"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Oval 5">
            <a:extLst>
              <a:ext uri="{FF2B5EF4-FFF2-40B4-BE49-F238E27FC236}">
                <a16:creationId xmlns:a16="http://schemas.microsoft.com/office/drawing/2014/main" id="{4668A7F0-9B7F-5A67-31A6-53B3F35E3838}"/>
              </a:ext>
            </a:extLst>
          </p:cNvPr>
          <p:cNvSpPr>
            <a:spLocks noChangeArrowheads="1"/>
          </p:cNvSpPr>
          <p:nvPr/>
        </p:nvSpPr>
        <p:spPr bwMode="auto">
          <a:xfrm>
            <a:off x="6500826" y="3143248"/>
            <a:ext cx="369887"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Oval 6">
            <a:extLst>
              <a:ext uri="{FF2B5EF4-FFF2-40B4-BE49-F238E27FC236}">
                <a16:creationId xmlns:a16="http://schemas.microsoft.com/office/drawing/2014/main" id="{75BA4B83-D2DE-D4CC-646B-F6CF1784774F}"/>
              </a:ext>
            </a:extLst>
          </p:cNvPr>
          <p:cNvSpPr>
            <a:spLocks noChangeArrowheads="1"/>
          </p:cNvSpPr>
          <p:nvPr/>
        </p:nvSpPr>
        <p:spPr bwMode="auto">
          <a:xfrm>
            <a:off x="3357554" y="5357826"/>
            <a:ext cx="369888" cy="3683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Oval 7">
            <a:extLst>
              <a:ext uri="{FF2B5EF4-FFF2-40B4-BE49-F238E27FC236}">
                <a16:creationId xmlns:a16="http://schemas.microsoft.com/office/drawing/2014/main" id="{2C5266CB-DC76-AF14-4A3F-3BBB2E00E1D6}"/>
              </a:ext>
            </a:extLst>
          </p:cNvPr>
          <p:cNvSpPr>
            <a:spLocks noChangeArrowheads="1"/>
          </p:cNvSpPr>
          <p:nvPr/>
        </p:nvSpPr>
        <p:spPr bwMode="auto">
          <a:xfrm>
            <a:off x="1643042" y="2428868"/>
            <a:ext cx="369888" cy="369888"/>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Oval 7">
            <a:extLst>
              <a:ext uri="{FF2B5EF4-FFF2-40B4-BE49-F238E27FC236}">
                <a16:creationId xmlns:a16="http://schemas.microsoft.com/office/drawing/2014/main" id="{01605DAF-768A-689E-6A9F-964EB97D4CFB}"/>
              </a:ext>
            </a:extLst>
          </p:cNvPr>
          <p:cNvSpPr>
            <a:spLocks noChangeArrowheads="1"/>
          </p:cNvSpPr>
          <p:nvPr/>
        </p:nvSpPr>
        <p:spPr bwMode="auto">
          <a:xfrm>
            <a:off x="6320684" y="2798756"/>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3200" b="1" dirty="0">
                <a:solidFill>
                  <a:schemeClr val="bg1"/>
                </a:solidFill>
              </a:rPr>
              <a:t>God loves us</a:t>
            </a:r>
          </a:p>
        </p:txBody>
      </p:sp>
      <p:sp>
        <p:nvSpPr>
          <p:cNvPr id="3" name="Oval 7">
            <a:extLst>
              <a:ext uri="{FF2B5EF4-FFF2-40B4-BE49-F238E27FC236}">
                <a16:creationId xmlns:a16="http://schemas.microsoft.com/office/drawing/2014/main" id="{0AC2EECF-7CFB-0064-EA1A-B81143FBC5A2}"/>
              </a:ext>
            </a:extLst>
          </p:cNvPr>
          <p:cNvSpPr>
            <a:spLocks noChangeArrowheads="1"/>
          </p:cNvSpPr>
          <p:nvPr/>
        </p:nvSpPr>
        <p:spPr bwMode="auto">
          <a:xfrm>
            <a:off x="4011606" y="2357430"/>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2800" b="1" dirty="0">
                <a:solidFill>
                  <a:schemeClr val="bg1"/>
                </a:solidFill>
              </a:rPr>
              <a:t>We </a:t>
            </a:r>
          </a:p>
          <a:p>
            <a:pPr algn="ctr"/>
            <a:r>
              <a:rPr lang="en-GB" sz="2800" b="1" dirty="0">
                <a:solidFill>
                  <a:schemeClr val="bg1"/>
                </a:solidFill>
              </a:rPr>
              <a:t>need to say sorry</a:t>
            </a:r>
          </a:p>
        </p:txBody>
      </p:sp>
      <p:sp>
        <p:nvSpPr>
          <p:cNvPr id="5" name="Oval 7">
            <a:extLst>
              <a:ext uri="{FF2B5EF4-FFF2-40B4-BE49-F238E27FC236}">
                <a16:creationId xmlns:a16="http://schemas.microsoft.com/office/drawing/2014/main" id="{0B0A46E6-2E67-3753-0D8E-05E197AC2969}"/>
              </a:ext>
            </a:extLst>
          </p:cNvPr>
          <p:cNvSpPr>
            <a:spLocks noChangeArrowheads="1"/>
          </p:cNvSpPr>
          <p:nvPr/>
        </p:nvSpPr>
        <p:spPr bwMode="auto">
          <a:xfrm>
            <a:off x="2918338" y="60304"/>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2800" b="1" dirty="0">
                <a:solidFill>
                  <a:schemeClr val="bg1"/>
                </a:solidFill>
              </a:rPr>
              <a:t>We all make mistakes</a:t>
            </a:r>
          </a:p>
        </p:txBody>
      </p:sp>
      <p:sp>
        <p:nvSpPr>
          <p:cNvPr id="6" name="Oval 7">
            <a:extLst>
              <a:ext uri="{FF2B5EF4-FFF2-40B4-BE49-F238E27FC236}">
                <a16:creationId xmlns:a16="http://schemas.microsoft.com/office/drawing/2014/main" id="{46101B99-FA79-6AC2-39CD-323C37B972BA}"/>
              </a:ext>
            </a:extLst>
          </p:cNvPr>
          <p:cNvSpPr>
            <a:spLocks noChangeArrowheads="1"/>
          </p:cNvSpPr>
          <p:nvPr/>
        </p:nvSpPr>
        <p:spPr bwMode="auto">
          <a:xfrm>
            <a:off x="714348" y="1214422"/>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3200" b="1" dirty="0">
                <a:solidFill>
                  <a:schemeClr val="bg1"/>
                </a:solidFill>
              </a:rPr>
              <a:t>We all have choices</a:t>
            </a:r>
          </a:p>
        </p:txBody>
      </p:sp>
      <p:sp>
        <p:nvSpPr>
          <p:cNvPr id="7" name="Oval 7">
            <a:extLst>
              <a:ext uri="{FF2B5EF4-FFF2-40B4-BE49-F238E27FC236}">
                <a16:creationId xmlns:a16="http://schemas.microsoft.com/office/drawing/2014/main" id="{59C6B3A3-1C16-EBD4-356B-C8466462E7AC}"/>
              </a:ext>
            </a:extLst>
          </p:cNvPr>
          <p:cNvSpPr>
            <a:spLocks noChangeArrowheads="1"/>
          </p:cNvSpPr>
          <p:nvPr/>
        </p:nvSpPr>
        <p:spPr bwMode="auto">
          <a:xfrm>
            <a:off x="6329227" y="2818042"/>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endParaRPr lang="en-GB" sz="2000" b="1" dirty="0">
              <a:solidFill>
                <a:schemeClr val="bg1"/>
              </a:solidFill>
            </a:endParaRPr>
          </a:p>
        </p:txBody>
      </p:sp>
      <p:sp>
        <p:nvSpPr>
          <p:cNvPr id="11" name="Oval 7">
            <a:extLst>
              <a:ext uri="{FF2B5EF4-FFF2-40B4-BE49-F238E27FC236}">
                <a16:creationId xmlns:a16="http://schemas.microsoft.com/office/drawing/2014/main" id="{AA07171C-8E65-21AB-A5BD-194A8165CD70}"/>
              </a:ext>
            </a:extLst>
          </p:cNvPr>
          <p:cNvSpPr>
            <a:spLocks noChangeArrowheads="1"/>
          </p:cNvSpPr>
          <p:nvPr/>
        </p:nvSpPr>
        <p:spPr bwMode="auto">
          <a:xfrm>
            <a:off x="6399224" y="449223"/>
            <a:ext cx="2143140" cy="214314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gn="ctr"/>
            <a:r>
              <a:rPr lang="en-GB" sz="2700" b="1" dirty="0">
                <a:solidFill>
                  <a:schemeClr val="bg1"/>
                </a:solidFill>
              </a:rPr>
              <a:t>We can learn from the past</a:t>
            </a:r>
          </a:p>
        </p:txBody>
      </p:sp>
      <p:sp>
        <p:nvSpPr>
          <p:cNvPr id="13" name="TextBox 12">
            <a:extLst>
              <a:ext uri="{FF2B5EF4-FFF2-40B4-BE49-F238E27FC236}">
                <a16:creationId xmlns:a16="http://schemas.microsoft.com/office/drawing/2014/main" id="{2506554E-B63A-A73D-4857-76FE1000577C}"/>
              </a:ext>
            </a:extLst>
          </p:cNvPr>
          <p:cNvSpPr txBox="1"/>
          <p:nvPr/>
        </p:nvSpPr>
        <p:spPr>
          <a:xfrm>
            <a:off x="6320684" y="3085496"/>
            <a:ext cx="2143140" cy="1569660"/>
          </a:xfrm>
          <a:prstGeom prst="rect">
            <a:avLst/>
          </a:prstGeom>
          <a:noFill/>
        </p:spPr>
        <p:txBody>
          <a:bodyPr wrap="square" rtlCol="0">
            <a:spAutoFit/>
          </a:bodyPr>
          <a:lstStyle/>
          <a:p>
            <a:pPr algn="ctr"/>
            <a:r>
              <a:rPr lang="en-GB" sz="2400" b="1" dirty="0">
                <a:solidFill>
                  <a:schemeClr val="bg1"/>
                </a:solidFill>
              </a:rPr>
              <a:t>‘God, be merciful to me because you are loving.’</a:t>
            </a:r>
          </a:p>
        </p:txBody>
      </p:sp>
    </p:spTree>
    <p:extLst>
      <p:ext uri="{BB962C8B-B14F-4D97-AF65-F5344CB8AC3E}">
        <p14:creationId xmlns:p14="http://schemas.microsoft.com/office/powerpoint/2010/main" val="83891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all with a face on it&#10;&#10;Description automatically generated">
            <a:extLst>
              <a:ext uri="{FF2B5EF4-FFF2-40B4-BE49-F238E27FC236}">
                <a16:creationId xmlns:a16="http://schemas.microsoft.com/office/drawing/2014/main" id="{E0FCC4BD-8C25-D71D-DD84-C9639CBF7B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065"/>
            <a:ext cx="9144000" cy="5807869"/>
          </a:xfrm>
          <a:prstGeom prst="rect">
            <a:avLst/>
          </a:prstGeom>
        </p:spPr>
      </p:pic>
      <p:sp>
        <p:nvSpPr>
          <p:cNvPr id="3" name="TextBox 2">
            <a:extLst>
              <a:ext uri="{FF2B5EF4-FFF2-40B4-BE49-F238E27FC236}">
                <a16:creationId xmlns:a16="http://schemas.microsoft.com/office/drawing/2014/main" id="{575A812A-7390-9132-6187-6E4507C2823E}"/>
              </a:ext>
            </a:extLst>
          </p:cNvPr>
          <p:cNvSpPr txBox="1"/>
          <p:nvPr/>
        </p:nvSpPr>
        <p:spPr>
          <a:xfrm>
            <a:off x="107504" y="797511"/>
            <a:ext cx="4201510"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rPr>
              <a:t>Dear God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rPr>
              <a:t>Thank you for this story about King David and how it helps us to see the difference between making a mistake, and making a bad choice. Help us to learn from the choices we make, just like King David did, and to realise that we need to say sorry so that broken relationships can be mended. </a:t>
            </a:r>
          </a:p>
        </p:txBody>
      </p:sp>
    </p:spTree>
    <p:extLst>
      <p:ext uri="{BB962C8B-B14F-4D97-AF65-F5344CB8AC3E}">
        <p14:creationId xmlns:p14="http://schemas.microsoft.com/office/powerpoint/2010/main" val="56817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men, Message, Notice, Letters">
            <a:extLst>
              <a:ext uri="{FF2B5EF4-FFF2-40B4-BE49-F238E27FC236}">
                <a16:creationId xmlns:a16="http://schemas.microsoft.com/office/drawing/2014/main" id="{146EFB50-3BB0-4F8B-8666-B66927D6F2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44000" cy="5172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5779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89446" y="260560"/>
            <a:ext cx="87651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share our thoughts.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42" name="Group 41">
            <a:extLst>
              <a:ext uri="{FF2B5EF4-FFF2-40B4-BE49-F238E27FC236}">
                <a16:creationId xmlns:a16="http://schemas.microsoft.com/office/drawing/2014/main" id="{5E38FE22-D401-078A-6B21-DCF37260CE53}"/>
              </a:ext>
            </a:extLst>
          </p:cNvPr>
          <p:cNvGrpSpPr/>
          <p:nvPr/>
        </p:nvGrpSpPr>
        <p:grpSpPr>
          <a:xfrm>
            <a:off x="1157678" y="2563637"/>
            <a:ext cx="6828644" cy="4116118"/>
            <a:chOff x="998935" y="2514599"/>
            <a:chExt cx="5866948" cy="3536434"/>
          </a:xfrm>
        </p:grpSpPr>
        <p:sp>
          <p:nvSpPr>
            <p:cNvPr id="28" name="Free-form: Shape 27">
              <a:extLst>
                <a:ext uri="{FF2B5EF4-FFF2-40B4-BE49-F238E27FC236}">
                  <a16:creationId xmlns:a16="http://schemas.microsoft.com/office/drawing/2014/main" id="{DA4796EF-B564-72A4-1FFF-562C1232D2AA}"/>
                </a:ext>
              </a:extLst>
            </p:cNvPr>
            <p:cNvSpPr/>
            <p:nvPr/>
          </p:nvSpPr>
          <p:spPr>
            <a:xfrm>
              <a:off x="4447541" y="4101355"/>
              <a:ext cx="772917" cy="772917"/>
            </a:xfrm>
            <a:custGeom>
              <a:avLst/>
              <a:gdLst>
                <a:gd name="connsiteX0" fmla="*/ 772917 w 772917"/>
                <a:gd name="connsiteY0" fmla="*/ 386458 h 772917"/>
                <a:gd name="connsiteX1" fmla="*/ 386458 w 772917"/>
                <a:gd name="connsiteY1" fmla="*/ 772917 h 772917"/>
                <a:gd name="connsiteX2" fmla="*/ 0 w 772917"/>
                <a:gd name="connsiteY2" fmla="*/ 386458 h 772917"/>
                <a:gd name="connsiteX3" fmla="*/ 386458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8" y="772917"/>
                  </a:cubicBezTo>
                  <a:cubicBezTo>
                    <a:pt x="173023" y="772917"/>
                    <a:pt x="0" y="599894"/>
                    <a:pt x="0" y="386458"/>
                  </a:cubicBezTo>
                  <a:cubicBezTo>
                    <a:pt x="0" y="173023"/>
                    <a:pt x="173023" y="0"/>
                    <a:pt x="386458"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29" name="Free-form: Shape 28">
              <a:extLst>
                <a:ext uri="{FF2B5EF4-FFF2-40B4-BE49-F238E27FC236}">
                  <a16:creationId xmlns:a16="http://schemas.microsoft.com/office/drawing/2014/main" id="{C4E4A2B7-8EFA-6163-8C75-5574D5B76958}"/>
                </a:ext>
              </a:extLst>
            </p:cNvPr>
            <p:cNvSpPr/>
            <p:nvPr/>
          </p:nvSpPr>
          <p:spPr>
            <a:xfrm>
              <a:off x="2386098" y="4101355"/>
              <a:ext cx="772917" cy="772917"/>
            </a:xfrm>
            <a:custGeom>
              <a:avLst/>
              <a:gdLst>
                <a:gd name="connsiteX0" fmla="*/ 772917 w 772917"/>
                <a:gd name="connsiteY0" fmla="*/ 386458 h 772917"/>
                <a:gd name="connsiteX1" fmla="*/ 386459 w 772917"/>
                <a:gd name="connsiteY1" fmla="*/ 772917 h 772917"/>
                <a:gd name="connsiteX2" fmla="*/ 0 w 772917"/>
                <a:gd name="connsiteY2" fmla="*/ 386458 h 772917"/>
                <a:gd name="connsiteX3" fmla="*/ 386459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9" y="772917"/>
                  </a:cubicBezTo>
                  <a:cubicBezTo>
                    <a:pt x="173023" y="772917"/>
                    <a:pt x="0" y="599894"/>
                    <a:pt x="0" y="386458"/>
                  </a:cubicBezTo>
                  <a:cubicBezTo>
                    <a:pt x="0" y="173023"/>
                    <a:pt x="173023" y="0"/>
                    <a:pt x="386459"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0" name="Free-form: Shape 29">
              <a:extLst>
                <a:ext uri="{FF2B5EF4-FFF2-40B4-BE49-F238E27FC236}">
                  <a16:creationId xmlns:a16="http://schemas.microsoft.com/office/drawing/2014/main" id="{F1F31A0F-A74E-910E-30CB-9F3AD8570AA4}"/>
                </a:ext>
              </a:extLst>
            </p:cNvPr>
            <p:cNvSpPr/>
            <p:nvPr/>
          </p:nvSpPr>
          <p:spPr>
            <a:xfrm>
              <a:off x="4206129" y="4979080"/>
              <a:ext cx="1400843" cy="773913"/>
            </a:xfrm>
            <a:custGeom>
              <a:avLst/>
              <a:gdLst>
                <a:gd name="connsiteX0" fmla="*/ 1323298 w 1400843"/>
                <a:gd name="connsiteY0" fmla="*/ 229990 h 773913"/>
                <a:gd name="connsiteX1" fmla="*/ 945780 w 1400843"/>
                <a:gd name="connsiteY1" fmla="*/ 49676 h 773913"/>
                <a:gd name="connsiteX2" fmla="*/ 627871 w 1400843"/>
                <a:gd name="connsiteY2" fmla="*/ 3 h 773913"/>
                <a:gd name="connsiteX3" fmla="*/ 309962 w 1400843"/>
                <a:gd name="connsiteY3" fmla="*/ 49676 h 773913"/>
                <a:gd name="connsiteX4" fmla="*/ 17882 w 1400843"/>
                <a:gd name="connsiteY4" fmla="*/ 174853 h 773913"/>
                <a:gd name="connsiteX5" fmla="*/ 0 w 1400843"/>
                <a:gd name="connsiteY5" fmla="*/ 195219 h 773913"/>
                <a:gd name="connsiteX6" fmla="*/ 397387 w 1400843"/>
                <a:gd name="connsiteY6" fmla="*/ 393912 h 773913"/>
                <a:gd name="connsiteX7" fmla="*/ 542930 w 1400843"/>
                <a:gd name="connsiteY7" fmla="*/ 685495 h 773913"/>
                <a:gd name="connsiteX8" fmla="*/ 542930 w 1400843"/>
                <a:gd name="connsiteY8" fmla="*/ 773913 h 773913"/>
                <a:gd name="connsiteX9" fmla="*/ 1400788 w 1400843"/>
                <a:gd name="connsiteY9" fmla="*/ 773913 h 773913"/>
                <a:gd name="connsiteX10" fmla="*/ 1400788 w 1400843"/>
                <a:gd name="connsiteY10" fmla="*/ 384971 h 773913"/>
                <a:gd name="connsiteX11" fmla="*/ 1323298 w 1400843"/>
                <a:gd name="connsiteY11" fmla="*/ 229990 h 7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43" h="773913">
                  <a:moveTo>
                    <a:pt x="1323298" y="229990"/>
                  </a:moveTo>
                  <a:cubicBezTo>
                    <a:pt x="1211980" y="143290"/>
                    <a:pt x="1083177" y="81775"/>
                    <a:pt x="945780" y="49676"/>
                  </a:cubicBezTo>
                  <a:cubicBezTo>
                    <a:pt x="842385" y="19514"/>
                    <a:pt x="735538" y="2819"/>
                    <a:pt x="627871" y="3"/>
                  </a:cubicBezTo>
                  <a:cubicBezTo>
                    <a:pt x="519951" y="-236"/>
                    <a:pt x="412666" y="16529"/>
                    <a:pt x="309962" y="49676"/>
                  </a:cubicBezTo>
                  <a:cubicBezTo>
                    <a:pt x="207073" y="77096"/>
                    <a:pt x="108695" y="119258"/>
                    <a:pt x="17882" y="174853"/>
                  </a:cubicBezTo>
                  <a:cubicBezTo>
                    <a:pt x="11922" y="181807"/>
                    <a:pt x="6458" y="188761"/>
                    <a:pt x="0" y="195219"/>
                  </a:cubicBezTo>
                  <a:cubicBezTo>
                    <a:pt x="144460" y="234098"/>
                    <a:pt x="279606" y="301674"/>
                    <a:pt x="397387" y="393912"/>
                  </a:cubicBezTo>
                  <a:cubicBezTo>
                    <a:pt x="490326" y="461746"/>
                    <a:pt x="544584" y="570446"/>
                    <a:pt x="542930" y="685495"/>
                  </a:cubicBezTo>
                  <a:lnTo>
                    <a:pt x="542930" y="773913"/>
                  </a:lnTo>
                  <a:lnTo>
                    <a:pt x="1400788" y="773913"/>
                  </a:lnTo>
                  <a:lnTo>
                    <a:pt x="1400788" y="384971"/>
                  </a:lnTo>
                  <a:cubicBezTo>
                    <a:pt x="1402283" y="323649"/>
                    <a:pt x="1373249" y="265586"/>
                    <a:pt x="1323298" y="229990"/>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1" name="Free-form: Shape 30">
              <a:extLst>
                <a:ext uri="{FF2B5EF4-FFF2-40B4-BE49-F238E27FC236}">
                  <a16:creationId xmlns:a16="http://schemas.microsoft.com/office/drawing/2014/main" id="{91092026-40F5-0215-3A2A-1C449E26699F}"/>
                </a:ext>
              </a:extLst>
            </p:cNvPr>
            <p:cNvSpPr/>
            <p:nvPr/>
          </p:nvSpPr>
          <p:spPr>
            <a:xfrm>
              <a:off x="1999640" y="4979080"/>
              <a:ext cx="1400788" cy="773912"/>
            </a:xfrm>
            <a:custGeom>
              <a:avLst/>
              <a:gdLst>
                <a:gd name="connsiteX0" fmla="*/ 858852 w 1400788"/>
                <a:gd name="connsiteY0" fmla="*/ 685494 h 773912"/>
                <a:gd name="connsiteX1" fmla="*/ 997937 w 1400788"/>
                <a:gd name="connsiteY1" fmla="*/ 398879 h 773912"/>
                <a:gd name="connsiteX2" fmla="*/ 1003898 w 1400788"/>
                <a:gd name="connsiteY2" fmla="*/ 393911 h 773912"/>
                <a:gd name="connsiteX3" fmla="*/ 1010356 w 1400788"/>
                <a:gd name="connsiteY3" fmla="*/ 389441 h 773912"/>
                <a:gd name="connsiteX4" fmla="*/ 1400788 w 1400788"/>
                <a:gd name="connsiteY4" fmla="*/ 195715 h 773912"/>
                <a:gd name="connsiteX5" fmla="*/ 1372474 w 1400788"/>
                <a:gd name="connsiteY5" fmla="*/ 163427 h 773912"/>
                <a:gd name="connsiteX6" fmla="*/ 1092813 w 1400788"/>
                <a:gd name="connsiteY6" fmla="*/ 49675 h 773912"/>
                <a:gd name="connsiteX7" fmla="*/ 774904 w 1400788"/>
                <a:gd name="connsiteY7" fmla="*/ 2 h 773912"/>
                <a:gd name="connsiteX8" fmla="*/ 456995 w 1400788"/>
                <a:gd name="connsiteY8" fmla="*/ 49675 h 773912"/>
                <a:gd name="connsiteX9" fmla="*/ 79477 w 1400788"/>
                <a:gd name="connsiteY9" fmla="*/ 229990 h 773912"/>
                <a:gd name="connsiteX10" fmla="*/ 0 w 1400788"/>
                <a:gd name="connsiteY10" fmla="*/ 384970 h 773912"/>
                <a:gd name="connsiteX11" fmla="*/ 0 w 1400788"/>
                <a:gd name="connsiteY11" fmla="*/ 773912 h 773912"/>
                <a:gd name="connsiteX12" fmla="*/ 858852 w 1400788"/>
                <a:gd name="connsiteY12" fmla="*/ 773912 h 7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788" h="773912">
                  <a:moveTo>
                    <a:pt x="858852" y="685494"/>
                  </a:moveTo>
                  <a:cubicBezTo>
                    <a:pt x="858961" y="573719"/>
                    <a:pt x="910199" y="468133"/>
                    <a:pt x="997937" y="398879"/>
                  </a:cubicBezTo>
                  <a:lnTo>
                    <a:pt x="1003898" y="393911"/>
                  </a:lnTo>
                  <a:lnTo>
                    <a:pt x="1010356" y="389441"/>
                  </a:lnTo>
                  <a:cubicBezTo>
                    <a:pt x="1129482" y="304698"/>
                    <a:pt x="1261251" y="239318"/>
                    <a:pt x="1400788" y="195715"/>
                  </a:cubicBezTo>
                  <a:cubicBezTo>
                    <a:pt x="1390853" y="185284"/>
                    <a:pt x="1381912" y="174355"/>
                    <a:pt x="1372474" y="163427"/>
                  </a:cubicBezTo>
                  <a:cubicBezTo>
                    <a:pt x="1285178" y="112323"/>
                    <a:pt x="1190998" y="74015"/>
                    <a:pt x="1092813" y="49675"/>
                  </a:cubicBezTo>
                  <a:cubicBezTo>
                    <a:pt x="989428" y="19474"/>
                    <a:pt x="882571" y="2774"/>
                    <a:pt x="774904" y="2"/>
                  </a:cubicBezTo>
                  <a:cubicBezTo>
                    <a:pt x="666984" y="-202"/>
                    <a:pt x="559709" y="16563"/>
                    <a:pt x="456995" y="49675"/>
                  </a:cubicBezTo>
                  <a:cubicBezTo>
                    <a:pt x="321511" y="87054"/>
                    <a:pt x="193706" y="148103"/>
                    <a:pt x="79477" y="229990"/>
                  </a:cubicBezTo>
                  <a:cubicBezTo>
                    <a:pt x="30549" y="266668"/>
                    <a:pt x="1232" y="323832"/>
                    <a:pt x="0" y="384970"/>
                  </a:cubicBezTo>
                  <a:lnTo>
                    <a:pt x="0" y="773912"/>
                  </a:lnTo>
                  <a:lnTo>
                    <a:pt x="858852" y="773912"/>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2" name="Free-form: Shape 31">
              <a:extLst>
                <a:ext uri="{FF2B5EF4-FFF2-40B4-BE49-F238E27FC236}">
                  <a16:creationId xmlns:a16="http://schemas.microsoft.com/office/drawing/2014/main" id="{7C57E5C6-C92C-680A-D35E-4068481CC9EA}"/>
                </a:ext>
              </a:extLst>
            </p:cNvPr>
            <p:cNvSpPr/>
            <p:nvPr/>
          </p:nvSpPr>
          <p:spPr>
            <a:xfrm>
              <a:off x="3030361" y="5280095"/>
              <a:ext cx="1545898" cy="770938"/>
            </a:xfrm>
            <a:custGeom>
              <a:avLst/>
              <a:gdLst>
                <a:gd name="connsiteX0" fmla="*/ 0 w 1545898"/>
                <a:gd name="connsiteY0" fmla="*/ 770938 h 770938"/>
                <a:gd name="connsiteX1" fmla="*/ 0 w 1545898"/>
                <a:gd name="connsiteY1" fmla="*/ 384480 h 770938"/>
                <a:gd name="connsiteX2" fmla="*/ 77490 w 1545898"/>
                <a:gd name="connsiteY2" fmla="*/ 229996 h 770938"/>
                <a:gd name="connsiteX3" fmla="*/ 455008 w 1545898"/>
                <a:gd name="connsiteY3" fmla="*/ 49682 h 770938"/>
                <a:gd name="connsiteX4" fmla="*/ 772917 w 1545898"/>
                <a:gd name="connsiteY4" fmla="*/ 8 h 770938"/>
                <a:gd name="connsiteX5" fmla="*/ 1090826 w 1545898"/>
                <a:gd name="connsiteY5" fmla="*/ 49682 h 770938"/>
                <a:gd name="connsiteX6" fmla="*/ 1468841 w 1545898"/>
                <a:gd name="connsiteY6" fmla="*/ 229996 h 770938"/>
                <a:gd name="connsiteX7" fmla="*/ 1545834 w 1545898"/>
                <a:gd name="connsiteY7" fmla="*/ 384480 h 770938"/>
                <a:gd name="connsiteX8" fmla="*/ 1545834 w 1545898"/>
                <a:gd name="connsiteY8" fmla="*/ 770938 h 7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898" h="770938">
                  <a:moveTo>
                    <a:pt x="0" y="770938"/>
                  </a:moveTo>
                  <a:lnTo>
                    <a:pt x="0" y="384480"/>
                  </a:lnTo>
                  <a:cubicBezTo>
                    <a:pt x="233" y="323695"/>
                    <a:pt x="28910" y="266525"/>
                    <a:pt x="77490" y="229996"/>
                  </a:cubicBezTo>
                  <a:cubicBezTo>
                    <a:pt x="191511" y="147761"/>
                    <a:pt x="319385" y="86683"/>
                    <a:pt x="455008" y="49682"/>
                  </a:cubicBezTo>
                  <a:cubicBezTo>
                    <a:pt x="557668" y="16341"/>
                    <a:pt x="664982" y="-429"/>
                    <a:pt x="772917" y="8"/>
                  </a:cubicBezTo>
                  <a:cubicBezTo>
                    <a:pt x="880609" y="2536"/>
                    <a:pt x="987496" y="19242"/>
                    <a:pt x="1090826" y="49682"/>
                  </a:cubicBezTo>
                  <a:cubicBezTo>
                    <a:pt x="1228491" y="81452"/>
                    <a:pt x="1357518" y="143003"/>
                    <a:pt x="1468841" y="229996"/>
                  </a:cubicBezTo>
                  <a:cubicBezTo>
                    <a:pt x="1518593" y="265487"/>
                    <a:pt x="1547449" y="323386"/>
                    <a:pt x="1545834" y="384480"/>
                  </a:cubicBezTo>
                  <a:lnTo>
                    <a:pt x="1545834" y="770938"/>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3" name="Free-form: Shape 32">
              <a:extLst>
                <a:ext uri="{FF2B5EF4-FFF2-40B4-BE49-F238E27FC236}">
                  <a16:creationId xmlns:a16="http://schemas.microsoft.com/office/drawing/2014/main" id="{139D44F3-0965-5E42-6BF1-6E57747DC89C}"/>
                </a:ext>
              </a:extLst>
            </p:cNvPr>
            <p:cNvSpPr/>
            <p:nvPr/>
          </p:nvSpPr>
          <p:spPr>
            <a:xfrm>
              <a:off x="3416820" y="4401878"/>
              <a:ext cx="772917" cy="772917"/>
            </a:xfrm>
            <a:custGeom>
              <a:avLst/>
              <a:gdLst>
                <a:gd name="connsiteX0" fmla="*/ 772917 w 772917"/>
                <a:gd name="connsiteY0" fmla="*/ 386459 h 772917"/>
                <a:gd name="connsiteX1" fmla="*/ 386459 w 772917"/>
                <a:gd name="connsiteY1" fmla="*/ 772917 h 772917"/>
                <a:gd name="connsiteX2" fmla="*/ 0 w 772917"/>
                <a:gd name="connsiteY2" fmla="*/ 386459 h 772917"/>
                <a:gd name="connsiteX3" fmla="*/ 386459 w 772917"/>
                <a:gd name="connsiteY3" fmla="*/ 0 h 772917"/>
                <a:gd name="connsiteX4" fmla="*/ 772917 w 772917"/>
                <a:gd name="connsiteY4" fmla="*/ 386459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9"/>
                  </a:moveTo>
                  <a:cubicBezTo>
                    <a:pt x="772917" y="599894"/>
                    <a:pt x="599894" y="772917"/>
                    <a:pt x="386459" y="772917"/>
                  </a:cubicBezTo>
                  <a:cubicBezTo>
                    <a:pt x="173023" y="772917"/>
                    <a:pt x="0" y="599894"/>
                    <a:pt x="0" y="386459"/>
                  </a:cubicBezTo>
                  <a:cubicBezTo>
                    <a:pt x="0" y="173023"/>
                    <a:pt x="173023" y="0"/>
                    <a:pt x="386459" y="0"/>
                  </a:cubicBezTo>
                  <a:cubicBezTo>
                    <a:pt x="599894" y="0"/>
                    <a:pt x="772917" y="173023"/>
                    <a:pt x="772917" y="386459"/>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pic>
          <p:nvPicPr>
            <p:cNvPr id="35" name="Graphic 34" descr="Thought bubble with solid fill">
              <a:extLst>
                <a:ext uri="{FF2B5EF4-FFF2-40B4-BE49-F238E27FC236}">
                  <a16:creationId xmlns:a16="http://schemas.microsoft.com/office/drawing/2014/main" id="{C7F01F5D-5BCA-67D2-461D-C80052E23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2262" y="2514599"/>
              <a:ext cx="1773621" cy="1773621"/>
            </a:xfrm>
            <a:prstGeom prst="rect">
              <a:avLst/>
            </a:prstGeom>
          </p:spPr>
        </p:pic>
        <p:pic>
          <p:nvPicPr>
            <p:cNvPr id="36" name="Graphic 35" descr="Thought bubble with solid fill">
              <a:extLst>
                <a:ext uri="{FF2B5EF4-FFF2-40B4-BE49-F238E27FC236}">
                  <a16:creationId xmlns:a16="http://schemas.microsoft.com/office/drawing/2014/main" id="{D8EFC4AF-E001-782B-EC64-1635ABDE4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8935" y="2542189"/>
              <a:ext cx="1773621" cy="1773621"/>
            </a:xfrm>
            <a:prstGeom prst="rect">
              <a:avLst/>
            </a:prstGeom>
          </p:spPr>
        </p:pic>
        <p:grpSp>
          <p:nvGrpSpPr>
            <p:cNvPr id="38" name="Graphic 36" descr="Thought bubble with solid fill">
              <a:extLst>
                <a:ext uri="{FF2B5EF4-FFF2-40B4-BE49-F238E27FC236}">
                  <a16:creationId xmlns:a16="http://schemas.microsoft.com/office/drawing/2014/main" id="{0BB08AE0-56D1-E5B2-1381-AC09A1987108}"/>
                </a:ext>
              </a:extLst>
            </p:cNvPr>
            <p:cNvGrpSpPr/>
            <p:nvPr/>
          </p:nvGrpSpPr>
          <p:grpSpPr>
            <a:xfrm>
              <a:off x="3261194" y="2810961"/>
              <a:ext cx="1441067" cy="1440572"/>
              <a:chOff x="6892897" y="4402191"/>
              <a:chExt cx="1441067" cy="1440572"/>
            </a:xfrm>
            <a:solidFill>
              <a:srgbClr val="000000"/>
            </a:solidFill>
          </p:grpSpPr>
          <p:sp>
            <p:nvSpPr>
              <p:cNvPr id="39" name="Free-form: Shape 38">
                <a:extLst>
                  <a:ext uri="{FF2B5EF4-FFF2-40B4-BE49-F238E27FC236}">
                    <a16:creationId xmlns:a16="http://schemas.microsoft.com/office/drawing/2014/main" id="{5DDA645B-3E6B-F2AC-99F4-CBD6D8FBEF16}"/>
                  </a:ext>
                </a:extLst>
              </p:cNvPr>
              <p:cNvSpPr/>
              <p:nvPr/>
            </p:nvSpPr>
            <p:spPr>
              <a:xfrm>
                <a:off x="6892897" y="4402191"/>
                <a:ext cx="1441067" cy="979186"/>
              </a:xfrm>
              <a:custGeom>
                <a:avLst/>
                <a:gdLst>
                  <a:gd name="connsiteX0" fmla="*/ 1256315 w 1441067"/>
                  <a:gd name="connsiteY0" fmla="*/ 332554 h 979186"/>
                  <a:gd name="connsiteX1" fmla="*/ 1213822 w 1441067"/>
                  <a:gd name="connsiteY1" fmla="*/ 338097 h 979186"/>
                  <a:gd name="connsiteX2" fmla="*/ 1219365 w 1441067"/>
                  <a:gd name="connsiteY2" fmla="*/ 295604 h 979186"/>
                  <a:gd name="connsiteX3" fmla="*/ 1034612 w 1441067"/>
                  <a:gd name="connsiteY3" fmla="*/ 110851 h 979186"/>
                  <a:gd name="connsiteX4" fmla="*/ 920066 w 1441067"/>
                  <a:gd name="connsiteY4" fmla="*/ 149649 h 979186"/>
                  <a:gd name="connsiteX5" fmla="*/ 739009 w 1441067"/>
                  <a:gd name="connsiteY5" fmla="*/ 0 h 979186"/>
                  <a:gd name="connsiteX6" fmla="*/ 559799 w 1441067"/>
                  <a:gd name="connsiteY6" fmla="*/ 138564 h 979186"/>
                  <a:gd name="connsiteX7" fmla="*/ 406455 w 1441067"/>
                  <a:gd name="connsiteY7" fmla="*/ 55426 h 979186"/>
                  <a:gd name="connsiteX8" fmla="*/ 221703 w 1441067"/>
                  <a:gd name="connsiteY8" fmla="*/ 240178 h 979186"/>
                  <a:gd name="connsiteX9" fmla="*/ 227245 w 1441067"/>
                  <a:gd name="connsiteY9" fmla="*/ 282671 h 979186"/>
                  <a:gd name="connsiteX10" fmla="*/ 184752 w 1441067"/>
                  <a:gd name="connsiteY10" fmla="*/ 277128 h 979186"/>
                  <a:gd name="connsiteX11" fmla="*/ 0 w 1441067"/>
                  <a:gd name="connsiteY11" fmla="*/ 461880 h 979186"/>
                  <a:gd name="connsiteX12" fmla="*/ 184752 w 1441067"/>
                  <a:gd name="connsiteY12" fmla="*/ 646633 h 979186"/>
                  <a:gd name="connsiteX13" fmla="*/ 186600 w 1441067"/>
                  <a:gd name="connsiteY13" fmla="*/ 646633 h 979186"/>
                  <a:gd name="connsiteX14" fmla="*/ 369504 w 1441067"/>
                  <a:gd name="connsiteY14" fmla="*/ 812910 h 979186"/>
                  <a:gd name="connsiteX15" fmla="*/ 482203 w 1441067"/>
                  <a:gd name="connsiteY15" fmla="*/ 774112 h 979186"/>
                  <a:gd name="connsiteX16" fmla="*/ 480356 w 1441067"/>
                  <a:gd name="connsiteY16" fmla="*/ 794434 h 979186"/>
                  <a:gd name="connsiteX17" fmla="*/ 665108 w 1441067"/>
                  <a:gd name="connsiteY17" fmla="*/ 979187 h 979186"/>
                  <a:gd name="connsiteX18" fmla="*/ 849860 w 1441067"/>
                  <a:gd name="connsiteY18" fmla="*/ 811062 h 979186"/>
                  <a:gd name="connsiteX19" fmla="*/ 997662 w 1441067"/>
                  <a:gd name="connsiteY19" fmla="*/ 886811 h 979186"/>
                  <a:gd name="connsiteX20" fmla="*/ 1182414 w 1441067"/>
                  <a:gd name="connsiteY20" fmla="*/ 702058 h 979186"/>
                  <a:gd name="connsiteX21" fmla="*/ 1182414 w 1441067"/>
                  <a:gd name="connsiteY21" fmla="*/ 685431 h 979186"/>
                  <a:gd name="connsiteX22" fmla="*/ 1256315 w 1441067"/>
                  <a:gd name="connsiteY22" fmla="*/ 702058 h 979186"/>
                  <a:gd name="connsiteX23" fmla="*/ 1441067 w 1441067"/>
                  <a:gd name="connsiteY23" fmla="*/ 517306 h 979186"/>
                  <a:gd name="connsiteX24" fmla="*/ 1256315 w 1441067"/>
                  <a:gd name="connsiteY24" fmla="*/ 332554 h 97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1067" h="979186">
                    <a:moveTo>
                      <a:pt x="1256315" y="332554"/>
                    </a:moveTo>
                    <a:cubicBezTo>
                      <a:pt x="1241535" y="332554"/>
                      <a:pt x="1228602" y="334401"/>
                      <a:pt x="1213822" y="338097"/>
                    </a:cubicBezTo>
                    <a:cubicBezTo>
                      <a:pt x="1217517" y="325164"/>
                      <a:pt x="1219365" y="310384"/>
                      <a:pt x="1219365" y="295604"/>
                    </a:cubicBezTo>
                    <a:cubicBezTo>
                      <a:pt x="1219365" y="193990"/>
                      <a:pt x="1136226" y="110851"/>
                      <a:pt x="1034612" y="110851"/>
                    </a:cubicBezTo>
                    <a:cubicBezTo>
                      <a:pt x="992119" y="110851"/>
                      <a:pt x="951474" y="125631"/>
                      <a:pt x="920066" y="149649"/>
                    </a:cubicBezTo>
                    <a:cubicBezTo>
                      <a:pt x="905286" y="64663"/>
                      <a:pt x="829537" y="0"/>
                      <a:pt x="739009" y="0"/>
                    </a:cubicBezTo>
                    <a:cubicBezTo>
                      <a:pt x="654023" y="0"/>
                      <a:pt x="581969" y="59121"/>
                      <a:pt x="559799" y="138564"/>
                    </a:cubicBezTo>
                    <a:cubicBezTo>
                      <a:pt x="526544" y="88681"/>
                      <a:pt x="471118" y="55426"/>
                      <a:pt x="406455" y="55426"/>
                    </a:cubicBezTo>
                    <a:cubicBezTo>
                      <a:pt x="304841" y="55426"/>
                      <a:pt x="221703" y="138564"/>
                      <a:pt x="221703" y="240178"/>
                    </a:cubicBezTo>
                    <a:cubicBezTo>
                      <a:pt x="221703" y="254958"/>
                      <a:pt x="223550" y="267891"/>
                      <a:pt x="227245" y="282671"/>
                    </a:cubicBezTo>
                    <a:cubicBezTo>
                      <a:pt x="212465" y="278976"/>
                      <a:pt x="199532" y="277128"/>
                      <a:pt x="184752" y="277128"/>
                    </a:cubicBezTo>
                    <a:cubicBezTo>
                      <a:pt x="83138" y="277128"/>
                      <a:pt x="0" y="360267"/>
                      <a:pt x="0" y="461880"/>
                    </a:cubicBezTo>
                    <a:cubicBezTo>
                      <a:pt x="0" y="563494"/>
                      <a:pt x="83138" y="646633"/>
                      <a:pt x="184752" y="646633"/>
                    </a:cubicBezTo>
                    <a:cubicBezTo>
                      <a:pt x="184752" y="646633"/>
                      <a:pt x="184752" y="646633"/>
                      <a:pt x="186600" y="646633"/>
                    </a:cubicBezTo>
                    <a:cubicBezTo>
                      <a:pt x="195837" y="740856"/>
                      <a:pt x="275281" y="812910"/>
                      <a:pt x="369504" y="812910"/>
                    </a:cubicBezTo>
                    <a:cubicBezTo>
                      <a:pt x="411997" y="812910"/>
                      <a:pt x="450795" y="798129"/>
                      <a:pt x="482203" y="774112"/>
                    </a:cubicBezTo>
                    <a:cubicBezTo>
                      <a:pt x="482203" y="779654"/>
                      <a:pt x="480356" y="787044"/>
                      <a:pt x="480356" y="794434"/>
                    </a:cubicBezTo>
                    <a:cubicBezTo>
                      <a:pt x="480356" y="896048"/>
                      <a:pt x="563494" y="979187"/>
                      <a:pt x="665108" y="979187"/>
                    </a:cubicBezTo>
                    <a:cubicBezTo>
                      <a:pt x="761179" y="979187"/>
                      <a:pt x="840622" y="905286"/>
                      <a:pt x="849860" y="811062"/>
                    </a:cubicBezTo>
                    <a:cubicBezTo>
                      <a:pt x="883115" y="857250"/>
                      <a:pt x="936694" y="886811"/>
                      <a:pt x="997662" y="886811"/>
                    </a:cubicBezTo>
                    <a:cubicBezTo>
                      <a:pt x="1099276" y="886811"/>
                      <a:pt x="1182414" y="803672"/>
                      <a:pt x="1182414" y="702058"/>
                    </a:cubicBezTo>
                    <a:cubicBezTo>
                      <a:pt x="1182414" y="696516"/>
                      <a:pt x="1182414" y="690973"/>
                      <a:pt x="1182414" y="685431"/>
                    </a:cubicBezTo>
                    <a:cubicBezTo>
                      <a:pt x="1204584" y="694668"/>
                      <a:pt x="1230450" y="702058"/>
                      <a:pt x="1256315" y="702058"/>
                    </a:cubicBezTo>
                    <a:cubicBezTo>
                      <a:pt x="1357929" y="702058"/>
                      <a:pt x="1441067" y="618920"/>
                      <a:pt x="1441067" y="517306"/>
                    </a:cubicBezTo>
                    <a:cubicBezTo>
                      <a:pt x="1441067" y="415692"/>
                      <a:pt x="1357929" y="332554"/>
                      <a:pt x="1256315" y="332554"/>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0" name="Free-form: Shape 39">
                <a:extLst>
                  <a:ext uri="{FF2B5EF4-FFF2-40B4-BE49-F238E27FC236}">
                    <a16:creationId xmlns:a16="http://schemas.microsoft.com/office/drawing/2014/main" id="{8E3DDFFB-8A94-4658-6287-04B1E9111CC1}"/>
                  </a:ext>
                </a:extLst>
              </p:cNvPr>
              <p:cNvSpPr/>
              <p:nvPr/>
            </p:nvSpPr>
            <p:spPr>
              <a:xfrm>
                <a:off x="7545692" y="5413461"/>
                <a:ext cx="221702" cy="221702"/>
              </a:xfrm>
              <a:custGeom>
                <a:avLst/>
                <a:gdLst>
                  <a:gd name="connsiteX0" fmla="*/ 221703 w 221702"/>
                  <a:gd name="connsiteY0" fmla="*/ 110851 h 221702"/>
                  <a:gd name="connsiteX1" fmla="*/ 110851 w 221702"/>
                  <a:gd name="connsiteY1" fmla="*/ 221703 h 221702"/>
                  <a:gd name="connsiteX2" fmla="*/ 0 w 221702"/>
                  <a:gd name="connsiteY2" fmla="*/ 110851 h 221702"/>
                  <a:gd name="connsiteX3" fmla="*/ 110851 w 221702"/>
                  <a:gd name="connsiteY3" fmla="*/ 0 h 221702"/>
                  <a:gd name="connsiteX4" fmla="*/ 221703 w 221702"/>
                  <a:gd name="connsiteY4" fmla="*/ 110851 h 22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02" h="221702">
                    <a:moveTo>
                      <a:pt x="221703" y="110851"/>
                    </a:moveTo>
                    <a:cubicBezTo>
                      <a:pt x="221703" y="172073"/>
                      <a:pt x="172073" y="221703"/>
                      <a:pt x="110851" y="221703"/>
                    </a:cubicBezTo>
                    <a:cubicBezTo>
                      <a:pt x="49630" y="221703"/>
                      <a:pt x="0" y="172073"/>
                      <a:pt x="0" y="110851"/>
                    </a:cubicBezTo>
                    <a:cubicBezTo>
                      <a:pt x="0" y="49630"/>
                      <a:pt x="49630" y="0"/>
                      <a:pt x="110851" y="0"/>
                    </a:cubicBezTo>
                    <a:cubicBezTo>
                      <a:pt x="172073" y="0"/>
                      <a:pt x="221703" y="49630"/>
                      <a:pt x="221703" y="110851"/>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1" name="Free-form: Shape 40">
                <a:extLst>
                  <a:ext uri="{FF2B5EF4-FFF2-40B4-BE49-F238E27FC236}">
                    <a16:creationId xmlns:a16="http://schemas.microsoft.com/office/drawing/2014/main" id="{7CBB3845-92EC-2D3B-E202-978F7FA2959E}"/>
                  </a:ext>
                </a:extLst>
              </p:cNvPr>
              <p:cNvSpPr/>
              <p:nvPr/>
            </p:nvSpPr>
            <p:spPr>
              <a:xfrm>
                <a:off x="7485713" y="5676487"/>
                <a:ext cx="166276" cy="166276"/>
              </a:xfrm>
              <a:custGeom>
                <a:avLst/>
                <a:gdLst>
                  <a:gd name="connsiteX0" fmla="*/ 166277 w 166276"/>
                  <a:gd name="connsiteY0" fmla="*/ 83138 h 166276"/>
                  <a:gd name="connsiteX1" fmla="*/ 83138 w 166276"/>
                  <a:gd name="connsiteY1" fmla="*/ 166277 h 166276"/>
                  <a:gd name="connsiteX2" fmla="*/ 0 w 166276"/>
                  <a:gd name="connsiteY2" fmla="*/ 83138 h 166276"/>
                  <a:gd name="connsiteX3" fmla="*/ 83138 w 166276"/>
                  <a:gd name="connsiteY3" fmla="*/ 0 h 166276"/>
                  <a:gd name="connsiteX4" fmla="*/ 166277 w 166276"/>
                  <a:gd name="connsiteY4" fmla="*/ 83138 h 16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76" h="166276">
                    <a:moveTo>
                      <a:pt x="166277" y="83138"/>
                    </a:moveTo>
                    <a:cubicBezTo>
                      <a:pt x="166277" y="129055"/>
                      <a:pt x="129055" y="166277"/>
                      <a:pt x="83138" y="166277"/>
                    </a:cubicBezTo>
                    <a:cubicBezTo>
                      <a:pt x="37222" y="166277"/>
                      <a:pt x="0" y="129055"/>
                      <a:pt x="0" y="83138"/>
                    </a:cubicBezTo>
                    <a:cubicBezTo>
                      <a:pt x="0" y="37222"/>
                      <a:pt x="37222" y="0"/>
                      <a:pt x="83138" y="0"/>
                    </a:cubicBezTo>
                    <a:cubicBezTo>
                      <a:pt x="129055" y="0"/>
                      <a:pt x="166277" y="37222"/>
                      <a:pt x="166277" y="83138"/>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we serve one another in our thoughts and words and actions.</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837853" y="5810463"/>
            <a:ext cx="1429558" cy="936864"/>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Graphic 2" descr="Thought bubble with solid fill">
            <a:extLst>
              <a:ext uri="{FF2B5EF4-FFF2-40B4-BE49-F238E27FC236}">
                <a16:creationId xmlns:a16="http://schemas.microsoft.com/office/drawing/2014/main" id="{490C086D-BD87-0CF4-7FB8-9F097A91C2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648" y="933532"/>
            <a:ext cx="2602979" cy="2602979"/>
          </a:xfrm>
          <a:prstGeom prst="rect">
            <a:avLst/>
          </a:prstGeom>
        </p:spPr>
      </p:pic>
      <p:pic>
        <p:nvPicPr>
          <p:cNvPr id="9" name="Graphic 8" descr="Speech with solid fill">
            <a:extLst>
              <a:ext uri="{FF2B5EF4-FFF2-40B4-BE49-F238E27FC236}">
                <a16:creationId xmlns:a16="http://schemas.microsoft.com/office/drawing/2014/main" id="{B90507DD-AB9B-3229-7755-08942234BE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348714" y="847696"/>
            <a:ext cx="2520280" cy="2520280"/>
          </a:xfrm>
          <a:prstGeom prst="rect">
            <a:avLst/>
          </a:prstGeom>
        </p:spPr>
      </p:pic>
      <p:grpSp>
        <p:nvGrpSpPr>
          <p:cNvPr id="10" name="Group 9">
            <a:extLst>
              <a:ext uri="{FF2B5EF4-FFF2-40B4-BE49-F238E27FC236}">
                <a16:creationId xmlns:a16="http://schemas.microsoft.com/office/drawing/2014/main" id="{F9C86879-476C-5E26-C70C-AB60189C0F3A}"/>
              </a:ext>
            </a:extLst>
          </p:cNvPr>
          <p:cNvGrpSpPr/>
          <p:nvPr/>
        </p:nvGrpSpPr>
        <p:grpSpPr>
          <a:xfrm>
            <a:off x="6498328" y="933532"/>
            <a:ext cx="2224914" cy="2298386"/>
            <a:chOff x="6235518" y="3979419"/>
            <a:chExt cx="1941661" cy="2005779"/>
          </a:xfrm>
        </p:grpSpPr>
        <p:sp>
          <p:nvSpPr>
            <p:cNvPr id="11" name="Freeform: Shape 19">
              <a:extLst>
                <a:ext uri="{FF2B5EF4-FFF2-40B4-BE49-F238E27FC236}">
                  <a16:creationId xmlns:a16="http://schemas.microsoft.com/office/drawing/2014/main" id="{DF11E11D-3667-EEEB-D8ED-3166BB92BE42}"/>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12" name="Freeform: Shape 21">
              <a:extLst>
                <a:ext uri="{FF2B5EF4-FFF2-40B4-BE49-F238E27FC236}">
                  <a16:creationId xmlns:a16="http://schemas.microsoft.com/office/drawing/2014/main" id="{6395149D-DD61-00AC-E698-FED96FA646AA}"/>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2BCCA-E7FC-AA40-36B5-17AFEBCEBA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C7DFCD-C409-5FF6-BA65-534CA6B6D29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21343057">
            <a:off x="935771" y="612186"/>
            <a:ext cx="7678053" cy="5113383"/>
          </a:xfrm>
          <a:prstGeom prst="rect">
            <a:avLst/>
          </a:prstGeom>
          <a:noFill/>
          <a:ln>
            <a:noFill/>
          </a:ln>
        </p:spPr>
      </p:pic>
    </p:spTree>
    <p:extLst>
      <p:ext uri="{BB962C8B-B14F-4D97-AF65-F5344CB8AC3E}">
        <p14:creationId xmlns:p14="http://schemas.microsoft.com/office/powerpoint/2010/main" val="141822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14DB94-C6C1-0078-1B5F-70A00E7668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93CCB3-F9FF-FF5D-6343-B1EFFEE7F298}"/>
              </a:ext>
            </a:extLst>
          </p:cNvPr>
          <p:cNvSpPr txBox="1">
            <a:spLocks noChangeArrowheads="1"/>
          </p:cNvSpPr>
          <p:nvPr/>
        </p:nvSpPr>
        <p:spPr bwMode="auto">
          <a:xfrm>
            <a:off x="189446" y="260560"/>
            <a:ext cx="876510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community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serve one another.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3" name="Group 2">
            <a:extLst>
              <a:ext uri="{FF2B5EF4-FFF2-40B4-BE49-F238E27FC236}">
                <a16:creationId xmlns:a16="http://schemas.microsoft.com/office/drawing/2014/main" id="{6678C987-A0E3-CADC-9880-1C6F0308A11C}"/>
              </a:ext>
            </a:extLst>
          </p:cNvPr>
          <p:cNvGrpSpPr/>
          <p:nvPr/>
        </p:nvGrpSpPr>
        <p:grpSpPr>
          <a:xfrm>
            <a:off x="-58190" y="3722569"/>
            <a:ext cx="9474200" cy="2976562"/>
            <a:chOff x="-180975" y="4233863"/>
            <a:chExt cx="9474200" cy="2976562"/>
          </a:xfrm>
        </p:grpSpPr>
        <p:grpSp>
          <p:nvGrpSpPr>
            <p:cNvPr id="5" name="Group 18">
              <a:extLst>
                <a:ext uri="{FF2B5EF4-FFF2-40B4-BE49-F238E27FC236}">
                  <a16:creationId xmlns:a16="http://schemas.microsoft.com/office/drawing/2014/main" id="{225A50D4-291F-B62C-DBA8-F66AE683A35E}"/>
                </a:ext>
              </a:extLst>
            </p:cNvPr>
            <p:cNvGrpSpPr>
              <a:grpSpLocks/>
            </p:cNvGrpSpPr>
            <p:nvPr/>
          </p:nvGrpSpPr>
          <p:grpSpPr bwMode="auto">
            <a:xfrm>
              <a:off x="1187450" y="4233863"/>
              <a:ext cx="5480050" cy="2976562"/>
              <a:chOff x="35496" y="4566894"/>
              <a:chExt cx="4932505" cy="2678530"/>
            </a:xfrm>
          </p:grpSpPr>
          <p:pic>
            <p:nvPicPr>
              <p:cNvPr id="23" name="Graphic 7" descr="Children with solid fill">
                <a:extLst>
                  <a:ext uri="{FF2B5EF4-FFF2-40B4-BE49-F238E27FC236}">
                    <a16:creationId xmlns:a16="http://schemas.microsoft.com/office/drawing/2014/main" id="{E69AED8F-5B80-44E6-6501-557741BCD9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11" descr="Children with solid fill">
                <a:extLst>
                  <a:ext uri="{FF2B5EF4-FFF2-40B4-BE49-F238E27FC236}">
                    <a16:creationId xmlns:a16="http://schemas.microsoft.com/office/drawing/2014/main" id="{60F10053-878D-39BC-395E-99477E79E7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Graphic 20" descr="Woman with solid fill">
              <a:extLst>
                <a:ext uri="{FF2B5EF4-FFF2-40B4-BE49-F238E27FC236}">
                  <a16:creationId xmlns:a16="http://schemas.microsoft.com/office/drawing/2014/main" id="{72DC9488-5D71-57FB-75F5-65BC0575D5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22" descr="Man with solid fill">
              <a:extLst>
                <a:ext uri="{FF2B5EF4-FFF2-40B4-BE49-F238E27FC236}">
                  <a16:creationId xmlns:a16="http://schemas.microsoft.com/office/drawing/2014/main" id="{6A28075E-EF5B-1377-FE29-987BD3F1304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23" descr="Woman with solid fill">
              <a:extLst>
                <a:ext uri="{FF2B5EF4-FFF2-40B4-BE49-F238E27FC236}">
                  <a16:creationId xmlns:a16="http://schemas.microsoft.com/office/drawing/2014/main" id="{7AE7E30B-214E-8554-B5CA-158A4A0D2B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24" descr="Heart with solid fill">
              <a:extLst>
                <a:ext uri="{FF2B5EF4-FFF2-40B4-BE49-F238E27FC236}">
                  <a16:creationId xmlns:a16="http://schemas.microsoft.com/office/drawing/2014/main" id="{0E255121-D210-DEEF-AE03-B30082C5C95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5" descr="Heart with solid fill">
              <a:extLst>
                <a:ext uri="{FF2B5EF4-FFF2-40B4-BE49-F238E27FC236}">
                  <a16:creationId xmlns:a16="http://schemas.microsoft.com/office/drawing/2014/main" id="{F58CCA7E-52C7-8478-CC34-2E0DB7871C8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6" descr="Heart with solid fill">
              <a:extLst>
                <a:ext uri="{FF2B5EF4-FFF2-40B4-BE49-F238E27FC236}">
                  <a16:creationId xmlns:a16="http://schemas.microsoft.com/office/drawing/2014/main" id="{DD0E6E30-35B6-A815-A5CA-D38EC8C3122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27" descr="Heart with solid fill">
              <a:extLst>
                <a:ext uri="{FF2B5EF4-FFF2-40B4-BE49-F238E27FC236}">
                  <a16:creationId xmlns:a16="http://schemas.microsoft.com/office/drawing/2014/main" id="{94CE38CF-1FF9-42CD-08A7-D70B9277CBA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phic 28" descr="Heart with solid fill">
              <a:extLst>
                <a:ext uri="{FF2B5EF4-FFF2-40B4-BE49-F238E27FC236}">
                  <a16:creationId xmlns:a16="http://schemas.microsoft.com/office/drawing/2014/main" id="{1E6BC5C0-E5BC-2F4F-2236-C022E466B79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29" descr="Heart with solid fill">
              <a:extLst>
                <a:ext uri="{FF2B5EF4-FFF2-40B4-BE49-F238E27FC236}">
                  <a16:creationId xmlns:a16="http://schemas.microsoft.com/office/drawing/2014/main" id="{0F5F269D-A000-5017-0586-A4E1FC6219C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phic 30" descr="Heart with solid fill">
              <a:extLst>
                <a:ext uri="{FF2B5EF4-FFF2-40B4-BE49-F238E27FC236}">
                  <a16:creationId xmlns:a16="http://schemas.microsoft.com/office/drawing/2014/main" id="{EFB1FC7A-05E4-2EB4-EE00-2614B8F669B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31" descr="Heart with solid fill">
              <a:extLst>
                <a:ext uri="{FF2B5EF4-FFF2-40B4-BE49-F238E27FC236}">
                  <a16:creationId xmlns:a16="http://schemas.microsoft.com/office/drawing/2014/main" id="{4B2E205C-780F-C3CC-6ADB-BFB2C15EB65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32" descr="Heart with solid fill">
              <a:extLst>
                <a:ext uri="{FF2B5EF4-FFF2-40B4-BE49-F238E27FC236}">
                  <a16:creationId xmlns:a16="http://schemas.microsoft.com/office/drawing/2014/main" id="{58D528E1-7DA4-6781-1A4A-70B4522312D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33" descr="Heart with solid fill">
              <a:extLst>
                <a:ext uri="{FF2B5EF4-FFF2-40B4-BE49-F238E27FC236}">
                  <a16:creationId xmlns:a16="http://schemas.microsoft.com/office/drawing/2014/main" id="{39D530EC-D41E-9E3C-61AB-68CD6419201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34" descr="Heart with solid fill">
              <a:extLst>
                <a:ext uri="{FF2B5EF4-FFF2-40B4-BE49-F238E27FC236}">
                  <a16:creationId xmlns:a16="http://schemas.microsoft.com/office/drawing/2014/main" id="{DBFB0C26-7AF6-DDA1-E9DF-7494851F164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06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pbs.org/wgbh/nova/einstein/images/lrk-maze.gif"/>
          <p:cNvPicPr/>
          <p:nvPr/>
        </p:nvPicPr>
        <p:blipFill>
          <a:blip r:embed="rId3" cstate="print"/>
          <a:srcRect l="1721" r="1516"/>
          <a:stretch>
            <a:fillRect/>
          </a:stretch>
        </p:blipFill>
        <p:spPr bwMode="auto">
          <a:xfrm>
            <a:off x="357158" y="285728"/>
            <a:ext cx="8429684" cy="607223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211020B2-7C05-34BB-4403-F72E6B47A6A2}"/>
              </a:ext>
            </a:extLst>
          </p:cNvPr>
          <p:cNvPicPr>
            <a:picLocks noChangeAspect="1"/>
          </p:cNvPicPr>
          <p:nvPr/>
        </p:nvPicPr>
        <p:blipFill>
          <a:blip r:embed="rId3" cstate="email">
            <a:extLst>
              <a:ext uri="{28A0092B-C50C-407E-A947-70E740481C1C}">
                <a14:useLocalDpi xmlns:a14="http://schemas.microsoft.com/office/drawing/2010/main"/>
              </a:ext>
            </a:extLst>
          </a:blip>
          <a:srcRect l="19288" r="27163"/>
          <a:stretch/>
        </p:blipFill>
        <p:spPr>
          <a:xfrm>
            <a:off x="395536" y="382190"/>
            <a:ext cx="4896544" cy="6093619"/>
          </a:xfrm>
          <a:prstGeom prst="rect">
            <a:avLst/>
          </a:prstGeom>
          <a:ln>
            <a:solidFill>
              <a:schemeClr val="bg1"/>
            </a:solidFill>
          </a:ln>
        </p:spPr>
      </p:pic>
      <p:sp>
        <p:nvSpPr>
          <p:cNvPr id="4" name="TextBox 3">
            <a:extLst>
              <a:ext uri="{FF2B5EF4-FFF2-40B4-BE49-F238E27FC236}">
                <a16:creationId xmlns:a16="http://schemas.microsoft.com/office/drawing/2014/main" id="{48943485-0385-C19F-2F68-BF9BCA71873F}"/>
              </a:ext>
            </a:extLst>
          </p:cNvPr>
          <p:cNvSpPr txBox="1">
            <a:spLocks noChangeArrowheads="1"/>
          </p:cNvSpPr>
          <p:nvPr/>
        </p:nvSpPr>
        <p:spPr bwMode="auto">
          <a:xfrm>
            <a:off x="5436095" y="735955"/>
            <a:ext cx="3562009"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None/>
              <a:defRPr/>
            </a:pPr>
            <a:r>
              <a:rPr lang="en-GB" sz="3600" b="1" dirty="0">
                <a:solidFill>
                  <a:prstClr val="white"/>
                </a:solidFill>
                <a:latin typeface="Century Gothic" panose="020B0502020202020204" pitchFamily="34" charset="0"/>
              </a:rPr>
              <a:t>Wash away all my guilt and make me clean again. Create in me a pure heart, God. Make my spirit right again.                             </a:t>
            </a:r>
          </a:p>
          <a:p>
            <a:pPr algn="ctr" eaLnBrk="0" fontAlgn="base" hangingPunct="0">
              <a:spcBef>
                <a:spcPct val="0"/>
              </a:spcBef>
              <a:spcAft>
                <a:spcPct val="0"/>
              </a:spcAft>
              <a:buNone/>
              <a:defRPr/>
            </a:pPr>
            <a:r>
              <a:rPr lang="en-GB" sz="2000" b="1" i="1" dirty="0">
                <a:solidFill>
                  <a:prstClr val="white"/>
                </a:solidFill>
                <a:latin typeface="Century Gothic" panose="020B0502020202020204" pitchFamily="34" charset="0"/>
              </a:rPr>
              <a:t>(Psalm 51:2&amp;10)</a:t>
            </a:r>
            <a:endParaRPr lang="en-GB" sz="1050" b="1" i="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43537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416</TotalTime>
  <Words>2076</Words>
  <Application>Microsoft Office PowerPoint</Application>
  <PresentationFormat>On-screen Show (4:3)</PresentationFormat>
  <Paragraphs>135</Paragraphs>
  <Slides>21</Slides>
  <Notes>21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Aptos</vt:lpstr>
      <vt:lpstr>Arial</vt:lpstr>
      <vt:lpstr>Avenir Next LT Pro</vt:lpstr>
      <vt:lpstr>Calibri</vt:lpstr>
      <vt:lpstr>Cambria</vt:lpstr>
      <vt:lpstr>Century Gothic</vt:lpstr>
      <vt:lpstr>Symbol</vt:lpstr>
      <vt:lpstr>system-ui</vt:lpstr>
      <vt:lpstr>Times New Roman</vt:lpstr>
      <vt:lpstr>Office Theme</vt:lpstr>
      <vt:lpstr> Black </vt:lpstr>
      <vt:lpstr>1_Office Theme</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9</cp:revision>
  <dcterms:created xsi:type="dcterms:W3CDTF">2010-01-25T21:21:09Z</dcterms:created>
  <dcterms:modified xsi:type="dcterms:W3CDTF">2025-01-14T12:39:16Z</dcterms:modified>
</cp:coreProperties>
</file>