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348" r:id="rId3"/>
    <p:sldId id="349" r:id="rId4"/>
    <p:sldId id="350" r:id="rId5"/>
    <p:sldId id="311" r:id="rId6"/>
    <p:sldId id="347" r:id="rId7"/>
    <p:sldId id="256" r:id="rId8"/>
    <p:sldId id="261" r:id="rId9"/>
    <p:sldId id="264" r:id="rId10"/>
    <p:sldId id="316" r:id="rId11"/>
    <p:sldId id="325" r:id="rId12"/>
    <p:sldId id="265" r:id="rId13"/>
    <p:sldId id="351" r:id="rId14"/>
    <p:sldId id="431" r:id="rId15"/>
    <p:sldId id="326" r:id="rId16"/>
    <p:sldId id="432" r:id="rId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0D662E-F6F6-45DB-85FD-0FA0EA59D35E}" v="87" dt="2026-07-19T18:23:01.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956" autoAdjust="0"/>
  </p:normalViewPr>
  <p:slideViewPr>
    <p:cSldViewPr snapToGrid="0" snapToObjects="1">
      <p:cViewPr varScale="1">
        <p:scale>
          <a:sx n="76" d="100"/>
          <a:sy n="76" d="100"/>
        </p:scale>
        <p:origin x="1568"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pc:chgData name="Rachel Boxer" userId="6da37c9f42e40059" providerId="LiveId" clId="{0E13CC8D-59C2-4409-A640-E738E4606E44}" dt="2026-07-19T18:23:06.715" v="618" actId="114"/>
      <pc:docMkLst>
        <pc:docMk/>
      </pc:docMkLst>
      <pc:sldChg chg="modNotesTx">
        <pc:chgData name="Rachel Boxer" userId="6da37c9f42e40059" providerId="LiveId" clId="{0E13CC8D-59C2-4409-A640-E738E4606E44}" dt="2026-07-19T08:24:04.311" v="325" actId="20577"/>
        <pc:sldMkLst>
          <pc:docMk/>
          <pc:sldMk cId="0" sldId="256"/>
        </pc:sldMkLst>
      </pc:sldChg>
      <pc:sldChg chg="addSp delSp modSp mod delAnim modAnim modNotesTx">
        <pc:chgData name="Rachel Boxer" userId="6da37c9f42e40059" providerId="LiveId" clId="{0E13CC8D-59C2-4409-A640-E738E4606E44}" dt="2026-07-19T18:13:22.394" v="600" actId="14100"/>
        <pc:sldMkLst>
          <pc:docMk/>
          <pc:sldMk cId="0" sldId="261"/>
        </pc:sldMkLst>
        <pc:spChg chg="mod">
          <ac:chgData name="Rachel Boxer" userId="6da37c9f42e40059" providerId="LiveId" clId="{0E13CC8D-59C2-4409-A640-E738E4606E44}" dt="2026-07-19T08:20:33.694" v="299" actId="1076"/>
          <ac:spMkLst>
            <pc:docMk/>
            <pc:sldMk cId="0" sldId="261"/>
            <ac:spMk id="21507" creationId="{3748F958-39D1-C1F2-831C-2C511DE00A33}"/>
          </ac:spMkLst>
        </pc:spChg>
        <pc:picChg chg="add mod">
          <ac:chgData name="Rachel Boxer" userId="6da37c9f42e40059" providerId="LiveId" clId="{0E13CC8D-59C2-4409-A640-E738E4606E44}" dt="2026-07-19T18:13:22.394" v="600" actId="14100"/>
          <ac:picMkLst>
            <pc:docMk/>
            <pc:sldMk cId="0" sldId="261"/>
            <ac:picMk id="2" creationId="{64D637EA-E94B-0D5F-D7DC-5086FE2CE33D}"/>
          </ac:picMkLst>
        </pc:picChg>
        <pc:picChg chg="add del mod">
          <ac:chgData name="Rachel Boxer" userId="6da37c9f42e40059" providerId="LiveId" clId="{0E13CC8D-59C2-4409-A640-E738E4606E44}" dt="2026-07-19T08:24:35.175" v="337" actId="478"/>
          <ac:picMkLst>
            <pc:docMk/>
            <pc:sldMk cId="0" sldId="261"/>
            <ac:picMk id="3" creationId="{0C84BC29-3460-EC3F-1706-29A3BBDDA411}"/>
          </ac:picMkLst>
        </pc:picChg>
      </pc:sldChg>
      <pc:sldChg chg="modNotesTx">
        <pc:chgData name="Rachel Boxer" userId="6da37c9f42e40059" providerId="LiveId" clId="{0E13CC8D-59C2-4409-A640-E738E4606E44}" dt="2026-07-19T08:23:59.311" v="323" actId="20577"/>
        <pc:sldMkLst>
          <pc:docMk/>
          <pc:sldMk cId="0" sldId="264"/>
        </pc:sldMkLst>
      </pc:sldChg>
      <pc:sldChg chg="addSp modSp mod modAnim modNotesTx">
        <pc:chgData name="Rachel Boxer" userId="6da37c9f42e40059" providerId="LiveId" clId="{0E13CC8D-59C2-4409-A640-E738E4606E44}" dt="2026-07-19T18:14:56.858" v="613" actId="1036"/>
        <pc:sldMkLst>
          <pc:docMk/>
          <pc:sldMk cId="0" sldId="265"/>
        </pc:sldMkLst>
        <pc:spChg chg="add mod">
          <ac:chgData name="Rachel Boxer" userId="6da37c9f42e40059" providerId="LiveId" clId="{0E13CC8D-59C2-4409-A640-E738E4606E44}" dt="2026-07-19T17:38:57.445" v="572" actId="12788"/>
          <ac:spMkLst>
            <pc:docMk/>
            <pc:sldMk cId="0" sldId="265"/>
            <ac:spMk id="3" creationId="{46BD80DD-EA01-F108-FF22-F27D1F9C54E3}"/>
          </ac:spMkLst>
        </pc:spChg>
        <pc:spChg chg="mod">
          <ac:chgData name="Rachel Boxer" userId="6da37c9f42e40059" providerId="LiveId" clId="{0E13CC8D-59C2-4409-A640-E738E4606E44}" dt="2026-07-19T18:14:56.858" v="613" actId="1036"/>
          <ac:spMkLst>
            <pc:docMk/>
            <pc:sldMk cId="0" sldId="265"/>
            <ac:spMk id="12291" creationId="{46484792-53D8-FBA1-D306-B4AE599D159F}"/>
          </ac:spMkLst>
        </pc:spChg>
        <pc:spChg chg="mod">
          <ac:chgData name="Rachel Boxer" userId="6da37c9f42e40059" providerId="LiveId" clId="{0E13CC8D-59C2-4409-A640-E738E4606E44}" dt="2026-07-19T18:14:38.614" v="610" actId="12788"/>
          <ac:spMkLst>
            <pc:docMk/>
            <pc:sldMk cId="0" sldId="265"/>
            <ac:spMk id="29698" creationId="{E18B5154-6DF0-39E1-C05B-C47884D60115}"/>
          </ac:spMkLst>
        </pc:spChg>
        <pc:picChg chg="add mod">
          <ac:chgData name="Rachel Boxer" userId="6da37c9f42e40059" providerId="LiveId" clId="{0E13CC8D-59C2-4409-A640-E738E4606E44}" dt="2026-07-19T18:14:20.279" v="607" actId="14100"/>
          <ac:picMkLst>
            <pc:docMk/>
            <pc:sldMk cId="0" sldId="265"/>
            <ac:picMk id="2" creationId="{0E803AED-9DA0-D182-F791-D6B53A3CB0D5}"/>
          </ac:picMkLst>
        </pc:picChg>
        <pc:picChg chg="mod">
          <ac:chgData name="Rachel Boxer" userId="6da37c9f42e40059" providerId="LiveId" clId="{0E13CC8D-59C2-4409-A640-E738E4606E44}" dt="2026-07-19T17:38:50.655" v="570" actId="1076"/>
          <ac:picMkLst>
            <pc:docMk/>
            <pc:sldMk cId="0" sldId="265"/>
            <ac:picMk id="29697" creationId="{655DF890-81EF-AC05-17A0-86C96246D99A}"/>
          </ac:picMkLst>
        </pc:picChg>
      </pc:sldChg>
      <pc:sldChg chg="modSp">
        <pc:chgData name="Rachel Boxer" userId="6da37c9f42e40059" providerId="LiveId" clId="{0E13CC8D-59C2-4409-A640-E738E4606E44}" dt="2026-07-19T00:07:23.476" v="275"/>
        <pc:sldMkLst>
          <pc:docMk/>
          <pc:sldMk cId="0" sldId="311"/>
        </pc:sldMkLst>
        <pc:spChg chg="mod">
          <ac:chgData name="Rachel Boxer" userId="6da37c9f42e40059" providerId="LiveId" clId="{0E13CC8D-59C2-4409-A640-E738E4606E44}" dt="2026-07-19T00:07:23.476" v="275"/>
          <ac:spMkLst>
            <pc:docMk/>
            <pc:sldMk cId="0" sldId="311"/>
            <ac:spMk id="4" creationId="{13D48A79-B37E-36B3-B9BA-3A2558B38C62}"/>
          </ac:spMkLst>
        </pc:spChg>
      </pc:sldChg>
      <pc:sldChg chg="addSp mod modNotesTx">
        <pc:chgData name="Rachel Boxer" userId="6da37c9f42e40059" providerId="LiveId" clId="{0E13CC8D-59C2-4409-A640-E738E4606E44}" dt="2026-07-19T18:13:42.973" v="601" actId="22"/>
        <pc:sldMkLst>
          <pc:docMk/>
          <pc:sldMk cId="0" sldId="316"/>
        </pc:sldMkLst>
        <pc:picChg chg="add">
          <ac:chgData name="Rachel Boxer" userId="6da37c9f42e40059" providerId="LiveId" clId="{0E13CC8D-59C2-4409-A640-E738E4606E44}" dt="2026-07-19T18:13:42.973" v="601" actId="22"/>
          <ac:picMkLst>
            <pc:docMk/>
            <pc:sldMk cId="0" sldId="316"/>
            <ac:picMk id="3" creationId="{66AB2C19-BF39-26A1-5131-C9AB9E7B604A}"/>
          </ac:picMkLst>
        </pc:picChg>
      </pc:sldChg>
      <pc:sldChg chg="del">
        <pc:chgData name="Rachel Boxer" userId="6da37c9f42e40059" providerId="LiveId" clId="{0E13CC8D-59C2-4409-A640-E738E4606E44}" dt="2026-07-18T18:38:19.641" v="4" actId="47"/>
        <pc:sldMkLst>
          <pc:docMk/>
          <pc:sldMk cId="0" sldId="321"/>
        </pc:sldMkLst>
      </pc:sldChg>
      <pc:sldChg chg="addSp modSp mod modAnim">
        <pc:chgData name="Rachel Boxer" userId="6da37c9f42e40059" providerId="LiveId" clId="{0E13CC8D-59C2-4409-A640-E738E4606E44}" dt="2026-07-19T18:13:46.864" v="602" actId="22"/>
        <pc:sldMkLst>
          <pc:docMk/>
          <pc:sldMk cId="0" sldId="325"/>
        </pc:sldMkLst>
        <pc:picChg chg="add mod">
          <ac:chgData name="Rachel Boxer" userId="6da37c9f42e40059" providerId="LiveId" clId="{0E13CC8D-59C2-4409-A640-E738E4606E44}" dt="2026-07-19T08:24:42.970" v="339" actId="14100"/>
          <ac:picMkLst>
            <pc:docMk/>
            <pc:sldMk cId="0" sldId="325"/>
            <ac:picMk id="2" creationId="{C762F0B3-7D5F-0206-B5BD-0F0BEA97342F}"/>
          </ac:picMkLst>
        </pc:picChg>
        <pc:picChg chg="add">
          <ac:chgData name="Rachel Boxer" userId="6da37c9f42e40059" providerId="LiveId" clId="{0E13CC8D-59C2-4409-A640-E738E4606E44}" dt="2026-07-19T18:13:46.864" v="602" actId="22"/>
          <ac:picMkLst>
            <pc:docMk/>
            <pc:sldMk cId="0" sldId="325"/>
            <ac:picMk id="4" creationId="{D073809D-A349-3A5E-0C69-D4F70217C70C}"/>
          </ac:picMkLst>
        </pc:picChg>
      </pc:sldChg>
      <pc:sldChg chg="modSp">
        <pc:chgData name="Rachel Boxer" userId="6da37c9f42e40059" providerId="LiveId" clId="{0E13CC8D-59C2-4409-A640-E738E4606E44}" dt="2026-07-19T08:29:04.623" v="451" actId="20577"/>
        <pc:sldMkLst>
          <pc:docMk/>
          <pc:sldMk cId="0" sldId="326"/>
        </pc:sldMkLst>
        <pc:spChg chg="mod">
          <ac:chgData name="Rachel Boxer" userId="6da37c9f42e40059" providerId="LiveId" clId="{0E13CC8D-59C2-4409-A640-E738E4606E44}" dt="2026-07-19T08:29:04.623" v="451" actId="20577"/>
          <ac:spMkLst>
            <pc:docMk/>
            <pc:sldMk cId="0" sldId="326"/>
            <ac:spMk id="5" creationId="{B63F87DF-25FA-EB70-9401-20B2C6B27CDF}"/>
          </ac:spMkLst>
        </pc:spChg>
      </pc:sldChg>
      <pc:sldChg chg="del">
        <pc:chgData name="Rachel Boxer" userId="6da37c9f42e40059" providerId="LiveId" clId="{0E13CC8D-59C2-4409-A640-E738E4606E44}" dt="2026-07-18T18:24:05.512" v="0" actId="47"/>
        <pc:sldMkLst>
          <pc:docMk/>
          <pc:sldMk cId="0" sldId="346"/>
        </pc:sldMkLst>
      </pc:sldChg>
      <pc:sldChg chg="addSp delSp modSp mod modAnim">
        <pc:chgData name="Rachel Boxer" userId="6da37c9f42e40059" providerId="LiveId" clId="{0E13CC8D-59C2-4409-A640-E738E4606E44}" dt="2026-07-19T18:12:47.460" v="580" actId="14100"/>
        <pc:sldMkLst>
          <pc:docMk/>
          <pc:sldMk cId="0" sldId="347"/>
        </pc:sldMkLst>
        <pc:spChg chg="add mod">
          <ac:chgData name="Rachel Boxer" userId="6da37c9f42e40059" providerId="LiveId" clId="{0E13CC8D-59C2-4409-A640-E738E4606E44}" dt="2026-07-19T00:07:44.633" v="293" actId="20577"/>
          <ac:spMkLst>
            <pc:docMk/>
            <pc:sldMk cId="0" sldId="347"/>
            <ac:spMk id="7" creationId="{B576A10D-0234-4781-1348-8E6DB3341374}"/>
          </ac:spMkLst>
        </pc:spChg>
        <pc:picChg chg="add mod">
          <ac:chgData name="Rachel Boxer" userId="6da37c9f42e40059" providerId="LiveId" clId="{0E13CC8D-59C2-4409-A640-E738E4606E44}" dt="2026-07-19T18:12:47.460" v="580" actId="14100"/>
          <ac:picMkLst>
            <pc:docMk/>
            <pc:sldMk cId="0" sldId="347"/>
            <ac:picMk id="2" creationId="{29FDF9DA-FF71-178C-FE7F-4935BCAFBD60}"/>
          </ac:picMkLst>
        </pc:picChg>
        <pc:picChg chg="del">
          <ac:chgData name="Rachel Boxer" userId="6da37c9f42e40059" providerId="LiveId" clId="{0E13CC8D-59C2-4409-A640-E738E4606E44}" dt="2026-07-19T00:07:05.543" v="271" actId="478"/>
          <ac:picMkLst>
            <pc:docMk/>
            <pc:sldMk cId="0" sldId="347"/>
            <ac:picMk id="2" creationId="{300DE262-6A3C-A35C-C07E-78ACEB3A7C70}"/>
          </ac:picMkLst>
        </pc:picChg>
        <pc:picChg chg="del">
          <ac:chgData name="Rachel Boxer" userId="6da37c9f42e40059" providerId="LiveId" clId="{0E13CC8D-59C2-4409-A640-E738E4606E44}" dt="2026-07-19T00:07:08.001" v="273" actId="478"/>
          <ac:picMkLst>
            <pc:docMk/>
            <pc:sldMk cId="0" sldId="347"/>
            <ac:picMk id="3" creationId="{F66B9BDA-9760-5D0F-02C4-E1C299A30EB4}"/>
          </ac:picMkLst>
        </pc:picChg>
        <pc:picChg chg="add mod">
          <ac:chgData name="Rachel Boxer" userId="6da37c9f42e40059" providerId="LiveId" clId="{0E13CC8D-59C2-4409-A640-E738E4606E44}" dt="2026-07-19T00:07:10.810" v="274" actId="1076"/>
          <ac:picMkLst>
            <pc:docMk/>
            <pc:sldMk cId="0" sldId="347"/>
            <ac:picMk id="5" creationId="{08EEC122-C35F-50AD-7F92-58CE69213EE1}"/>
          </ac:picMkLst>
        </pc:picChg>
      </pc:sldChg>
      <pc:sldChg chg="addSp delSp modSp add del mod delAnim modAnim modNotesTx">
        <pc:chgData name="Rachel Boxer" userId="6da37c9f42e40059" providerId="LiveId" clId="{0E13CC8D-59C2-4409-A640-E738E4606E44}" dt="2026-07-19T18:23:06.715" v="618" actId="114"/>
        <pc:sldMkLst>
          <pc:docMk/>
          <pc:sldMk cId="2767832261" sldId="348"/>
        </pc:sldMkLst>
        <pc:grpChg chg="del">
          <ac:chgData name="Rachel Boxer" userId="6da37c9f42e40059" providerId="LiveId" clId="{0E13CC8D-59C2-4409-A640-E738E4606E44}" dt="2026-07-18T18:57:32.104" v="125" actId="478"/>
          <ac:grpSpMkLst>
            <pc:docMk/>
            <pc:sldMk cId="2767832261" sldId="348"/>
            <ac:grpSpMk id="9" creationId="{89380317-B819-1FC1-C4D5-59A53D318883}"/>
          </ac:grpSpMkLst>
        </pc:grpChg>
        <pc:picChg chg="add del mod">
          <ac:chgData name="Rachel Boxer" userId="6da37c9f42e40059" providerId="LiveId" clId="{0E13CC8D-59C2-4409-A640-E738E4606E44}" dt="2026-07-18T18:47:15.139" v="9" actId="478"/>
          <ac:picMkLst>
            <pc:docMk/>
            <pc:sldMk cId="2767832261" sldId="348"/>
            <ac:picMk id="2" creationId="{6E3F7D1A-88FD-9441-E683-256AE5A44059}"/>
          </ac:picMkLst>
        </pc:picChg>
        <pc:picChg chg="mod">
          <ac:chgData name="Rachel Boxer" userId="6da37c9f42e40059" providerId="LiveId" clId="{0E13CC8D-59C2-4409-A640-E738E4606E44}" dt="2026-07-18T18:57:48.468" v="130" actId="207"/>
          <ac:picMkLst>
            <pc:docMk/>
            <pc:sldMk cId="2767832261" sldId="348"/>
            <ac:picMk id="4" creationId="{6012BF43-7B72-F8D2-D2A8-A6B969CCA26D}"/>
          </ac:picMkLst>
        </pc:picChg>
        <pc:picChg chg="mod">
          <ac:chgData name="Rachel Boxer" userId="6da37c9f42e40059" providerId="LiveId" clId="{0E13CC8D-59C2-4409-A640-E738E4606E44}" dt="2026-07-18T18:57:55.807" v="133" actId="14100"/>
          <ac:picMkLst>
            <pc:docMk/>
            <pc:sldMk cId="2767832261" sldId="348"/>
            <ac:picMk id="5" creationId="{9E0310F8-ED35-5D87-4458-7581B29ED8B6}"/>
          </ac:picMkLst>
        </pc:picChg>
        <pc:picChg chg="add mod ord">
          <ac:chgData name="Rachel Boxer" userId="6da37c9f42e40059" providerId="LiveId" clId="{0E13CC8D-59C2-4409-A640-E738E4606E44}" dt="2026-07-18T18:54:00.023" v="14" actId="167"/>
          <ac:picMkLst>
            <pc:docMk/>
            <pc:sldMk cId="2767832261" sldId="348"/>
            <ac:picMk id="6" creationId="{AAAE8421-9AD4-8E74-7E4A-A4E6F3A6A831}"/>
          </ac:picMkLst>
        </pc:picChg>
        <pc:picChg chg="del">
          <ac:chgData name="Rachel Boxer" userId="6da37c9f42e40059" providerId="LiveId" clId="{0E13CC8D-59C2-4409-A640-E738E4606E44}" dt="2026-07-18T18:41:15.670" v="5" actId="478"/>
          <ac:picMkLst>
            <pc:docMk/>
            <pc:sldMk cId="2767832261" sldId="348"/>
            <ac:picMk id="8" creationId="{95B89F15-1850-52E9-1414-858AEDBB4ECF}"/>
          </ac:picMkLst>
        </pc:picChg>
        <pc:picChg chg="del">
          <ac:chgData name="Rachel Boxer" userId="6da37c9f42e40059" providerId="LiveId" clId="{0E13CC8D-59C2-4409-A640-E738E4606E44}" dt="2026-07-18T18:57:08.442" v="114" actId="478"/>
          <ac:picMkLst>
            <pc:docMk/>
            <pc:sldMk cId="2767832261" sldId="348"/>
            <ac:picMk id="12" creationId="{EB2B7D66-9182-5182-DAED-B4A24E0C83DA}"/>
          </ac:picMkLst>
        </pc:picChg>
        <pc:picChg chg="add mod">
          <ac:chgData name="Rachel Boxer" userId="6da37c9f42e40059" providerId="LiveId" clId="{0E13CC8D-59C2-4409-A640-E738E4606E44}" dt="2026-07-18T18:57:18.273" v="119" actId="1076"/>
          <ac:picMkLst>
            <pc:docMk/>
            <pc:sldMk cId="2767832261" sldId="348"/>
            <ac:picMk id="13" creationId="{D0718708-857B-0075-D202-B5325084CA54}"/>
          </ac:picMkLst>
        </pc:picChg>
      </pc:sldChg>
      <pc:sldChg chg="add del">
        <pc:chgData name="Rachel Boxer" userId="6da37c9f42e40059" providerId="LiveId" clId="{0E13CC8D-59C2-4409-A640-E738E4606E44}" dt="2026-07-18T18:24:11.293" v="3"/>
        <pc:sldMkLst>
          <pc:docMk/>
          <pc:sldMk cId="0" sldId="349"/>
        </pc:sldMkLst>
      </pc:sldChg>
      <pc:sldChg chg="add del">
        <pc:chgData name="Rachel Boxer" userId="6da37c9f42e40059" providerId="LiveId" clId="{0E13CC8D-59C2-4409-A640-E738E4606E44}" dt="2026-07-18T18:24:11.293" v="3"/>
        <pc:sldMkLst>
          <pc:docMk/>
          <pc:sldMk cId="0" sldId="350"/>
        </pc:sldMkLst>
      </pc:sldChg>
      <pc:sldChg chg="addSp modSp new mod modNotesTx">
        <pc:chgData name="Rachel Boxer" userId="6da37c9f42e40059" providerId="LiveId" clId="{0E13CC8D-59C2-4409-A640-E738E4606E44}" dt="2026-07-19T18:15:22.624" v="614"/>
        <pc:sldMkLst>
          <pc:docMk/>
          <pc:sldMk cId="1425533662" sldId="351"/>
        </pc:sldMkLst>
        <pc:spChg chg="add mod">
          <ac:chgData name="Rachel Boxer" userId="6da37c9f42e40059" providerId="LiveId" clId="{0E13CC8D-59C2-4409-A640-E738E4606E44}" dt="2026-07-19T17:23:14.168" v="472" actId="1076"/>
          <ac:spMkLst>
            <pc:docMk/>
            <pc:sldMk cId="1425533662" sldId="351"/>
            <ac:spMk id="5" creationId="{41EAA243-8C1C-472C-8B1A-C89E1595A02B}"/>
          </ac:spMkLst>
        </pc:spChg>
        <pc:grpChg chg="add mod">
          <ac:chgData name="Rachel Boxer" userId="6da37c9f42e40059" providerId="LiveId" clId="{0E13CC8D-59C2-4409-A640-E738E4606E44}" dt="2026-07-19T18:15:22.624" v="614"/>
          <ac:grpSpMkLst>
            <pc:docMk/>
            <pc:sldMk cId="1425533662" sldId="351"/>
            <ac:grpSpMk id="2" creationId="{9BA8A34C-3B41-C51F-A69E-AF1610EDFC6C}"/>
          </ac:grpSpMkLst>
        </pc:grpChg>
        <pc:picChg chg="add mod">
          <ac:chgData name="Rachel Boxer" userId="6da37c9f42e40059" providerId="LiveId" clId="{0E13CC8D-59C2-4409-A640-E738E4606E44}" dt="2026-07-19T17:23:17.058" v="473" actId="208"/>
          <ac:picMkLst>
            <pc:docMk/>
            <pc:sldMk cId="1425533662" sldId="351"/>
            <ac:picMk id="3" creationId="{9C4B88AA-2E69-5ADB-F88D-4FEC078CFB34}"/>
          </ac:picMkLst>
        </pc:picChg>
        <pc:picChg chg="mod">
          <ac:chgData name="Rachel Boxer" userId="6da37c9f42e40059" providerId="LiveId" clId="{0E13CC8D-59C2-4409-A640-E738E4606E44}" dt="2026-07-19T18:15:22.624" v="614"/>
          <ac:picMkLst>
            <pc:docMk/>
            <pc:sldMk cId="1425533662" sldId="351"/>
            <ac:picMk id="4" creationId="{8FAD3557-5BFA-AC8C-058E-8CFED645A55D}"/>
          </ac:picMkLst>
        </pc:picChg>
        <pc:picChg chg="mod">
          <ac:chgData name="Rachel Boxer" userId="6da37c9f42e40059" providerId="LiveId" clId="{0E13CC8D-59C2-4409-A640-E738E4606E44}" dt="2026-07-19T18:15:22.624" v="614"/>
          <ac:picMkLst>
            <pc:docMk/>
            <pc:sldMk cId="1425533662" sldId="351"/>
            <ac:picMk id="6" creationId="{B4831C28-605A-D08D-8DFF-3B457E39538B}"/>
          </ac:picMkLst>
        </pc:picChg>
      </pc:sldChg>
      <pc:sldChg chg="addSp modSp add modTransition">
        <pc:chgData name="Rachel Boxer" userId="6da37c9f42e40059" providerId="LiveId" clId="{0E13CC8D-59C2-4409-A640-E738E4606E44}" dt="2026-07-19T18:15:26.334" v="615"/>
        <pc:sldMkLst>
          <pc:docMk/>
          <pc:sldMk cId="0" sldId="431"/>
        </pc:sldMkLst>
        <pc:grpChg chg="add mod">
          <ac:chgData name="Rachel Boxer" userId="6da37c9f42e40059" providerId="LiveId" clId="{0E13CC8D-59C2-4409-A640-E738E4606E44}" dt="2026-07-19T18:15:26.334" v="615"/>
          <ac:grpSpMkLst>
            <pc:docMk/>
            <pc:sldMk cId="0" sldId="431"/>
            <ac:grpSpMk id="2" creationId="{8981886E-14C8-2D45-9D54-F3C02F1B0AC8}"/>
          </ac:grpSpMkLst>
        </pc:grpChg>
        <pc:picChg chg="mod">
          <ac:chgData name="Rachel Boxer" userId="6da37c9f42e40059" providerId="LiveId" clId="{0E13CC8D-59C2-4409-A640-E738E4606E44}" dt="2026-07-19T18:15:26.334" v="615"/>
          <ac:picMkLst>
            <pc:docMk/>
            <pc:sldMk cId="0" sldId="431"/>
            <ac:picMk id="3" creationId="{121C2C2D-E2C4-5187-45F6-2D9060920182}"/>
          </ac:picMkLst>
        </pc:picChg>
        <pc:picChg chg="mod">
          <ac:chgData name="Rachel Boxer" userId="6da37c9f42e40059" providerId="LiveId" clId="{0E13CC8D-59C2-4409-A640-E738E4606E44}" dt="2026-07-19T18:15:26.334" v="615"/>
          <ac:picMkLst>
            <pc:docMk/>
            <pc:sldMk cId="0" sldId="431"/>
            <ac:picMk id="4" creationId="{43889B80-2A74-72AA-AC2B-18980594FF74}"/>
          </ac:picMkLst>
        </pc:picChg>
      </pc:sldChg>
      <pc:sldChg chg="addSp modSp new mod modNotesTx">
        <pc:chgData name="Rachel Boxer" userId="6da37c9f42e40059" providerId="LiveId" clId="{0E13CC8D-59C2-4409-A640-E738E4606E44}" dt="2026-07-19T17:55:54.897" v="575" actId="20577"/>
        <pc:sldMkLst>
          <pc:docMk/>
          <pc:sldMk cId="667635818" sldId="432"/>
        </pc:sldMkLst>
        <pc:picChg chg="add mod">
          <ac:chgData name="Rachel Boxer" userId="6da37c9f42e40059" providerId="LiveId" clId="{0E13CC8D-59C2-4409-A640-E738E4606E44}" dt="2026-07-19T17:25:38.098" v="523" actId="12789"/>
          <ac:picMkLst>
            <pc:docMk/>
            <pc:sldMk cId="667635818" sldId="432"/>
            <ac:picMk id="2" creationId="{88553C0A-DEFF-B6F9-E774-CAB2F7498CA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66D029-C5E1-1985-DCBE-85637863BC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Calibri" panose="020F0502020204030204" pitchFamily="34" charset="0"/>
                <a:ea typeface="MS PGothic" panose="020B0600070205080204" pitchFamily="34" charset="-128"/>
                <a:cs typeface="+mn-cs"/>
              </a:defRPr>
            </a:lvl1pPr>
          </a:lstStyle>
          <a:p>
            <a:pPr>
              <a:defRPr/>
            </a:pPr>
            <a:endParaRPr lang="en-GB"/>
          </a:p>
        </p:txBody>
      </p:sp>
      <p:sp>
        <p:nvSpPr>
          <p:cNvPr id="3" name="Date Placeholder 2">
            <a:extLst>
              <a:ext uri="{FF2B5EF4-FFF2-40B4-BE49-F238E27FC236}">
                <a16:creationId xmlns:a16="http://schemas.microsoft.com/office/drawing/2014/main" id="{9167387B-4738-3D1F-84EF-1E9933C43643}"/>
              </a:ext>
            </a:extLst>
          </p:cNvPr>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02CD79D0-6293-463F-ACC8-746F64E05B51}" type="datetimeFigureOut">
              <a:rPr lang="en-GB" altLang="en-US"/>
              <a:pPr/>
              <a:t>19/07/2026</a:t>
            </a:fld>
            <a:endParaRPr lang="en-GB" altLang="en-US"/>
          </a:p>
        </p:txBody>
      </p:sp>
      <p:sp>
        <p:nvSpPr>
          <p:cNvPr id="4" name="Slide Image Placeholder 3">
            <a:extLst>
              <a:ext uri="{FF2B5EF4-FFF2-40B4-BE49-F238E27FC236}">
                <a16:creationId xmlns:a16="http://schemas.microsoft.com/office/drawing/2014/main" id="{071EAF9B-76C6-1896-E17D-D0CD36164841}"/>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0B88D7A6-C7D0-A56D-B345-42638BDAB69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8A627FC4-A359-B5E7-6C19-C6ED6FE564AA}"/>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atin typeface="Calibri" panose="020F0502020204030204" pitchFamily="34" charset="0"/>
                <a:ea typeface="MS PGothic" panose="020B0600070205080204" pitchFamily="34" charset="-128"/>
                <a:cs typeface="+mn-cs"/>
              </a:defRPr>
            </a:lvl1pPr>
          </a:lstStyle>
          <a:p>
            <a:pPr>
              <a:defRPr/>
            </a:pPr>
            <a:endParaRPr lang="en-GB"/>
          </a:p>
        </p:txBody>
      </p:sp>
      <p:sp>
        <p:nvSpPr>
          <p:cNvPr id="7" name="Slide Number Placeholder 6">
            <a:extLst>
              <a:ext uri="{FF2B5EF4-FFF2-40B4-BE49-F238E27FC236}">
                <a16:creationId xmlns:a16="http://schemas.microsoft.com/office/drawing/2014/main" id="{96FF3F06-5538-0C25-325C-92853E0C31D8}"/>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EE2C6985-B843-4B2D-BEE2-1436774E49F8}"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ＭＳ Ｐゴシック" charset="0"/>
                <a:cs typeface="ＭＳ Ｐゴシック" charset="0"/>
              </a:rPr>
              <a:t>Slide 1: Welcome stilling exercise – Falling bricks</a:t>
            </a:r>
            <a:endParaRPr lang="en-GB" sz="1200" kern="1200" dirty="0">
              <a:solidFill>
                <a:schemeClr val="tx1"/>
              </a:solidFill>
              <a:effectLst/>
              <a:latin typeface="+mn-lt"/>
              <a:ea typeface="ＭＳ Ｐゴシック" charset="0"/>
              <a:cs typeface="ＭＳ Ｐゴシック" charset="0"/>
            </a:endParaRPr>
          </a:p>
          <a:p>
            <a:r>
              <a:rPr lang="en-GB" sz="1200" i="1" kern="1200" dirty="0">
                <a:solidFill>
                  <a:schemeClr val="tx1"/>
                </a:solidFill>
                <a:effectLst/>
                <a:latin typeface="+mn-lt"/>
                <a:ea typeface="ＭＳ Ｐゴシック" charset="0"/>
                <a:cs typeface="ＭＳ Ｐゴシック" charset="0"/>
              </a:rPr>
              <a:t>Use the stilling slide if desired: the suggested words should be spoken slowly, leaving pauses </a:t>
            </a:r>
            <a:r>
              <a:rPr lang="en-GB" sz="1200" i="1" kern="1200" dirty="0" err="1">
                <a:solidFill>
                  <a:schemeClr val="tx1"/>
                </a:solidFill>
                <a:effectLst/>
                <a:latin typeface="+mn-lt"/>
                <a:ea typeface="ＭＳ Ｐゴシック" charset="0"/>
                <a:cs typeface="ＭＳ Ｐゴシック" charset="0"/>
              </a:rPr>
              <a:t>inbetween</a:t>
            </a:r>
            <a:r>
              <a:rPr lang="en-GB" sz="1200" i="1" kern="1200" dirty="0">
                <a:solidFill>
                  <a:schemeClr val="tx1"/>
                </a:solidFill>
                <a:effectLst/>
                <a:latin typeface="+mn-lt"/>
                <a:ea typeface="ＭＳ Ｐゴシック" charset="0"/>
                <a:cs typeface="ＭＳ Ｐゴシック" charset="0"/>
              </a:rPr>
              <a:t> to create a sense of stillness.</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sit quietly here, watch the bricks carefully……as you do, think about why this is happening……</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Now practise slower breathing…..in…..and out…..in……and out…..keep this going as you continue to watch….</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You maybe notice that you are feeling calmer and more relaxed….</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breathe, think about yourself and what you bring into this time today…..</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We come into this special / sacred space and time to be still….to think deeply…..to be together as a school community…..</a:t>
            </a:r>
          </a:p>
          <a:p>
            <a:r>
              <a:rPr lang="en-GB" sz="1200" kern="1200" dirty="0">
                <a:solidFill>
                  <a:schemeClr val="tx1"/>
                </a:solidFill>
                <a:effectLst/>
                <a:latin typeface="+mn-lt"/>
                <a:ea typeface="ＭＳ Ｐゴシック" charset="0"/>
                <a:cs typeface="ＭＳ Ｐゴシック" charset="0"/>
              </a:rPr>
              <a:t>In our time together today, we are thinking about </a:t>
            </a:r>
            <a:r>
              <a:rPr lang="en-GB" sz="1200" i="0" kern="1200" dirty="0">
                <a:solidFill>
                  <a:schemeClr val="tx1"/>
                </a:solidFill>
                <a:effectLst/>
                <a:latin typeface="+mn-lt"/>
                <a:ea typeface="MS PGothic" panose="020B0600070205080204" pitchFamily="34" charset="-128"/>
                <a:cs typeface="+mn-cs"/>
              </a:rPr>
              <a:t>the blessing of community</a:t>
            </a:r>
            <a:r>
              <a:rPr lang="en-GB" sz="1200" kern="1200" dirty="0">
                <a:solidFill>
                  <a:schemeClr val="tx1"/>
                </a:solidFill>
                <a:effectLst/>
                <a:latin typeface="+mn-lt"/>
                <a:ea typeface="ＭＳ Ｐゴシック" charset="0"/>
                <a:cs typeface="ＭＳ Ｐゴシック" charset="0"/>
              </a:rPr>
              <a:t>, and we will</a:t>
            </a:r>
            <a:r>
              <a:rPr lang="en-GB" sz="1200" b="1" kern="1200" dirty="0">
                <a:solidFill>
                  <a:schemeClr val="tx1"/>
                </a:solidFill>
                <a:effectLst/>
                <a:latin typeface="+mn-lt"/>
                <a:ea typeface="ＭＳ Ｐゴシック" charset="0"/>
                <a:cs typeface="ＭＳ Ｐゴシック" charset="0"/>
              </a:rPr>
              <a:t>….. have a challenge……share a story….and then think together.</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But first, let’s welcome one another as we begin….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844EFA-AB7B-496C-B79B-AD3278038EA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930743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AEAB70-B25E-4F3D-9489-EA7D248E6D2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46929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AEAB70-B25E-4F3D-9489-EA7D248E6D2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325605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3ADC8FCD-3628-430D-E0CB-70083B516D1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a:extLst>
              <a:ext uri="{FF2B5EF4-FFF2-40B4-BE49-F238E27FC236}">
                <a16:creationId xmlns:a16="http://schemas.microsoft.com/office/drawing/2014/main" id="{78EA3BA8-9E80-B1F8-9B99-4784150966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sz="1200" b="1" kern="1200" dirty="0">
                <a:solidFill>
                  <a:schemeClr val="tx1"/>
                </a:solidFill>
                <a:effectLst/>
                <a:latin typeface="+mn-lt"/>
                <a:ea typeface="MS PGothic" panose="020B0600070205080204" pitchFamily="34" charset="-128"/>
                <a:cs typeface="+mn-cs"/>
              </a:rPr>
              <a:t>Slide 4: </a:t>
            </a:r>
            <a:r>
              <a:rPr lang="en-GB" sz="1200" kern="1200" dirty="0">
                <a:solidFill>
                  <a:schemeClr val="tx1"/>
                </a:solidFill>
                <a:effectLst/>
                <a:latin typeface="+mn-lt"/>
                <a:ea typeface="MS PGothic" panose="020B0600070205080204" pitchFamily="34" charset="-128"/>
                <a:cs typeface="+mn-cs"/>
              </a:rPr>
              <a:t>This term, we are thinking about our blessings – all the good things in our lives. Today we are going to be thinking about the blessing of being part of a community. Our story today will help us to think about how we are stronger together; that as human beings, we benefit from being in community together.</a:t>
            </a:r>
          </a:p>
        </p:txBody>
      </p:sp>
      <p:sp>
        <p:nvSpPr>
          <p:cNvPr id="16387" name="Slide Number Placeholder 3">
            <a:extLst>
              <a:ext uri="{FF2B5EF4-FFF2-40B4-BE49-F238E27FC236}">
                <a16:creationId xmlns:a16="http://schemas.microsoft.com/office/drawing/2014/main" id="{41E73BC6-CD45-0E04-684F-85A5EFF9537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B06F19AC-2587-40BC-A4F1-02831B59F491}" type="slidenum">
              <a:rPr lang="en-GB" altLang="en-US" sz="1200">
                <a:solidFill>
                  <a:srgbClr val="000000"/>
                </a:solidFill>
              </a:rPr>
              <a:pPr/>
              <a:t>4</a:t>
            </a:fld>
            <a:endParaRPr lang="en-GB" altLang="en-US" sz="120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E2C6985-B843-4B2D-BEE2-1436774E49F8}" type="slidenum">
              <a:rPr lang="en-GB" altLang="en-US" smtClean="0"/>
              <a:pPr/>
              <a:t>5</a:t>
            </a:fld>
            <a:endParaRPr lang="en-GB" altLang="en-US"/>
          </a:p>
        </p:txBody>
      </p:sp>
    </p:spTree>
    <p:extLst>
      <p:ext uri="{BB962C8B-B14F-4D97-AF65-F5344CB8AC3E}">
        <p14:creationId xmlns:p14="http://schemas.microsoft.com/office/powerpoint/2010/main" val="57927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F1751959-2AD7-F586-6770-79FE99687C0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a:extLst>
              <a:ext uri="{FF2B5EF4-FFF2-40B4-BE49-F238E27FC236}">
                <a16:creationId xmlns:a16="http://schemas.microsoft.com/office/drawing/2014/main" id="{2B37997A-ABF3-1829-E1A6-D7EEC9FFEC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rPr>
              <a:t>Slide 6:</a:t>
            </a:r>
            <a:r>
              <a:rPr lang="en-GB" altLang="en-US" sz="1800" dirty="0">
                <a:latin typeface="Avenir Next LT Pro" panose="020B0504020202020204" pitchFamily="34" charset="0"/>
                <a:ea typeface="MS Mincho" panose="02020609040205080304" pitchFamily="49" charset="-128"/>
              </a:rPr>
              <a:t> We’re going to continue with this idea as we think more about us as a community – and some ancient words, from 2 different sources ….</a:t>
            </a:r>
            <a:endParaRPr lang="en-GB" altLang="en-US" dirty="0">
              <a:ea typeface="MS Mincho" panose="02020609040205080304" pitchFamily="49" charset="-128"/>
            </a:endParaRPr>
          </a:p>
        </p:txBody>
      </p:sp>
      <p:sp>
        <p:nvSpPr>
          <p:cNvPr id="20483" name="Slide Number Placeholder 3">
            <a:extLst>
              <a:ext uri="{FF2B5EF4-FFF2-40B4-BE49-F238E27FC236}">
                <a16:creationId xmlns:a16="http://schemas.microsoft.com/office/drawing/2014/main" id="{DFDD5DB0-A464-664C-95E0-811169B2DFF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DBFADD2-8060-4C56-985B-55907BFDDFE4}" type="slidenum">
              <a:rPr lang="en-GB" altLang="en-US" sz="1200"/>
              <a:pPr/>
              <a:t>6</a:t>
            </a:fld>
            <a:endParaRPr lang="en-GB"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42416474-7070-5A34-5E5B-257C9DD109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C3610850-D222-D9FF-3AD6-1E0841C19A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rPr>
              <a:t>Slide 7: </a:t>
            </a:r>
            <a:r>
              <a:rPr lang="en-GB" altLang="en-US" sz="1800" dirty="0">
                <a:latin typeface="Avenir Next LT Pro" panose="020B0504020202020204" pitchFamily="34" charset="0"/>
                <a:ea typeface="MS Mincho" panose="02020609040205080304" pitchFamily="49" charset="-128"/>
              </a:rPr>
              <a:t>We’ll be coming back to the second quote later in our time together, but let’s look at the first one first! </a:t>
            </a:r>
            <a:r>
              <a:rPr lang="en-GB" altLang="en-US" sz="1800" i="1" dirty="0">
                <a:latin typeface="Avenir Next LT Pro" panose="020B0504020202020204" pitchFamily="34" charset="0"/>
                <a:ea typeface="MS Mincho" panose="02020609040205080304" pitchFamily="49" charset="-128"/>
              </a:rPr>
              <a:t>‘United we stand; divided we fall’.</a:t>
            </a:r>
            <a:r>
              <a:rPr lang="en-GB" altLang="en-US" sz="1800" dirty="0">
                <a:latin typeface="Avenir Next LT Pro" panose="020B0504020202020204" pitchFamily="34" charset="0"/>
                <a:ea typeface="MS Mincho" panose="02020609040205080304" pitchFamily="49" charset="-128"/>
              </a:rPr>
              <a:t> Those words were written about 500 years before Jesus was born, by this man, </a:t>
            </a:r>
            <a:endParaRPr lang="en-GB" altLang="en-US" dirty="0">
              <a:ea typeface="MS Mincho" panose="02020609040205080304" pitchFamily="49" charset="-128"/>
            </a:endParaRPr>
          </a:p>
        </p:txBody>
      </p:sp>
      <p:sp>
        <p:nvSpPr>
          <p:cNvPr id="22531" name="Slide Number Placeholder 3">
            <a:extLst>
              <a:ext uri="{FF2B5EF4-FFF2-40B4-BE49-F238E27FC236}">
                <a16:creationId xmlns:a16="http://schemas.microsoft.com/office/drawing/2014/main" id="{668F221E-AF94-E7DE-BAD0-2242D353A7C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B59DA69-FF4D-4533-8DFF-DB480241F8A7}" type="slidenum">
              <a:rPr lang="en-GB" altLang="en-US" sz="1200"/>
              <a:pPr/>
              <a:t>7</a:t>
            </a:fld>
            <a:endParaRPr lang="en-GB"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9A22AE48-9575-7118-4273-F6C075F33C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1B0EC07B-1165-919B-E15C-AD680CA5C80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rPr>
              <a:t>Slide 8: </a:t>
            </a:r>
            <a:r>
              <a:rPr lang="en-GB" altLang="en-US" sz="1800" dirty="0">
                <a:latin typeface="Avenir Next LT Pro" panose="020B0504020202020204" pitchFamily="34" charset="0"/>
                <a:ea typeface="MS Mincho" panose="02020609040205080304" pitchFamily="49" charset="-128"/>
              </a:rPr>
              <a:t>Aesop – whose stories some of you might have heard of! We are going to hear one of these stories now, a story that he wrote to illustrate the words we just heard. As you listen, keep thinking….. </a:t>
            </a:r>
            <a:endParaRPr lang="en-GB" altLang="en-US" dirty="0">
              <a:ea typeface="MS Mincho" panose="02020609040205080304" pitchFamily="49" charset="-128"/>
            </a:endParaRPr>
          </a:p>
        </p:txBody>
      </p:sp>
      <p:sp>
        <p:nvSpPr>
          <p:cNvPr id="24579" name="Slide Number Placeholder 3">
            <a:extLst>
              <a:ext uri="{FF2B5EF4-FFF2-40B4-BE49-F238E27FC236}">
                <a16:creationId xmlns:a16="http://schemas.microsoft.com/office/drawing/2014/main" id="{C2E47EE8-6D77-2079-4F17-C1B76CC9C4D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50C9FEDB-3C9A-4F98-8CC0-F0346505B318}" type="slidenum">
              <a:rPr lang="en-GB" altLang="en-US" sz="1200"/>
              <a:pPr/>
              <a:t>8</a:t>
            </a:fld>
            <a:endParaRPr lang="en-GB"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DF34F39D-B9E7-3B48-0EBF-7C3C283B0CF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D9AFE741-D567-E1C0-2EF2-0D3298583C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rPr>
              <a:t>Slide 9:</a:t>
            </a:r>
            <a:r>
              <a:rPr lang="en-GB" altLang="en-US" sz="1800" dirty="0">
                <a:latin typeface="Avenir Next LT Pro" panose="020B0504020202020204" pitchFamily="34" charset="0"/>
                <a:ea typeface="MS Mincho" panose="02020609040205080304" pitchFamily="49" charset="-128"/>
              </a:rPr>
              <a:t> It’s called The Four Oxen </a:t>
            </a:r>
            <a:r>
              <a:rPr lang="en-GB" altLang="en-US" sz="1800" i="1" dirty="0">
                <a:latin typeface="Avenir Next LT Pro" panose="020B0504020202020204" pitchFamily="34" charset="0"/>
                <a:ea typeface="MS Mincho" panose="02020609040205080304" pitchFamily="49" charset="-128"/>
              </a:rPr>
              <a:t>[use script]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en-US" sz="1800" i="1" dirty="0">
                <a:latin typeface="Avenir Next LT Pro" panose="020B0504020202020204" pitchFamily="34" charset="0"/>
                <a:ea typeface="MS Mincho" panose="02020609040205080304" pitchFamily="49" charset="-128"/>
              </a:rPr>
              <a:t>[After story] </a:t>
            </a:r>
            <a:r>
              <a:rPr lang="en-GB" sz="1200" b="1" kern="1200" dirty="0">
                <a:solidFill>
                  <a:schemeClr val="tx1"/>
                </a:solidFill>
                <a:effectLst/>
                <a:latin typeface="+mn-lt"/>
                <a:ea typeface="MS PGothic" panose="020B0600070205080204" pitchFamily="34" charset="-128"/>
                <a:cs typeface="+mn-cs"/>
              </a:rPr>
              <a:t>Aesop ended his story with the moral: ‘United we stand, divided we fall’, which the oxen sadly found out the hard way…..</a:t>
            </a:r>
            <a:endParaRPr lang="en-GB" sz="1200" kern="1200" dirty="0">
              <a:solidFill>
                <a:schemeClr val="tx1"/>
              </a:solidFill>
              <a:effectLst/>
              <a:latin typeface="+mn-lt"/>
              <a:ea typeface="MS PGothic" panose="020B0600070205080204" pitchFamily="34" charset="-128"/>
              <a:cs typeface="+mn-cs"/>
            </a:endParaRPr>
          </a:p>
          <a:p>
            <a:pPr eaLnBrk="1" hangingPunct="1"/>
            <a:r>
              <a:rPr lang="en-GB" sz="1200" kern="1200" dirty="0">
                <a:solidFill>
                  <a:schemeClr val="tx1"/>
                </a:solidFill>
                <a:effectLst/>
                <a:latin typeface="+mn-lt"/>
                <a:ea typeface="MS PGothic" panose="020B0600070205080204" pitchFamily="34" charset="-128"/>
                <a:cs typeface="+mn-cs"/>
              </a:rPr>
              <a:t>Working together gave the oxen strength that they didn’t have when they were separated. </a:t>
            </a:r>
            <a:r>
              <a:rPr lang="en-GB" altLang="en-US" sz="1800" dirty="0">
                <a:latin typeface="Avenir Next LT Pro" panose="020B0504020202020204" pitchFamily="34" charset="0"/>
                <a:ea typeface="MS Mincho" panose="02020609040205080304" pitchFamily="49" charset="-128"/>
              </a:rPr>
              <a:t>In our world today, we’re increasingly encouraged to be an individual and told that we should stand on our own two feet, and not rely on others. But many people believe that as human beings, we are made to be part of a community, that as we’ve heard today, we are strongest when we are in relationship with other people who will stick by us through thick and thin, good times and bad.</a:t>
            </a:r>
            <a:endParaRPr lang="en-GB" altLang="en-US" sz="1800" dirty="0">
              <a:latin typeface="Cambria" panose="02040503050406030204" pitchFamily="18" charset="0"/>
              <a:ea typeface="MS Mincho" panose="02020609040205080304" pitchFamily="49" charset="-128"/>
            </a:endParaRPr>
          </a:p>
          <a:p>
            <a:pPr eaLnBrk="1" hangingPunct="1"/>
            <a:endParaRPr lang="en-GB" altLang="en-US" sz="1800" dirty="0">
              <a:latin typeface="Cambria" panose="02040503050406030204" pitchFamily="18" charset="0"/>
              <a:ea typeface="MS Mincho" panose="02020609040205080304" pitchFamily="49" charset="-128"/>
            </a:endParaRPr>
          </a:p>
          <a:p>
            <a:pPr eaLnBrk="1" hangingPunct="1"/>
            <a:endParaRPr lang="en-GB" altLang="en-US" dirty="0">
              <a:ea typeface="MS Mincho" panose="02020609040205080304" pitchFamily="49" charset="-128"/>
            </a:endParaRPr>
          </a:p>
        </p:txBody>
      </p:sp>
      <p:sp>
        <p:nvSpPr>
          <p:cNvPr id="26627" name="Slide Number Placeholder 3">
            <a:extLst>
              <a:ext uri="{FF2B5EF4-FFF2-40B4-BE49-F238E27FC236}">
                <a16:creationId xmlns:a16="http://schemas.microsoft.com/office/drawing/2014/main" id="{86AA092F-2E55-F6FB-04FF-06424191A89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0C53937B-4089-41A8-932A-19B42851B344}" type="slidenum">
              <a:rPr lang="en-GB" altLang="en-US" sz="1200"/>
              <a:pPr/>
              <a:t>9</a:t>
            </a:fld>
            <a:endParaRPr lang="en-GB"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32EF2F33-214A-4494-E5AA-E63F8097C7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a:extLst>
              <a:ext uri="{FF2B5EF4-FFF2-40B4-BE49-F238E27FC236}">
                <a16:creationId xmlns:a16="http://schemas.microsoft.com/office/drawing/2014/main" id="{AEF53C94-3794-81B8-A46E-A1486ADE1C8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sz="1200" b="1" kern="1200" dirty="0">
                <a:solidFill>
                  <a:schemeClr val="tx1"/>
                </a:solidFill>
                <a:effectLst/>
                <a:latin typeface="+mn-lt"/>
                <a:ea typeface="MS PGothic" panose="020B0600070205080204" pitchFamily="34" charset="-128"/>
                <a:cs typeface="+mn-cs"/>
              </a:rPr>
              <a:t>Slide 10: </a:t>
            </a:r>
            <a:r>
              <a:rPr lang="en-GB" sz="1200" kern="1200" dirty="0">
                <a:solidFill>
                  <a:schemeClr val="tx1"/>
                </a:solidFill>
                <a:effectLst/>
                <a:latin typeface="+mn-lt"/>
                <a:ea typeface="MS PGothic" panose="020B0600070205080204" pitchFamily="34" charset="-128"/>
                <a:cs typeface="+mn-cs"/>
              </a:rPr>
              <a:t>Let’s look at the second quote now: these are words written by a man named Paul, who was one of the very first Christians, and wrote many of the letters in the New Testament…He shared a very similar idea to Aesop, whose stories he would have known. In his version, Paul uses the idea of a body, arguing with itself, the head saying to the foot, for example, ‘We don’t need you!’ That would be silly!!: we know that the whole body works together! You can read this in one of his letters, to the church in Corinth, where people had been arguing with each other and not working together. Some of you might remember that we heard these words last term with the help of </a:t>
            </a:r>
            <a:r>
              <a:rPr lang="en-GB" sz="1200" b="1" kern="1200" dirty="0">
                <a:solidFill>
                  <a:schemeClr val="tx1"/>
                </a:solidFill>
                <a:effectLst/>
                <a:latin typeface="+mn-lt"/>
                <a:ea typeface="MS PGothic" panose="020B0600070205080204" pitchFamily="34" charset="-128"/>
                <a:cs typeface="+mn-cs"/>
              </a:rPr>
              <a:t>Mr. Potato-Head!</a:t>
            </a:r>
            <a:endParaRPr lang="en-GB" sz="1200" kern="1200" dirty="0">
              <a:solidFill>
                <a:schemeClr val="tx1"/>
              </a:solidFill>
              <a:effectLst/>
              <a:latin typeface="+mn-lt"/>
              <a:ea typeface="MS PGothic" panose="020B0600070205080204" pitchFamily="34" charset="-128"/>
              <a:cs typeface="+mn-cs"/>
            </a:endParaRPr>
          </a:p>
          <a:p>
            <a:pPr eaLnBrk="1" hangingPunct="1"/>
            <a:endParaRPr lang="en-GB" altLang="en-US" dirty="0">
              <a:ea typeface="Calibri" panose="020F0502020204030204" pitchFamily="34" charset="0"/>
            </a:endParaRPr>
          </a:p>
        </p:txBody>
      </p:sp>
      <p:sp>
        <p:nvSpPr>
          <p:cNvPr id="28675" name="Slide Number Placeholder 3">
            <a:extLst>
              <a:ext uri="{FF2B5EF4-FFF2-40B4-BE49-F238E27FC236}">
                <a16:creationId xmlns:a16="http://schemas.microsoft.com/office/drawing/2014/main" id="{9745307D-85A4-B038-E53C-7344232569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DC84133-3AB6-41ED-90C9-240B90EC156F}" type="slidenum">
              <a:rPr lang="en-GB" altLang="en-US" sz="1200"/>
              <a:pPr/>
              <a:t>10</a:t>
            </a:fld>
            <a:endParaRPr lang="en-GB"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3AEC0065-EDF9-7EAE-68E3-F387B401C09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a:extLst>
              <a:ext uri="{FF2B5EF4-FFF2-40B4-BE49-F238E27FC236}">
                <a16:creationId xmlns:a16="http://schemas.microsoft.com/office/drawing/2014/main" id="{DD05D2A8-B7CA-875B-32AE-6CBC0F1B413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sz="1200" b="1" kern="1200" dirty="0">
                <a:solidFill>
                  <a:schemeClr val="tx1"/>
                </a:solidFill>
                <a:effectLst/>
                <a:latin typeface="+mn-lt"/>
                <a:ea typeface="MS PGothic" panose="020B0600070205080204" pitchFamily="34" charset="-128"/>
                <a:cs typeface="+mn-cs"/>
              </a:rPr>
              <a:t>Slide 11: So, whether you like Aesop’s story, or Paul’s words about the body –</a:t>
            </a:r>
            <a:r>
              <a:rPr lang="en-GB" sz="1200" kern="1200" dirty="0">
                <a:solidFill>
                  <a:schemeClr val="tx1"/>
                </a:solidFill>
                <a:effectLst/>
                <a:latin typeface="+mn-lt"/>
                <a:ea typeface="MS PGothic" panose="020B0600070205080204" pitchFamily="34" charset="-128"/>
                <a:cs typeface="+mn-cs"/>
              </a:rPr>
              <a:t> they both show us that we are stronger as a community when we work together. I don’t know if you’ve ever noticed, but there is a hidden word in ‘Community’ </a:t>
            </a:r>
            <a:r>
              <a:rPr lang="en-GB" sz="1200" i="1" kern="1200" dirty="0">
                <a:solidFill>
                  <a:schemeClr val="tx1"/>
                </a:solidFill>
                <a:effectLst/>
                <a:latin typeface="+mn-lt"/>
                <a:ea typeface="MS PGothic" panose="020B0600070205080204" pitchFamily="34" charset="-128"/>
                <a:cs typeface="+mn-cs"/>
              </a:rPr>
              <a:t>[</a:t>
            </a:r>
            <a:r>
              <a:rPr lang="en-GB" sz="1200" b="1" i="1" kern="1200" dirty="0">
                <a:solidFill>
                  <a:schemeClr val="tx1"/>
                </a:solidFill>
                <a:effectLst/>
                <a:latin typeface="+mn-lt"/>
                <a:ea typeface="MS PGothic" panose="020B0600070205080204" pitchFamily="34" charset="-128"/>
                <a:cs typeface="+mn-cs"/>
              </a:rPr>
              <a:t>click</a:t>
            </a:r>
            <a:r>
              <a:rPr lang="en-GB" sz="1200" i="1" kern="1200" dirty="0">
                <a:solidFill>
                  <a:schemeClr val="tx1"/>
                </a:solidFill>
                <a:effectLst/>
                <a:latin typeface="+mn-lt"/>
                <a:ea typeface="MS PGothic" panose="020B0600070205080204" pitchFamily="34" charset="-128"/>
                <a:cs typeface="+mn-cs"/>
              </a:rPr>
              <a:t> – and you’ll see it!] </a:t>
            </a:r>
            <a:r>
              <a:rPr lang="en-GB" sz="1200" kern="1200" dirty="0">
                <a:solidFill>
                  <a:schemeClr val="tx1"/>
                </a:solidFill>
                <a:effectLst/>
                <a:latin typeface="+mn-lt"/>
                <a:ea typeface="MS PGothic" panose="020B0600070205080204" pitchFamily="34" charset="-128"/>
                <a:cs typeface="+mn-cs"/>
              </a:rPr>
              <a:t>When we are united – we are strong. This week, this is my challenge to you all – to find new ways to work together, to be united and to support others when they need it.</a:t>
            </a:r>
          </a:p>
          <a:p>
            <a:pPr eaLnBrk="1" hangingPunct="1"/>
            <a:endParaRPr lang="en-GB" altLang="en-US" sz="1800" dirty="0">
              <a:latin typeface="Avenir Next LT Pro" panose="020B0504020202020204" pitchFamily="34" charset="0"/>
              <a:ea typeface="MS Mincho" panose="02020609040205080304" pitchFamily="49" charset="-128"/>
            </a:endParaRPr>
          </a:p>
          <a:p>
            <a:pPr eaLnBrk="1" hangingPunct="1"/>
            <a:r>
              <a:rPr lang="en-GB" altLang="en-US" sz="1800" b="1" dirty="0">
                <a:latin typeface="Avenir Next LT Pro" panose="020B0504020202020204" pitchFamily="34" charset="0"/>
                <a:ea typeface="MS Mincho" panose="02020609040205080304" pitchFamily="49" charset="-128"/>
              </a:rPr>
              <a:t>Responding (and words for worship):</a:t>
            </a:r>
            <a:r>
              <a:rPr lang="en-GB" altLang="en-US" sz="1800" dirty="0">
                <a:latin typeface="Avenir Next LT Pro" panose="020B0504020202020204" pitchFamily="34" charset="0"/>
                <a:ea typeface="MS Mincho" panose="02020609040205080304" pitchFamily="49" charset="-128"/>
              </a:rPr>
              <a:t> </a:t>
            </a:r>
            <a:endParaRPr lang="en-GB" altLang="en-US" sz="1800" dirty="0">
              <a:latin typeface="Cambria" panose="02040503050406030204" pitchFamily="18" charset="0"/>
              <a:ea typeface="MS Mincho" panose="02020609040205080304" pitchFamily="49" charset="-128"/>
            </a:endParaRPr>
          </a:p>
          <a:p>
            <a:pPr algn="ctr" eaLnBrk="1" hangingPunct="1"/>
            <a:r>
              <a:rPr lang="en-GB" altLang="en-US" sz="1800" dirty="0">
                <a:latin typeface="Avenir Next LT Pro" panose="020B0504020202020204" pitchFamily="34" charset="0"/>
                <a:ea typeface="Calibri" panose="020F0502020204030204" pitchFamily="34" charset="0"/>
              </a:rPr>
              <a:t>…</a:t>
            </a:r>
            <a:r>
              <a:rPr lang="en-GB" altLang="en-US" sz="1800" dirty="0">
                <a:latin typeface="Cambria" panose="02040503050406030204" pitchFamily="18" charset="0"/>
                <a:ea typeface="Calibri" panose="020F0502020204030204" pitchFamily="34" charset="0"/>
              </a:rPr>
              <a:t> </a:t>
            </a:r>
            <a:r>
              <a:rPr lang="en-GB" altLang="en-US" sz="1800" dirty="0">
                <a:latin typeface="Avenir Next LT Pro" panose="020B0504020202020204" pitchFamily="34" charset="0"/>
                <a:ea typeface="Calibri" panose="020F0502020204030204" pitchFamily="34" charset="0"/>
              </a:rPr>
              <a:t>We’re going to have some quiet moments now to think…..about being united as part of a community</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…..Aesop said ‘United we stand; divided we fall’…..</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…and Paul wrote about a body not fighting with itself, but all parts working together….</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…as part of a school community, we are strongest when we stand together…..</a:t>
            </a:r>
            <a:endParaRPr lang="en-GB" altLang="en-US" sz="1800" dirty="0">
              <a:latin typeface="Cambria" panose="02040503050406030204" pitchFamily="18" charset="0"/>
              <a:ea typeface="Calibri" panose="020F0502020204030204" pitchFamily="34" charset="0"/>
            </a:endParaRPr>
          </a:p>
          <a:p>
            <a:pPr algn="ctr"/>
            <a:r>
              <a:rPr lang="en-GB" sz="1200" b="1" kern="1200" dirty="0">
                <a:solidFill>
                  <a:schemeClr val="tx1"/>
                </a:solidFill>
                <a:effectLst/>
                <a:latin typeface="+mn-lt"/>
                <a:ea typeface="MS PGothic" panose="020B0600070205080204" pitchFamily="34" charset="-128"/>
                <a:cs typeface="+mn-cs"/>
              </a:rPr>
              <a:t>….I wonder how we can be a stronger school community today?.....</a:t>
            </a:r>
            <a:endParaRPr lang="en-GB" sz="1200" kern="1200" dirty="0">
              <a:solidFill>
                <a:schemeClr val="tx1"/>
              </a:solidFill>
              <a:effectLst/>
              <a:latin typeface="+mn-lt"/>
              <a:ea typeface="MS PGothic" panose="020B0600070205080204" pitchFamily="34" charset="-128"/>
              <a:cs typeface="+mn-cs"/>
            </a:endParaRPr>
          </a:p>
          <a:p>
            <a:pPr algn="ctr" eaLnBrk="1" hangingPunct="1"/>
            <a:r>
              <a:rPr lang="en-GB" altLang="en-US" sz="1800" dirty="0">
                <a:latin typeface="Avenir Next LT Pro" panose="020B0504020202020204" pitchFamily="34" charset="0"/>
                <a:ea typeface="Calibri" panose="020F0502020204030204" pitchFamily="34" charset="0"/>
              </a:rPr>
              <a:t>…we are strong when we stand together….</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…..when we work well, like the parts of a body…..</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 </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 what could you do today that makes it easier for someone else to do the things they need to do?</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 how can you share the workload today, or support those who need your help…..</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 </a:t>
            </a:r>
            <a:endParaRPr lang="en-GB" altLang="en-US" sz="1800" dirty="0">
              <a:latin typeface="Cambria" panose="02040503050406030204" pitchFamily="18" charset="0"/>
              <a:ea typeface="Calibri" panose="020F0502020204030204" pitchFamily="34" charset="0"/>
            </a:endParaRPr>
          </a:p>
          <a:p>
            <a:pPr eaLnBrk="1" hangingPunct="1"/>
            <a:r>
              <a:rPr lang="en-GB" altLang="en-US" sz="1800" dirty="0">
                <a:latin typeface="Avenir Next LT Pro" panose="020B0504020202020204" pitchFamily="34" charset="0"/>
                <a:ea typeface="Calibri" panose="020F0502020204030204" pitchFamily="34" charset="0"/>
              </a:rPr>
              <a:t>Now I’m going to pray and ask God for his help to be a ‘community in unity’ today. If you’d like to pray with me, then in the quietness, find a way to make the prayer your own….</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 </a:t>
            </a:r>
            <a:endParaRPr lang="en-GB" altLang="en-US" sz="1800" dirty="0">
              <a:latin typeface="Cambria" panose="02040503050406030204" pitchFamily="18" charset="0"/>
              <a:ea typeface="Calibri" panose="020F0502020204030204" pitchFamily="34" charset="0"/>
            </a:endParaRPr>
          </a:p>
        </p:txBody>
      </p:sp>
      <p:sp>
        <p:nvSpPr>
          <p:cNvPr id="30723" name="Slide Number Placeholder 3">
            <a:extLst>
              <a:ext uri="{FF2B5EF4-FFF2-40B4-BE49-F238E27FC236}">
                <a16:creationId xmlns:a16="http://schemas.microsoft.com/office/drawing/2014/main" id="{3BD17711-A262-8B89-8C52-D680354C68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4AEBC5F-3686-4F95-8B6F-779AC29AD63E}" type="slidenum">
              <a:rPr lang="en-GB" altLang="en-US" sz="1200"/>
              <a:pPr/>
              <a:t>11</a:t>
            </a:fld>
            <a:endParaRPr lang="en-GB"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b="1" dirty="0"/>
              <a:t>Slide 12: </a:t>
            </a:r>
            <a:r>
              <a:rPr lang="en-GB" altLang="en-US" sz="1200" b="1" dirty="0">
                <a:latin typeface="Avenir Next LT Pro" panose="020B0504020202020204" pitchFamily="34" charset="0"/>
                <a:ea typeface="Calibri" panose="020F0502020204030204" pitchFamily="34" charset="0"/>
              </a:rPr>
              <a:t>Prayer:</a:t>
            </a:r>
            <a:endParaRPr lang="en-GB" altLang="en-US" sz="1200" dirty="0">
              <a:latin typeface="Cambria" panose="02040503050406030204" pitchFamily="18" charset="0"/>
              <a:ea typeface="Calibri" panose="020F0502020204030204" pitchFamily="34" charset="0"/>
            </a:endParaRPr>
          </a:p>
          <a:p>
            <a:pPr eaLnBrk="1" hangingPunct="1"/>
            <a:r>
              <a:rPr lang="en-GB" altLang="en-US" sz="1200" b="1" dirty="0">
                <a:latin typeface="Avenir Next LT Pro" panose="020B0504020202020204" pitchFamily="34" charset="0"/>
                <a:ea typeface="Calibri" panose="020F0502020204030204" pitchFamily="34" charset="0"/>
              </a:rPr>
              <a:t>Dear God</a:t>
            </a:r>
            <a:endParaRPr lang="en-GB" altLang="en-US" sz="1200" dirty="0">
              <a:latin typeface="Cambria" panose="02040503050406030204" pitchFamily="18" charset="0"/>
              <a:ea typeface="Calibri" panose="020F0502020204030204" pitchFamily="34" charset="0"/>
            </a:endParaRPr>
          </a:p>
          <a:p>
            <a:pPr eaLnBrk="1" hangingPunct="1"/>
            <a:r>
              <a:rPr lang="en-GB" altLang="en-US" sz="1200" b="1" dirty="0">
                <a:latin typeface="Avenir Next LT Pro" panose="020B0504020202020204" pitchFamily="34" charset="0"/>
                <a:ea typeface="MS Mincho" panose="02020609040205080304" pitchFamily="49" charset="-128"/>
              </a:rPr>
              <a:t>Thank you for the strength that we find in being part of this school community. Thank you for the things we have learned today, about standing together. Help us today to find ways to be a community that is strong and united because we share each other’s loads and stand with those who need our support.</a:t>
            </a:r>
            <a:endParaRPr lang="en-GB" altLang="en-US" dirty="0"/>
          </a:p>
          <a:p>
            <a:endParaRPr lang="en-GB" b="1" dirty="0"/>
          </a:p>
        </p:txBody>
      </p:sp>
      <p:sp>
        <p:nvSpPr>
          <p:cNvPr id="4" name="Slide Number Placeholder 3"/>
          <p:cNvSpPr>
            <a:spLocks noGrp="1"/>
          </p:cNvSpPr>
          <p:nvPr>
            <p:ph type="sldNum" sz="quarter" idx="5"/>
          </p:nvPr>
        </p:nvSpPr>
        <p:spPr/>
        <p:txBody>
          <a:bodyPr/>
          <a:lstStyle/>
          <a:p>
            <a:fld id="{EE2C6985-B843-4B2D-BEE2-1436774E49F8}" type="slidenum">
              <a:rPr lang="en-GB" altLang="en-US" smtClean="0"/>
              <a:pPr/>
              <a:t>12</a:t>
            </a:fld>
            <a:endParaRPr lang="en-GB" altLang="en-US"/>
          </a:p>
        </p:txBody>
      </p:sp>
    </p:spTree>
    <p:extLst>
      <p:ext uri="{BB962C8B-B14F-4D97-AF65-F5344CB8AC3E}">
        <p14:creationId xmlns:p14="http://schemas.microsoft.com/office/powerpoint/2010/main" val="625881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EFE7932-C6D8-1E25-CDB8-08A2996960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463F6689-F028-1895-750E-F9B6E759D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ED5866DF-9FCE-93E0-800F-ACAA91AECE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13</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n-cs"/>
              </a:rPr>
              <a:t>Slide 14: Sending</a:t>
            </a:r>
            <a:endParaRPr lang="en-GB" sz="1200" kern="1200" dirty="0">
              <a:solidFill>
                <a:schemeClr val="tx1"/>
              </a:solidFill>
              <a:effectLst/>
              <a:latin typeface="+mn-lt"/>
              <a:ea typeface="MS PGothic" panose="020B0600070205080204" pitchFamily="34" charset="-128"/>
              <a:cs typeface="+mn-cs"/>
            </a:endParaRPr>
          </a:p>
          <a:p>
            <a:r>
              <a:rPr lang="en-GB" sz="1200" b="1" i="1" kern="1200" dirty="0">
                <a:solidFill>
                  <a:schemeClr val="tx1"/>
                </a:solidFill>
                <a:effectLst/>
                <a:latin typeface="+mn-lt"/>
                <a:ea typeface="MS PGothic" panose="020B0600070205080204" pitchFamily="34" charset="-128"/>
                <a:cs typeface="+mn-cs"/>
              </a:rPr>
              <a:t>Leader: </a:t>
            </a:r>
            <a:r>
              <a:rPr lang="en-GB" sz="1200" kern="1200" dirty="0">
                <a:solidFill>
                  <a:schemeClr val="tx1"/>
                </a:solidFill>
                <a:effectLst/>
                <a:latin typeface="+mn-lt"/>
                <a:ea typeface="MS PGothic" panose="020B0600070205080204" pitchFamily="34" charset="-128"/>
                <a:cs typeface="+mn-cs"/>
              </a:rPr>
              <a:t>As we leave this place &amp; time and go into the day ahead…</a:t>
            </a:r>
          </a:p>
          <a:p>
            <a:r>
              <a:rPr lang="en-GB" sz="1200" b="1" i="1" kern="1200" dirty="0">
                <a:solidFill>
                  <a:schemeClr val="tx1"/>
                </a:solidFill>
                <a:effectLst/>
                <a:latin typeface="+mn-lt"/>
                <a:ea typeface="MS PGothic" panose="020B0600070205080204" pitchFamily="34" charset="-128"/>
                <a:cs typeface="+mn-cs"/>
              </a:rPr>
              <a:t>All: </a:t>
            </a:r>
            <a:r>
              <a:rPr lang="en-GB" sz="1200" b="1" kern="1200" dirty="0">
                <a:solidFill>
                  <a:schemeClr val="tx1"/>
                </a:solidFill>
                <a:effectLst/>
                <a:latin typeface="+mn-lt"/>
                <a:ea typeface="MS PGothic" panose="020B0600070205080204" pitchFamily="34" charset="-128"/>
                <a:cs typeface="+mn-cs"/>
              </a:rPr>
              <a:t>We will build a strong community.</a:t>
            </a:r>
            <a:endParaRPr lang="en-GB" dirty="0"/>
          </a:p>
        </p:txBody>
      </p:sp>
      <p:sp>
        <p:nvSpPr>
          <p:cNvPr id="4" name="Slide Number Placeholder 3"/>
          <p:cNvSpPr>
            <a:spLocks noGrp="1"/>
          </p:cNvSpPr>
          <p:nvPr>
            <p:ph type="sldNum" sz="quarter" idx="5"/>
          </p:nvPr>
        </p:nvSpPr>
        <p:spPr/>
        <p:txBody>
          <a:bodyPr/>
          <a:lstStyle/>
          <a:p>
            <a:fld id="{EE2C6985-B843-4B2D-BEE2-1436774E49F8}" type="slidenum">
              <a:rPr lang="en-GB" altLang="en-US" smtClean="0"/>
              <a:pPr/>
              <a:t>14</a:t>
            </a:fld>
            <a:endParaRPr lang="en-GB" altLang="en-US"/>
          </a:p>
        </p:txBody>
      </p:sp>
    </p:spTree>
    <p:extLst>
      <p:ext uri="{BB962C8B-B14F-4D97-AF65-F5344CB8AC3E}">
        <p14:creationId xmlns:p14="http://schemas.microsoft.com/office/powerpoint/2010/main" val="2217568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n-cs"/>
              </a:rPr>
              <a:t>Slide 15: Reflection areas</a:t>
            </a:r>
            <a:endParaRPr lang="en-GB" sz="1200" kern="1200" dirty="0">
              <a:solidFill>
                <a:schemeClr val="tx1"/>
              </a:solidFill>
              <a:effectLst/>
              <a:latin typeface="+mn-lt"/>
              <a:ea typeface="MS PGothic" panose="020B0600070205080204" pitchFamily="34" charset="-128"/>
              <a:cs typeface="+mn-cs"/>
            </a:endParaRPr>
          </a:p>
          <a:p>
            <a:r>
              <a:rPr lang="en-GB" sz="1200" kern="1200" dirty="0">
                <a:solidFill>
                  <a:schemeClr val="tx1"/>
                </a:solidFill>
                <a:effectLst/>
                <a:latin typeface="+mn-lt"/>
                <a:ea typeface="MS PGothic" panose="020B0600070205080204" pitchFamily="34" charset="-128"/>
                <a:cs typeface="+mn-cs"/>
              </a:rPr>
              <a:t>The familiar acronym ‘TEAM’ (Together Everyone Achieves More) is so true! Re-use the Blessings Jar from week 2 (unless you’re still gathering!) to </a:t>
            </a:r>
            <a:r>
              <a:rPr lang="en-GB" sz="1200" b="1" kern="1200" dirty="0">
                <a:solidFill>
                  <a:schemeClr val="tx1"/>
                </a:solidFill>
                <a:effectLst/>
                <a:latin typeface="+mn-lt"/>
                <a:ea typeface="MS PGothic" panose="020B0600070205080204" pitchFamily="34" charset="-128"/>
                <a:cs typeface="+mn-cs"/>
              </a:rPr>
              <a:t>create a ‘TEAM’ jar</a:t>
            </a:r>
            <a:r>
              <a:rPr lang="en-GB" sz="1200" kern="1200" dirty="0">
                <a:solidFill>
                  <a:schemeClr val="tx1"/>
                </a:solidFill>
                <a:effectLst/>
                <a:latin typeface="+mn-lt"/>
                <a:ea typeface="MS PGothic" panose="020B0600070205080204" pitchFamily="34" charset="-128"/>
                <a:cs typeface="+mn-cs"/>
              </a:rPr>
              <a:t> or box for the next few weeks, where children and adults can write on strips of paper &amp; post the name of someone who’s demonstrated TEAM </a:t>
            </a:r>
            <a:r>
              <a:rPr lang="en-GB" sz="1200" kern="1200">
                <a:solidFill>
                  <a:schemeClr val="tx1"/>
                </a:solidFill>
                <a:effectLst/>
                <a:latin typeface="+mn-lt"/>
                <a:ea typeface="MS PGothic" panose="020B0600070205080204" pitchFamily="34" charset="-128"/>
                <a:cs typeface="+mn-cs"/>
              </a:rPr>
              <a:t>qualities.</a:t>
            </a:r>
          </a:p>
          <a:p>
            <a:endParaRPr lang="en-GB" sz="1200" kern="1200" dirty="0">
              <a:solidFill>
                <a:schemeClr val="tx1"/>
              </a:solidFill>
              <a:effectLst/>
              <a:latin typeface="+mn-lt"/>
              <a:ea typeface="MS PGothic" panose="020B0600070205080204" pitchFamily="34" charset="-128"/>
              <a:cs typeface="+mn-cs"/>
            </a:endParaRPr>
          </a:p>
          <a:p>
            <a:r>
              <a:rPr lang="en-GB" sz="1200" b="1" kern="1200" dirty="0">
                <a:solidFill>
                  <a:schemeClr val="tx1"/>
                </a:solidFill>
                <a:effectLst/>
                <a:latin typeface="+mn-lt"/>
                <a:ea typeface="MS PGothic" panose="020B0600070205080204" pitchFamily="34" charset="-128"/>
                <a:cs typeface="+mn-cs"/>
              </a:rPr>
              <a:t>Talk:</a:t>
            </a:r>
            <a:r>
              <a:rPr lang="en-GB" sz="1200" kern="1200" dirty="0">
                <a:solidFill>
                  <a:schemeClr val="tx1"/>
                </a:solidFill>
                <a:effectLst/>
                <a:latin typeface="+mn-lt"/>
                <a:ea typeface="MS PGothic" panose="020B0600070205080204" pitchFamily="34" charset="-128"/>
                <a:cs typeface="+mn-cs"/>
              </a:rPr>
              <a:t> When you are part of a TEAM – Together Everyone Achieves More. How can we work better, together? </a:t>
            </a:r>
          </a:p>
          <a:p>
            <a:r>
              <a:rPr lang="en-GB" sz="1200" b="1" kern="1200" dirty="0">
                <a:solidFill>
                  <a:schemeClr val="tx1"/>
                </a:solidFill>
                <a:effectLst/>
                <a:latin typeface="+mn-lt"/>
                <a:ea typeface="MS PGothic" panose="020B0600070205080204" pitchFamily="34" charset="-128"/>
                <a:cs typeface="+mn-cs"/>
              </a:rPr>
              <a:t>Think: </a:t>
            </a:r>
            <a:r>
              <a:rPr lang="en-GB" sz="1200" kern="1200" dirty="0">
                <a:solidFill>
                  <a:schemeClr val="tx1"/>
                </a:solidFill>
                <a:effectLst/>
                <a:latin typeface="+mn-lt"/>
                <a:ea typeface="MS PGothic" panose="020B0600070205080204" pitchFamily="34" charset="-128"/>
                <a:cs typeface="+mn-cs"/>
              </a:rPr>
              <a:t>Who have you seen being a TEAM player this week?</a:t>
            </a:r>
          </a:p>
          <a:p>
            <a:r>
              <a:rPr lang="en-GB" sz="1200" b="1" kern="1200" dirty="0">
                <a:solidFill>
                  <a:schemeClr val="tx1"/>
                </a:solidFill>
                <a:effectLst/>
                <a:latin typeface="+mn-lt"/>
                <a:ea typeface="MS PGothic" panose="020B0600070205080204" pitchFamily="34" charset="-128"/>
                <a:cs typeface="+mn-cs"/>
              </a:rPr>
              <a:t>Do:</a:t>
            </a:r>
            <a:r>
              <a:rPr lang="en-GB" sz="1200" kern="1200" dirty="0">
                <a:solidFill>
                  <a:schemeClr val="tx1"/>
                </a:solidFill>
                <a:effectLst/>
                <a:latin typeface="+mn-lt"/>
                <a:ea typeface="MS PGothic" panose="020B0600070205080204" pitchFamily="34" charset="-128"/>
                <a:cs typeface="+mn-cs"/>
              </a:rPr>
              <a:t> Write their name on a strip of paper and put it into the jar. At the end of the week, read out all the names and celebrate! </a:t>
            </a:r>
            <a:endParaRPr lang="en-GB" dirty="0"/>
          </a:p>
        </p:txBody>
      </p:sp>
      <p:sp>
        <p:nvSpPr>
          <p:cNvPr id="4" name="Slide Number Placeholder 3"/>
          <p:cNvSpPr>
            <a:spLocks noGrp="1"/>
          </p:cNvSpPr>
          <p:nvPr>
            <p:ph type="sldNum" sz="quarter" idx="5"/>
          </p:nvPr>
        </p:nvSpPr>
        <p:spPr/>
        <p:txBody>
          <a:bodyPr/>
          <a:lstStyle/>
          <a:p>
            <a:fld id="{EE2C6985-B843-4B2D-BEE2-1436774E49F8}" type="slidenum">
              <a:rPr lang="en-GB" altLang="en-US" smtClean="0"/>
              <a:pPr/>
              <a:t>15</a:t>
            </a:fld>
            <a:endParaRPr lang="en-GB" altLang="en-US"/>
          </a:p>
        </p:txBody>
      </p:sp>
    </p:spTree>
    <p:extLst>
      <p:ext uri="{BB962C8B-B14F-4D97-AF65-F5344CB8AC3E}">
        <p14:creationId xmlns:p14="http://schemas.microsoft.com/office/powerpoint/2010/main" val="4105987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1691FB-801F-1BD5-CCE1-50E113DE891E}"/>
              </a:ext>
            </a:extLst>
          </p:cNvPr>
          <p:cNvSpPr>
            <a:spLocks noGrp="1"/>
          </p:cNvSpPr>
          <p:nvPr>
            <p:ph type="dt" sz="half" idx="10"/>
          </p:nvPr>
        </p:nvSpPr>
        <p:spPr/>
        <p:txBody>
          <a:bodyPr/>
          <a:lstStyle>
            <a:lvl1pPr>
              <a:defRPr/>
            </a:lvl1pPr>
          </a:lstStyle>
          <a:p>
            <a:fld id="{ED89DA4E-E9AD-40FA-B7CB-1A58E91490F4}" type="datetimeFigureOut">
              <a:rPr lang="en-US" altLang="en-US"/>
              <a:pPr/>
              <a:t>7/19/2026</a:t>
            </a:fld>
            <a:endParaRPr lang="en-US" altLang="en-US"/>
          </a:p>
        </p:txBody>
      </p:sp>
      <p:sp>
        <p:nvSpPr>
          <p:cNvPr id="5" name="Footer Placeholder 4">
            <a:extLst>
              <a:ext uri="{FF2B5EF4-FFF2-40B4-BE49-F238E27FC236}">
                <a16:creationId xmlns:a16="http://schemas.microsoft.com/office/drawing/2014/main" id="{B15CD7AD-A49D-20F7-629A-41155BECAC3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88CD438-3064-BC1D-8D03-25BB58CF6157}"/>
              </a:ext>
            </a:extLst>
          </p:cNvPr>
          <p:cNvSpPr>
            <a:spLocks noGrp="1"/>
          </p:cNvSpPr>
          <p:nvPr>
            <p:ph type="sldNum" sz="quarter" idx="12"/>
          </p:nvPr>
        </p:nvSpPr>
        <p:spPr/>
        <p:txBody>
          <a:bodyPr/>
          <a:lstStyle>
            <a:lvl1pPr>
              <a:defRPr/>
            </a:lvl1pPr>
          </a:lstStyle>
          <a:p>
            <a:fld id="{BBF17C11-6A57-4C21-A555-BC2D5D3A4BA0}" type="slidenum">
              <a:rPr lang="en-US" altLang="en-US"/>
              <a:pPr/>
              <a:t>‹#›</a:t>
            </a:fld>
            <a:endParaRPr lang="en-US" altLang="en-US"/>
          </a:p>
        </p:txBody>
      </p:sp>
    </p:spTree>
    <p:extLst>
      <p:ext uri="{BB962C8B-B14F-4D97-AF65-F5344CB8AC3E}">
        <p14:creationId xmlns:p14="http://schemas.microsoft.com/office/powerpoint/2010/main" val="3447691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15F348-FA76-2B76-DD0B-8637648FCC27}"/>
              </a:ext>
            </a:extLst>
          </p:cNvPr>
          <p:cNvSpPr>
            <a:spLocks noGrp="1"/>
          </p:cNvSpPr>
          <p:nvPr>
            <p:ph type="dt" sz="half" idx="10"/>
          </p:nvPr>
        </p:nvSpPr>
        <p:spPr/>
        <p:txBody>
          <a:bodyPr/>
          <a:lstStyle>
            <a:lvl1pPr>
              <a:defRPr/>
            </a:lvl1pPr>
          </a:lstStyle>
          <a:p>
            <a:fld id="{D8C784F8-AF87-4897-8739-8165ADC3F278}" type="datetimeFigureOut">
              <a:rPr lang="en-US" altLang="en-US"/>
              <a:pPr/>
              <a:t>7/19/2026</a:t>
            </a:fld>
            <a:endParaRPr lang="en-US" altLang="en-US"/>
          </a:p>
        </p:txBody>
      </p:sp>
      <p:sp>
        <p:nvSpPr>
          <p:cNvPr id="5" name="Footer Placeholder 4">
            <a:extLst>
              <a:ext uri="{FF2B5EF4-FFF2-40B4-BE49-F238E27FC236}">
                <a16:creationId xmlns:a16="http://schemas.microsoft.com/office/drawing/2014/main" id="{B2ECDE71-51E3-EF53-1AC8-EB8353EA99F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EAF8A31-F5F1-6178-A674-15D74BA73D43}"/>
              </a:ext>
            </a:extLst>
          </p:cNvPr>
          <p:cNvSpPr>
            <a:spLocks noGrp="1"/>
          </p:cNvSpPr>
          <p:nvPr>
            <p:ph type="sldNum" sz="quarter" idx="12"/>
          </p:nvPr>
        </p:nvSpPr>
        <p:spPr/>
        <p:txBody>
          <a:bodyPr/>
          <a:lstStyle>
            <a:lvl1pPr>
              <a:defRPr/>
            </a:lvl1pPr>
          </a:lstStyle>
          <a:p>
            <a:fld id="{CA40FE18-16FD-472C-B23A-067208C14BD0}" type="slidenum">
              <a:rPr lang="en-US" altLang="en-US"/>
              <a:pPr/>
              <a:t>‹#›</a:t>
            </a:fld>
            <a:endParaRPr lang="en-US" altLang="en-US"/>
          </a:p>
        </p:txBody>
      </p:sp>
    </p:spTree>
    <p:extLst>
      <p:ext uri="{BB962C8B-B14F-4D97-AF65-F5344CB8AC3E}">
        <p14:creationId xmlns:p14="http://schemas.microsoft.com/office/powerpoint/2010/main" val="1060648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FB6A51F-679C-EB7F-E88B-24F0BFE36E73}"/>
              </a:ext>
            </a:extLst>
          </p:cNvPr>
          <p:cNvSpPr>
            <a:spLocks noGrp="1"/>
          </p:cNvSpPr>
          <p:nvPr>
            <p:ph type="dt" sz="half" idx="10"/>
          </p:nvPr>
        </p:nvSpPr>
        <p:spPr/>
        <p:txBody>
          <a:bodyPr/>
          <a:lstStyle>
            <a:lvl1pPr>
              <a:defRPr/>
            </a:lvl1pPr>
          </a:lstStyle>
          <a:p>
            <a:fld id="{A25B6828-C290-44E9-92D9-B30C20D892BC}" type="datetimeFigureOut">
              <a:rPr lang="en-US" altLang="en-US"/>
              <a:pPr/>
              <a:t>7/19/2026</a:t>
            </a:fld>
            <a:endParaRPr lang="en-US" altLang="en-US"/>
          </a:p>
        </p:txBody>
      </p:sp>
      <p:sp>
        <p:nvSpPr>
          <p:cNvPr id="5" name="Footer Placeholder 4">
            <a:extLst>
              <a:ext uri="{FF2B5EF4-FFF2-40B4-BE49-F238E27FC236}">
                <a16:creationId xmlns:a16="http://schemas.microsoft.com/office/drawing/2014/main" id="{95156676-3BC2-EE23-4236-2A6125E3301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014D2D2-DB18-9C7E-2E03-53CF5048B293}"/>
              </a:ext>
            </a:extLst>
          </p:cNvPr>
          <p:cNvSpPr>
            <a:spLocks noGrp="1"/>
          </p:cNvSpPr>
          <p:nvPr>
            <p:ph type="sldNum" sz="quarter" idx="12"/>
          </p:nvPr>
        </p:nvSpPr>
        <p:spPr/>
        <p:txBody>
          <a:bodyPr/>
          <a:lstStyle>
            <a:lvl1pPr>
              <a:defRPr/>
            </a:lvl1pPr>
          </a:lstStyle>
          <a:p>
            <a:fld id="{45C69EFE-E1D9-460C-9568-E198CD3C19F0}" type="slidenum">
              <a:rPr lang="en-US" altLang="en-US"/>
              <a:pPr/>
              <a:t>‹#›</a:t>
            </a:fld>
            <a:endParaRPr lang="en-US" altLang="en-US"/>
          </a:p>
        </p:txBody>
      </p:sp>
    </p:spTree>
    <p:extLst>
      <p:ext uri="{BB962C8B-B14F-4D97-AF65-F5344CB8AC3E}">
        <p14:creationId xmlns:p14="http://schemas.microsoft.com/office/powerpoint/2010/main" val="85404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AE6BF37F-8691-92DC-6816-3D6941BB9BAC}"/>
              </a:ext>
            </a:extLst>
          </p:cNvPr>
          <p:cNvSpPr>
            <a:spLocks noGrp="1"/>
          </p:cNvSpPr>
          <p:nvPr>
            <p:ph type="dt" sz="half" idx="10"/>
          </p:nvPr>
        </p:nvSpPr>
        <p:spPr/>
        <p:txBody>
          <a:bodyPr/>
          <a:lstStyle>
            <a:lvl1pPr>
              <a:defRPr/>
            </a:lvl1pPr>
          </a:lstStyle>
          <a:p>
            <a:fld id="{A7CD13D4-D68A-47DB-ABC2-AC2BA5F6F4BD}" type="datetimeFigureOut">
              <a:rPr lang="en-US" altLang="en-US"/>
              <a:pPr/>
              <a:t>7/19/2026</a:t>
            </a:fld>
            <a:endParaRPr lang="en-US" altLang="en-US"/>
          </a:p>
        </p:txBody>
      </p:sp>
      <p:sp>
        <p:nvSpPr>
          <p:cNvPr id="6" name="Footer Placeholder 4">
            <a:extLst>
              <a:ext uri="{FF2B5EF4-FFF2-40B4-BE49-F238E27FC236}">
                <a16:creationId xmlns:a16="http://schemas.microsoft.com/office/drawing/2014/main" id="{CC8CBD16-6B52-DA51-90F9-7158272169F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6DD95A0-873D-98B7-7B4A-4CDAE122D34B}"/>
              </a:ext>
            </a:extLst>
          </p:cNvPr>
          <p:cNvSpPr>
            <a:spLocks noGrp="1"/>
          </p:cNvSpPr>
          <p:nvPr>
            <p:ph type="sldNum" sz="quarter" idx="12"/>
          </p:nvPr>
        </p:nvSpPr>
        <p:spPr/>
        <p:txBody>
          <a:bodyPr/>
          <a:lstStyle>
            <a:lvl1pPr>
              <a:defRPr/>
            </a:lvl1pPr>
          </a:lstStyle>
          <a:p>
            <a:fld id="{13B706C6-52D5-4B8E-BD47-DD1C4CBCEAF2}" type="slidenum">
              <a:rPr lang="en-US" altLang="en-US"/>
              <a:pPr/>
              <a:t>‹#›</a:t>
            </a:fld>
            <a:endParaRPr lang="en-US" altLang="en-US"/>
          </a:p>
        </p:txBody>
      </p:sp>
    </p:spTree>
    <p:extLst>
      <p:ext uri="{BB962C8B-B14F-4D97-AF65-F5344CB8AC3E}">
        <p14:creationId xmlns:p14="http://schemas.microsoft.com/office/powerpoint/2010/main" val="23373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7087CC0-2386-D704-7B53-593B6316F6EB}"/>
              </a:ext>
            </a:extLst>
          </p:cNvPr>
          <p:cNvSpPr>
            <a:spLocks noGrp="1"/>
          </p:cNvSpPr>
          <p:nvPr>
            <p:ph type="dt" sz="half" idx="10"/>
          </p:nvPr>
        </p:nvSpPr>
        <p:spPr/>
        <p:txBody>
          <a:bodyPr/>
          <a:lstStyle>
            <a:lvl1pPr>
              <a:defRPr/>
            </a:lvl1pPr>
          </a:lstStyle>
          <a:p>
            <a:fld id="{B3212D12-79D4-444C-82D5-52CA4B8CCA8B}" type="datetimeFigureOut">
              <a:rPr lang="en-US" altLang="en-US"/>
              <a:pPr/>
              <a:t>7/19/2026</a:t>
            </a:fld>
            <a:endParaRPr lang="en-US" altLang="en-US"/>
          </a:p>
        </p:txBody>
      </p:sp>
      <p:sp>
        <p:nvSpPr>
          <p:cNvPr id="8" name="Footer Placeholder 4">
            <a:extLst>
              <a:ext uri="{FF2B5EF4-FFF2-40B4-BE49-F238E27FC236}">
                <a16:creationId xmlns:a16="http://schemas.microsoft.com/office/drawing/2014/main" id="{1EAF8B43-ACA7-584C-817F-DFF22F3DBD8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EE9B49F-D48F-8EC1-7C20-98F94A66519B}"/>
              </a:ext>
            </a:extLst>
          </p:cNvPr>
          <p:cNvSpPr>
            <a:spLocks noGrp="1"/>
          </p:cNvSpPr>
          <p:nvPr>
            <p:ph type="sldNum" sz="quarter" idx="12"/>
          </p:nvPr>
        </p:nvSpPr>
        <p:spPr/>
        <p:txBody>
          <a:bodyPr/>
          <a:lstStyle>
            <a:lvl1pPr>
              <a:defRPr/>
            </a:lvl1pPr>
          </a:lstStyle>
          <a:p>
            <a:fld id="{C863CAFB-BA2C-41A8-8B6C-3973457D758F}" type="slidenum">
              <a:rPr lang="en-US" altLang="en-US"/>
              <a:pPr/>
              <a:t>‹#›</a:t>
            </a:fld>
            <a:endParaRPr lang="en-US" altLang="en-US"/>
          </a:p>
        </p:txBody>
      </p:sp>
    </p:spTree>
    <p:extLst>
      <p:ext uri="{BB962C8B-B14F-4D97-AF65-F5344CB8AC3E}">
        <p14:creationId xmlns:p14="http://schemas.microsoft.com/office/powerpoint/2010/main" val="469201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E59730B7-1EFF-F0FF-2B6F-C8C9C0B9CA9A}"/>
              </a:ext>
            </a:extLst>
          </p:cNvPr>
          <p:cNvSpPr>
            <a:spLocks noGrp="1"/>
          </p:cNvSpPr>
          <p:nvPr>
            <p:ph type="dt" sz="half" idx="10"/>
          </p:nvPr>
        </p:nvSpPr>
        <p:spPr/>
        <p:txBody>
          <a:bodyPr/>
          <a:lstStyle>
            <a:lvl1pPr>
              <a:defRPr/>
            </a:lvl1pPr>
          </a:lstStyle>
          <a:p>
            <a:fld id="{5681E647-C0DC-45B9-94D3-F0F4242E54A0}" type="datetimeFigureOut">
              <a:rPr lang="en-US" altLang="en-US"/>
              <a:pPr/>
              <a:t>7/19/2026</a:t>
            </a:fld>
            <a:endParaRPr lang="en-US" altLang="en-US"/>
          </a:p>
        </p:txBody>
      </p:sp>
      <p:sp>
        <p:nvSpPr>
          <p:cNvPr id="4" name="Footer Placeholder 4">
            <a:extLst>
              <a:ext uri="{FF2B5EF4-FFF2-40B4-BE49-F238E27FC236}">
                <a16:creationId xmlns:a16="http://schemas.microsoft.com/office/drawing/2014/main" id="{5F10C772-49AB-9F0D-6D79-89A11BE4099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809C188F-3650-0E4E-CA7A-DB127DD6C1D2}"/>
              </a:ext>
            </a:extLst>
          </p:cNvPr>
          <p:cNvSpPr>
            <a:spLocks noGrp="1"/>
          </p:cNvSpPr>
          <p:nvPr>
            <p:ph type="sldNum" sz="quarter" idx="12"/>
          </p:nvPr>
        </p:nvSpPr>
        <p:spPr/>
        <p:txBody>
          <a:bodyPr/>
          <a:lstStyle>
            <a:lvl1pPr>
              <a:defRPr/>
            </a:lvl1pPr>
          </a:lstStyle>
          <a:p>
            <a:fld id="{61ECEA59-D559-4E56-8EC9-71553E1BC6D4}" type="slidenum">
              <a:rPr lang="en-US" altLang="en-US"/>
              <a:pPr/>
              <a:t>‹#›</a:t>
            </a:fld>
            <a:endParaRPr lang="en-US" altLang="en-US"/>
          </a:p>
        </p:txBody>
      </p:sp>
    </p:spTree>
    <p:extLst>
      <p:ext uri="{BB962C8B-B14F-4D97-AF65-F5344CB8AC3E}">
        <p14:creationId xmlns:p14="http://schemas.microsoft.com/office/powerpoint/2010/main" val="3996685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2A2FCDF-B5AB-C4D9-7C35-5F951700973D}"/>
              </a:ext>
            </a:extLst>
          </p:cNvPr>
          <p:cNvSpPr>
            <a:spLocks noGrp="1"/>
          </p:cNvSpPr>
          <p:nvPr>
            <p:ph type="dt" sz="half" idx="10"/>
          </p:nvPr>
        </p:nvSpPr>
        <p:spPr/>
        <p:txBody>
          <a:bodyPr/>
          <a:lstStyle>
            <a:lvl1pPr>
              <a:defRPr/>
            </a:lvl1pPr>
          </a:lstStyle>
          <a:p>
            <a:fld id="{F334061D-FD2A-4286-9165-4D9AC4C5E245}" type="datetimeFigureOut">
              <a:rPr lang="en-US" altLang="en-US"/>
              <a:pPr/>
              <a:t>7/19/2026</a:t>
            </a:fld>
            <a:endParaRPr lang="en-US" altLang="en-US"/>
          </a:p>
        </p:txBody>
      </p:sp>
      <p:sp>
        <p:nvSpPr>
          <p:cNvPr id="3" name="Footer Placeholder 4">
            <a:extLst>
              <a:ext uri="{FF2B5EF4-FFF2-40B4-BE49-F238E27FC236}">
                <a16:creationId xmlns:a16="http://schemas.microsoft.com/office/drawing/2014/main" id="{4F631CA7-3FE2-282C-621B-0E7E002EDC7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06C4AD1-6FC5-3D6A-21C1-DF4545F275FB}"/>
              </a:ext>
            </a:extLst>
          </p:cNvPr>
          <p:cNvSpPr>
            <a:spLocks noGrp="1"/>
          </p:cNvSpPr>
          <p:nvPr>
            <p:ph type="sldNum" sz="quarter" idx="12"/>
          </p:nvPr>
        </p:nvSpPr>
        <p:spPr/>
        <p:txBody>
          <a:bodyPr/>
          <a:lstStyle>
            <a:lvl1pPr>
              <a:defRPr/>
            </a:lvl1pPr>
          </a:lstStyle>
          <a:p>
            <a:fld id="{4653508C-F269-4E2F-B95A-E22DA5A69832}" type="slidenum">
              <a:rPr lang="en-US" altLang="en-US"/>
              <a:pPr/>
              <a:t>‹#›</a:t>
            </a:fld>
            <a:endParaRPr lang="en-US" altLang="en-US"/>
          </a:p>
        </p:txBody>
      </p:sp>
    </p:spTree>
    <p:extLst>
      <p:ext uri="{BB962C8B-B14F-4D97-AF65-F5344CB8AC3E}">
        <p14:creationId xmlns:p14="http://schemas.microsoft.com/office/powerpoint/2010/main" val="1313465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E3EC2F9E-0A8F-B4E5-DC24-B21DDD5B8088}"/>
              </a:ext>
            </a:extLst>
          </p:cNvPr>
          <p:cNvSpPr>
            <a:spLocks noGrp="1"/>
          </p:cNvSpPr>
          <p:nvPr>
            <p:ph type="dt" sz="half" idx="10"/>
          </p:nvPr>
        </p:nvSpPr>
        <p:spPr/>
        <p:txBody>
          <a:bodyPr/>
          <a:lstStyle>
            <a:lvl1pPr>
              <a:defRPr/>
            </a:lvl1pPr>
          </a:lstStyle>
          <a:p>
            <a:fld id="{F64772C1-440C-4890-9607-8B5ECD23F671}" type="datetimeFigureOut">
              <a:rPr lang="en-US" altLang="en-US"/>
              <a:pPr/>
              <a:t>7/19/2026</a:t>
            </a:fld>
            <a:endParaRPr lang="en-US" altLang="en-US"/>
          </a:p>
        </p:txBody>
      </p:sp>
      <p:sp>
        <p:nvSpPr>
          <p:cNvPr id="6" name="Footer Placeholder 4">
            <a:extLst>
              <a:ext uri="{FF2B5EF4-FFF2-40B4-BE49-F238E27FC236}">
                <a16:creationId xmlns:a16="http://schemas.microsoft.com/office/drawing/2014/main" id="{CFF93D38-7FB7-F688-EF66-FDC410832CE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9A1418D-2618-DC1F-7F22-48BDB1D5973A}"/>
              </a:ext>
            </a:extLst>
          </p:cNvPr>
          <p:cNvSpPr>
            <a:spLocks noGrp="1"/>
          </p:cNvSpPr>
          <p:nvPr>
            <p:ph type="sldNum" sz="quarter" idx="12"/>
          </p:nvPr>
        </p:nvSpPr>
        <p:spPr/>
        <p:txBody>
          <a:bodyPr/>
          <a:lstStyle>
            <a:lvl1pPr>
              <a:defRPr/>
            </a:lvl1pPr>
          </a:lstStyle>
          <a:p>
            <a:fld id="{7FF2D8DF-C4C9-4A6B-B8E0-2BB84B0F1BAB}" type="slidenum">
              <a:rPr lang="en-US" altLang="en-US"/>
              <a:pPr/>
              <a:t>‹#›</a:t>
            </a:fld>
            <a:endParaRPr lang="en-US" altLang="en-US"/>
          </a:p>
        </p:txBody>
      </p:sp>
    </p:spTree>
    <p:extLst>
      <p:ext uri="{BB962C8B-B14F-4D97-AF65-F5344CB8AC3E}">
        <p14:creationId xmlns:p14="http://schemas.microsoft.com/office/powerpoint/2010/main" val="1385567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963C641B-F799-C96F-1C71-D5D4B5B2794F}"/>
              </a:ext>
            </a:extLst>
          </p:cNvPr>
          <p:cNvSpPr>
            <a:spLocks noGrp="1"/>
          </p:cNvSpPr>
          <p:nvPr>
            <p:ph type="dt" sz="half" idx="10"/>
          </p:nvPr>
        </p:nvSpPr>
        <p:spPr/>
        <p:txBody>
          <a:bodyPr/>
          <a:lstStyle>
            <a:lvl1pPr>
              <a:defRPr/>
            </a:lvl1pPr>
          </a:lstStyle>
          <a:p>
            <a:fld id="{7A721FF2-8091-457A-B09A-7A8B0AE77EB0}" type="datetimeFigureOut">
              <a:rPr lang="en-US" altLang="en-US"/>
              <a:pPr/>
              <a:t>7/19/2026</a:t>
            </a:fld>
            <a:endParaRPr lang="en-US" altLang="en-US"/>
          </a:p>
        </p:txBody>
      </p:sp>
      <p:sp>
        <p:nvSpPr>
          <p:cNvPr id="6" name="Footer Placeholder 4">
            <a:extLst>
              <a:ext uri="{FF2B5EF4-FFF2-40B4-BE49-F238E27FC236}">
                <a16:creationId xmlns:a16="http://schemas.microsoft.com/office/drawing/2014/main" id="{C14D23F4-5404-E263-F780-4F620595E0F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ACF6EA6-B2FE-21A6-F387-63B3CA45CA5A}"/>
              </a:ext>
            </a:extLst>
          </p:cNvPr>
          <p:cNvSpPr>
            <a:spLocks noGrp="1"/>
          </p:cNvSpPr>
          <p:nvPr>
            <p:ph type="sldNum" sz="quarter" idx="12"/>
          </p:nvPr>
        </p:nvSpPr>
        <p:spPr/>
        <p:txBody>
          <a:bodyPr/>
          <a:lstStyle>
            <a:lvl1pPr>
              <a:defRPr/>
            </a:lvl1pPr>
          </a:lstStyle>
          <a:p>
            <a:fld id="{A65422F6-E3EF-4DCC-A04C-69EED507DAB4}" type="slidenum">
              <a:rPr lang="en-US" altLang="en-US"/>
              <a:pPr/>
              <a:t>‹#›</a:t>
            </a:fld>
            <a:endParaRPr lang="en-US" altLang="en-US"/>
          </a:p>
        </p:txBody>
      </p:sp>
    </p:spTree>
    <p:extLst>
      <p:ext uri="{BB962C8B-B14F-4D97-AF65-F5344CB8AC3E}">
        <p14:creationId xmlns:p14="http://schemas.microsoft.com/office/powerpoint/2010/main" val="80584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40CEEF-A082-AA12-72E1-37B45C22772D}"/>
              </a:ext>
            </a:extLst>
          </p:cNvPr>
          <p:cNvSpPr>
            <a:spLocks noGrp="1"/>
          </p:cNvSpPr>
          <p:nvPr>
            <p:ph type="dt" sz="half" idx="10"/>
          </p:nvPr>
        </p:nvSpPr>
        <p:spPr/>
        <p:txBody>
          <a:bodyPr/>
          <a:lstStyle>
            <a:lvl1pPr>
              <a:defRPr/>
            </a:lvl1pPr>
          </a:lstStyle>
          <a:p>
            <a:fld id="{AF0D77E4-F549-4B6E-BDC6-AE10A327E2B7}" type="datetimeFigureOut">
              <a:rPr lang="en-US" altLang="en-US"/>
              <a:pPr/>
              <a:t>7/19/2026</a:t>
            </a:fld>
            <a:endParaRPr lang="en-US" altLang="en-US"/>
          </a:p>
        </p:txBody>
      </p:sp>
      <p:sp>
        <p:nvSpPr>
          <p:cNvPr id="5" name="Footer Placeholder 4">
            <a:extLst>
              <a:ext uri="{FF2B5EF4-FFF2-40B4-BE49-F238E27FC236}">
                <a16:creationId xmlns:a16="http://schemas.microsoft.com/office/drawing/2014/main" id="{16E067F6-391D-05BA-0AC0-54A6EA16E16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C239AA6-1F3C-2F9F-9985-114509FC5866}"/>
              </a:ext>
            </a:extLst>
          </p:cNvPr>
          <p:cNvSpPr>
            <a:spLocks noGrp="1"/>
          </p:cNvSpPr>
          <p:nvPr>
            <p:ph type="sldNum" sz="quarter" idx="12"/>
          </p:nvPr>
        </p:nvSpPr>
        <p:spPr/>
        <p:txBody>
          <a:bodyPr/>
          <a:lstStyle>
            <a:lvl1pPr>
              <a:defRPr/>
            </a:lvl1pPr>
          </a:lstStyle>
          <a:p>
            <a:fld id="{A18C1B27-65C6-4DE5-AB8A-01F5E3208B67}" type="slidenum">
              <a:rPr lang="en-US" altLang="en-US"/>
              <a:pPr/>
              <a:t>‹#›</a:t>
            </a:fld>
            <a:endParaRPr lang="en-US" altLang="en-US"/>
          </a:p>
        </p:txBody>
      </p:sp>
    </p:spTree>
    <p:extLst>
      <p:ext uri="{BB962C8B-B14F-4D97-AF65-F5344CB8AC3E}">
        <p14:creationId xmlns:p14="http://schemas.microsoft.com/office/powerpoint/2010/main" val="3254270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9A26E86-09D4-C736-3B4E-DA42655549BF}"/>
              </a:ext>
            </a:extLst>
          </p:cNvPr>
          <p:cNvSpPr>
            <a:spLocks noGrp="1"/>
          </p:cNvSpPr>
          <p:nvPr>
            <p:ph type="dt" sz="half" idx="10"/>
          </p:nvPr>
        </p:nvSpPr>
        <p:spPr/>
        <p:txBody>
          <a:bodyPr/>
          <a:lstStyle>
            <a:lvl1pPr>
              <a:defRPr/>
            </a:lvl1pPr>
          </a:lstStyle>
          <a:p>
            <a:fld id="{23591421-C715-4319-8600-9FC03AABFECF}" type="datetimeFigureOut">
              <a:rPr lang="en-US" altLang="en-US"/>
              <a:pPr/>
              <a:t>7/19/2026</a:t>
            </a:fld>
            <a:endParaRPr lang="en-US" altLang="en-US"/>
          </a:p>
        </p:txBody>
      </p:sp>
      <p:sp>
        <p:nvSpPr>
          <p:cNvPr id="5" name="Footer Placeholder 4">
            <a:extLst>
              <a:ext uri="{FF2B5EF4-FFF2-40B4-BE49-F238E27FC236}">
                <a16:creationId xmlns:a16="http://schemas.microsoft.com/office/drawing/2014/main" id="{B062EE40-75B8-DFAA-5070-9EC5F1BAE3D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9255834-E4F7-E7AA-FC78-B70451DC0F9F}"/>
              </a:ext>
            </a:extLst>
          </p:cNvPr>
          <p:cNvSpPr>
            <a:spLocks noGrp="1"/>
          </p:cNvSpPr>
          <p:nvPr>
            <p:ph type="sldNum" sz="quarter" idx="12"/>
          </p:nvPr>
        </p:nvSpPr>
        <p:spPr/>
        <p:txBody>
          <a:bodyPr/>
          <a:lstStyle>
            <a:lvl1pPr>
              <a:defRPr/>
            </a:lvl1pPr>
          </a:lstStyle>
          <a:p>
            <a:fld id="{6B2979CB-1E69-4C1B-8C76-331C8193AE4B}" type="slidenum">
              <a:rPr lang="en-US" altLang="en-US"/>
              <a:pPr/>
              <a:t>‹#›</a:t>
            </a:fld>
            <a:endParaRPr lang="en-US" altLang="en-US"/>
          </a:p>
        </p:txBody>
      </p:sp>
    </p:spTree>
    <p:extLst>
      <p:ext uri="{BB962C8B-B14F-4D97-AF65-F5344CB8AC3E}">
        <p14:creationId xmlns:p14="http://schemas.microsoft.com/office/powerpoint/2010/main" val="3601444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9F6918-4D59-93B2-3492-6052203ECCA6}"/>
              </a:ext>
            </a:extLst>
          </p:cNvPr>
          <p:cNvSpPr>
            <a:spLocks noGrp="1"/>
          </p:cNvSpPr>
          <p:nvPr>
            <p:ph type="dt" sz="half" idx="10"/>
          </p:nvPr>
        </p:nvSpPr>
        <p:spPr/>
        <p:txBody>
          <a:bodyPr/>
          <a:lstStyle>
            <a:lvl1pPr>
              <a:defRPr/>
            </a:lvl1pPr>
          </a:lstStyle>
          <a:p>
            <a:pPr>
              <a:defRPr/>
            </a:pPr>
            <a:fld id="{1479C3A3-8727-4520-8BA9-BA065EFD339E}" type="datetimeFigureOut">
              <a:rPr lang="en-US"/>
              <a:pPr>
                <a:defRPr/>
              </a:pPr>
              <a:t>7/19/2026</a:t>
            </a:fld>
            <a:endParaRPr lang="en-GB"/>
          </a:p>
        </p:txBody>
      </p:sp>
      <p:sp>
        <p:nvSpPr>
          <p:cNvPr id="5" name="Footer Placeholder 4">
            <a:extLst>
              <a:ext uri="{FF2B5EF4-FFF2-40B4-BE49-F238E27FC236}">
                <a16:creationId xmlns:a16="http://schemas.microsoft.com/office/drawing/2014/main" id="{5E698E86-583F-613B-84D9-68313CAC4D4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91306C0-3518-CE79-3D6B-1B7F4087EDDA}"/>
              </a:ext>
            </a:extLst>
          </p:cNvPr>
          <p:cNvSpPr>
            <a:spLocks noGrp="1"/>
          </p:cNvSpPr>
          <p:nvPr>
            <p:ph type="sldNum" sz="quarter" idx="12"/>
          </p:nvPr>
        </p:nvSpPr>
        <p:spPr/>
        <p:txBody>
          <a:bodyPr/>
          <a:lstStyle>
            <a:lvl1pPr>
              <a:defRPr/>
            </a:lvl1pPr>
          </a:lstStyle>
          <a:p>
            <a:pPr>
              <a:defRPr/>
            </a:pPr>
            <a:fld id="{A2967609-6B83-44F9-8F9D-E7EDDB1AF3C6}" type="slidenum">
              <a:rPr lang="en-GB"/>
              <a:pPr>
                <a:defRPr/>
              </a:pPr>
              <a:t>‹#›</a:t>
            </a:fld>
            <a:endParaRPr lang="en-GB"/>
          </a:p>
        </p:txBody>
      </p:sp>
    </p:spTree>
    <p:extLst>
      <p:ext uri="{BB962C8B-B14F-4D97-AF65-F5344CB8AC3E}">
        <p14:creationId xmlns:p14="http://schemas.microsoft.com/office/powerpoint/2010/main" val="458175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25AE2F-AB4D-ABAE-E54E-614873EF0742}"/>
              </a:ext>
            </a:extLst>
          </p:cNvPr>
          <p:cNvSpPr>
            <a:spLocks noGrp="1"/>
          </p:cNvSpPr>
          <p:nvPr>
            <p:ph type="dt" sz="half" idx="10"/>
          </p:nvPr>
        </p:nvSpPr>
        <p:spPr/>
        <p:txBody>
          <a:bodyPr/>
          <a:lstStyle>
            <a:lvl1pPr>
              <a:defRPr/>
            </a:lvl1pPr>
          </a:lstStyle>
          <a:p>
            <a:pPr>
              <a:defRPr/>
            </a:pPr>
            <a:fld id="{A0C39E70-A207-4B17-834C-31D1D6BA2C82}" type="datetimeFigureOut">
              <a:rPr lang="en-US"/>
              <a:pPr>
                <a:defRPr/>
              </a:pPr>
              <a:t>7/19/2026</a:t>
            </a:fld>
            <a:endParaRPr lang="en-GB"/>
          </a:p>
        </p:txBody>
      </p:sp>
      <p:sp>
        <p:nvSpPr>
          <p:cNvPr id="5" name="Footer Placeholder 4">
            <a:extLst>
              <a:ext uri="{FF2B5EF4-FFF2-40B4-BE49-F238E27FC236}">
                <a16:creationId xmlns:a16="http://schemas.microsoft.com/office/drawing/2014/main" id="{A9B6BA31-1045-AEB7-A356-57F5472817F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C4EA0A0-C822-462C-D5A2-3C892687F857}"/>
              </a:ext>
            </a:extLst>
          </p:cNvPr>
          <p:cNvSpPr>
            <a:spLocks noGrp="1"/>
          </p:cNvSpPr>
          <p:nvPr>
            <p:ph type="sldNum" sz="quarter" idx="12"/>
          </p:nvPr>
        </p:nvSpPr>
        <p:spPr/>
        <p:txBody>
          <a:bodyPr/>
          <a:lstStyle>
            <a:lvl1pPr>
              <a:defRPr/>
            </a:lvl1pPr>
          </a:lstStyle>
          <a:p>
            <a:pPr>
              <a:defRPr/>
            </a:pPr>
            <a:fld id="{8A003755-5705-441C-9277-DE85C402411D}" type="slidenum">
              <a:rPr lang="en-GB"/>
              <a:pPr>
                <a:defRPr/>
              </a:pPr>
              <a:t>‹#›</a:t>
            </a:fld>
            <a:endParaRPr lang="en-GB"/>
          </a:p>
        </p:txBody>
      </p:sp>
    </p:spTree>
    <p:extLst>
      <p:ext uri="{BB962C8B-B14F-4D97-AF65-F5344CB8AC3E}">
        <p14:creationId xmlns:p14="http://schemas.microsoft.com/office/powerpoint/2010/main" val="424579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63E882-A755-E1CA-0580-3ED0278FF127}"/>
              </a:ext>
            </a:extLst>
          </p:cNvPr>
          <p:cNvSpPr>
            <a:spLocks noGrp="1"/>
          </p:cNvSpPr>
          <p:nvPr>
            <p:ph type="dt" sz="half" idx="10"/>
          </p:nvPr>
        </p:nvSpPr>
        <p:spPr/>
        <p:txBody>
          <a:bodyPr/>
          <a:lstStyle>
            <a:lvl1pPr>
              <a:defRPr/>
            </a:lvl1pPr>
          </a:lstStyle>
          <a:p>
            <a:pPr>
              <a:defRPr/>
            </a:pPr>
            <a:fld id="{E46FFB2E-4C61-44E2-9B46-5494C397CBC8}" type="datetimeFigureOut">
              <a:rPr lang="en-US"/>
              <a:pPr>
                <a:defRPr/>
              </a:pPr>
              <a:t>7/19/2026</a:t>
            </a:fld>
            <a:endParaRPr lang="en-GB"/>
          </a:p>
        </p:txBody>
      </p:sp>
      <p:sp>
        <p:nvSpPr>
          <p:cNvPr id="5" name="Footer Placeholder 4">
            <a:extLst>
              <a:ext uri="{FF2B5EF4-FFF2-40B4-BE49-F238E27FC236}">
                <a16:creationId xmlns:a16="http://schemas.microsoft.com/office/drawing/2014/main" id="{48418B2E-3A14-7FC7-62CD-077ADE9E109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FE600F-E478-7EF5-1E72-1087545C2C00}"/>
              </a:ext>
            </a:extLst>
          </p:cNvPr>
          <p:cNvSpPr>
            <a:spLocks noGrp="1"/>
          </p:cNvSpPr>
          <p:nvPr>
            <p:ph type="sldNum" sz="quarter" idx="12"/>
          </p:nvPr>
        </p:nvSpPr>
        <p:spPr/>
        <p:txBody>
          <a:bodyPr/>
          <a:lstStyle>
            <a:lvl1pPr>
              <a:defRPr/>
            </a:lvl1pPr>
          </a:lstStyle>
          <a:p>
            <a:pPr>
              <a:defRPr/>
            </a:pPr>
            <a:fld id="{52E9A5A0-C40A-4E32-9718-493600113F19}" type="slidenum">
              <a:rPr lang="en-GB"/>
              <a:pPr>
                <a:defRPr/>
              </a:pPr>
              <a:t>‹#›</a:t>
            </a:fld>
            <a:endParaRPr lang="en-GB"/>
          </a:p>
        </p:txBody>
      </p:sp>
    </p:spTree>
    <p:extLst>
      <p:ext uri="{BB962C8B-B14F-4D97-AF65-F5344CB8AC3E}">
        <p14:creationId xmlns:p14="http://schemas.microsoft.com/office/powerpoint/2010/main" val="57687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D5E93B-D14C-FEE0-3FA3-382F3D7FB0BF}"/>
              </a:ext>
            </a:extLst>
          </p:cNvPr>
          <p:cNvSpPr>
            <a:spLocks noGrp="1"/>
          </p:cNvSpPr>
          <p:nvPr>
            <p:ph type="dt" sz="half" idx="10"/>
          </p:nvPr>
        </p:nvSpPr>
        <p:spPr/>
        <p:txBody>
          <a:bodyPr/>
          <a:lstStyle>
            <a:lvl1pPr>
              <a:defRPr/>
            </a:lvl1pPr>
          </a:lstStyle>
          <a:p>
            <a:pPr>
              <a:defRPr/>
            </a:pPr>
            <a:fld id="{C2341F89-F2AD-4B6B-B60D-E4581EB6DF92}" type="datetimeFigureOut">
              <a:rPr lang="en-US"/>
              <a:pPr>
                <a:defRPr/>
              </a:pPr>
              <a:t>7/19/2026</a:t>
            </a:fld>
            <a:endParaRPr lang="en-GB"/>
          </a:p>
        </p:txBody>
      </p:sp>
      <p:sp>
        <p:nvSpPr>
          <p:cNvPr id="6" name="Footer Placeholder 4">
            <a:extLst>
              <a:ext uri="{FF2B5EF4-FFF2-40B4-BE49-F238E27FC236}">
                <a16:creationId xmlns:a16="http://schemas.microsoft.com/office/drawing/2014/main" id="{DCAD05EE-4E3C-97C2-3CB4-1E223E23132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A172E6A-286D-9683-426D-FE55CC712E88}"/>
              </a:ext>
            </a:extLst>
          </p:cNvPr>
          <p:cNvSpPr>
            <a:spLocks noGrp="1"/>
          </p:cNvSpPr>
          <p:nvPr>
            <p:ph type="sldNum" sz="quarter" idx="12"/>
          </p:nvPr>
        </p:nvSpPr>
        <p:spPr/>
        <p:txBody>
          <a:bodyPr/>
          <a:lstStyle>
            <a:lvl1pPr>
              <a:defRPr/>
            </a:lvl1pPr>
          </a:lstStyle>
          <a:p>
            <a:pPr>
              <a:defRPr/>
            </a:pPr>
            <a:fld id="{B4E3FDB8-331C-4183-82F0-CF4EEA6B2A2B}" type="slidenum">
              <a:rPr lang="en-GB"/>
              <a:pPr>
                <a:defRPr/>
              </a:pPr>
              <a:t>‹#›</a:t>
            </a:fld>
            <a:endParaRPr lang="en-GB"/>
          </a:p>
        </p:txBody>
      </p:sp>
    </p:spTree>
    <p:extLst>
      <p:ext uri="{BB962C8B-B14F-4D97-AF65-F5344CB8AC3E}">
        <p14:creationId xmlns:p14="http://schemas.microsoft.com/office/powerpoint/2010/main" val="282806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37E9BD-2464-D91D-B6A9-3E487575872F}"/>
              </a:ext>
            </a:extLst>
          </p:cNvPr>
          <p:cNvSpPr>
            <a:spLocks noGrp="1"/>
          </p:cNvSpPr>
          <p:nvPr>
            <p:ph type="dt" sz="half" idx="10"/>
          </p:nvPr>
        </p:nvSpPr>
        <p:spPr/>
        <p:txBody>
          <a:bodyPr/>
          <a:lstStyle>
            <a:lvl1pPr>
              <a:defRPr/>
            </a:lvl1pPr>
          </a:lstStyle>
          <a:p>
            <a:pPr>
              <a:defRPr/>
            </a:pPr>
            <a:fld id="{0D390A1F-802E-49B9-AD69-307942A4B255}" type="datetimeFigureOut">
              <a:rPr lang="en-US"/>
              <a:pPr>
                <a:defRPr/>
              </a:pPr>
              <a:t>7/19/2026</a:t>
            </a:fld>
            <a:endParaRPr lang="en-GB"/>
          </a:p>
        </p:txBody>
      </p:sp>
      <p:sp>
        <p:nvSpPr>
          <p:cNvPr id="8" name="Footer Placeholder 4">
            <a:extLst>
              <a:ext uri="{FF2B5EF4-FFF2-40B4-BE49-F238E27FC236}">
                <a16:creationId xmlns:a16="http://schemas.microsoft.com/office/drawing/2014/main" id="{B958F65F-E20C-DC5F-4321-AEB3724353F4}"/>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CCF3B04-49C7-3551-0C8E-4CABA804A093}"/>
              </a:ext>
            </a:extLst>
          </p:cNvPr>
          <p:cNvSpPr>
            <a:spLocks noGrp="1"/>
          </p:cNvSpPr>
          <p:nvPr>
            <p:ph type="sldNum" sz="quarter" idx="12"/>
          </p:nvPr>
        </p:nvSpPr>
        <p:spPr/>
        <p:txBody>
          <a:bodyPr/>
          <a:lstStyle>
            <a:lvl1pPr>
              <a:defRPr/>
            </a:lvl1pPr>
          </a:lstStyle>
          <a:p>
            <a:pPr>
              <a:defRPr/>
            </a:pPr>
            <a:fld id="{FF13C754-1B9E-4AFB-80FB-93BC4DA2761C}" type="slidenum">
              <a:rPr lang="en-GB"/>
              <a:pPr>
                <a:defRPr/>
              </a:pPr>
              <a:t>‹#›</a:t>
            </a:fld>
            <a:endParaRPr lang="en-GB"/>
          </a:p>
        </p:txBody>
      </p:sp>
    </p:spTree>
    <p:extLst>
      <p:ext uri="{BB962C8B-B14F-4D97-AF65-F5344CB8AC3E}">
        <p14:creationId xmlns:p14="http://schemas.microsoft.com/office/powerpoint/2010/main" val="1425259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75435A2-E657-9942-1016-13A83B671C24}"/>
              </a:ext>
            </a:extLst>
          </p:cNvPr>
          <p:cNvSpPr>
            <a:spLocks noGrp="1"/>
          </p:cNvSpPr>
          <p:nvPr>
            <p:ph type="dt" sz="half" idx="10"/>
          </p:nvPr>
        </p:nvSpPr>
        <p:spPr/>
        <p:txBody>
          <a:bodyPr/>
          <a:lstStyle>
            <a:lvl1pPr>
              <a:defRPr/>
            </a:lvl1pPr>
          </a:lstStyle>
          <a:p>
            <a:pPr>
              <a:defRPr/>
            </a:pPr>
            <a:fld id="{E7FC068D-A6EB-4CD5-AA8B-74A528F7E3A8}" type="datetimeFigureOut">
              <a:rPr lang="en-US"/>
              <a:pPr>
                <a:defRPr/>
              </a:pPr>
              <a:t>7/19/2026</a:t>
            </a:fld>
            <a:endParaRPr lang="en-GB"/>
          </a:p>
        </p:txBody>
      </p:sp>
      <p:sp>
        <p:nvSpPr>
          <p:cNvPr id="4" name="Footer Placeholder 4">
            <a:extLst>
              <a:ext uri="{FF2B5EF4-FFF2-40B4-BE49-F238E27FC236}">
                <a16:creationId xmlns:a16="http://schemas.microsoft.com/office/drawing/2014/main" id="{057B2D0F-B8E5-C101-A705-CBCC968FBE13}"/>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BFB758-C41A-200B-B7FF-EB71CA394008}"/>
              </a:ext>
            </a:extLst>
          </p:cNvPr>
          <p:cNvSpPr>
            <a:spLocks noGrp="1"/>
          </p:cNvSpPr>
          <p:nvPr>
            <p:ph type="sldNum" sz="quarter" idx="12"/>
          </p:nvPr>
        </p:nvSpPr>
        <p:spPr/>
        <p:txBody>
          <a:bodyPr/>
          <a:lstStyle>
            <a:lvl1pPr>
              <a:defRPr/>
            </a:lvl1pPr>
          </a:lstStyle>
          <a:p>
            <a:pPr>
              <a:defRPr/>
            </a:pPr>
            <a:fld id="{0382ACD1-9026-4318-8999-747790531D19}" type="slidenum">
              <a:rPr lang="en-GB"/>
              <a:pPr>
                <a:defRPr/>
              </a:pPr>
              <a:t>‹#›</a:t>
            </a:fld>
            <a:endParaRPr lang="en-GB"/>
          </a:p>
        </p:txBody>
      </p:sp>
    </p:spTree>
    <p:extLst>
      <p:ext uri="{BB962C8B-B14F-4D97-AF65-F5344CB8AC3E}">
        <p14:creationId xmlns:p14="http://schemas.microsoft.com/office/powerpoint/2010/main" val="3526113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6A7902B-208A-62CB-052E-EA11DBC05C37}"/>
              </a:ext>
            </a:extLst>
          </p:cNvPr>
          <p:cNvSpPr>
            <a:spLocks noGrp="1"/>
          </p:cNvSpPr>
          <p:nvPr>
            <p:ph type="dt" sz="half" idx="10"/>
          </p:nvPr>
        </p:nvSpPr>
        <p:spPr/>
        <p:txBody>
          <a:bodyPr/>
          <a:lstStyle>
            <a:lvl1pPr>
              <a:defRPr/>
            </a:lvl1pPr>
          </a:lstStyle>
          <a:p>
            <a:pPr>
              <a:defRPr/>
            </a:pPr>
            <a:fld id="{38890CC8-A41D-4935-A18A-39346EAC9C55}" type="datetimeFigureOut">
              <a:rPr lang="en-US"/>
              <a:pPr>
                <a:defRPr/>
              </a:pPr>
              <a:t>7/19/2026</a:t>
            </a:fld>
            <a:endParaRPr lang="en-GB"/>
          </a:p>
        </p:txBody>
      </p:sp>
      <p:sp>
        <p:nvSpPr>
          <p:cNvPr id="3" name="Footer Placeholder 4">
            <a:extLst>
              <a:ext uri="{FF2B5EF4-FFF2-40B4-BE49-F238E27FC236}">
                <a16:creationId xmlns:a16="http://schemas.microsoft.com/office/drawing/2014/main" id="{A13FDDAA-C8E5-9512-ED08-F9B41E9D5F2F}"/>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9DF4AF0-105B-BFD2-6B90-6306F66D84CF}"/>
              </a:ext>
            </a:extLst>
          </p:cNvPr>
          <p:cNvSpPr>
            <a:spLocks noGrp="1"/>
          </p:cNvSpPr>
          <p:nvPr>
            <p:ph type="sldNum" sz="quarter" idx="12"/>
          </p:nvPr>
        </p:nvSpPr>
        <p:spPr/>
        <p:txBody>
          <a:bodyPr/>
          <a:lstStyle>
            <a:lvl1pPr>
              <a:defRPr/>
            </a:lvl1pPr>
          </a:lstStyle>
          <a:p>
            <a:pPr>
              <a:defRPr/>
            </a:pPr>
            <a:fld id="{0B291A96-09B2-48A0-8672-7FAABE05CDB4}" type="slidenum">
              <a:rPr lang="en-GB"/>
              <a:pPr>
                <a:defRPr/>
              </a:pPr>
              <a:t>‹#›</a:t>
            </a:fld>
            <a:endParaRPr lang="en-GB"/>
          </a:p>
        </p:txBody>
      </p:sp>
    </p:spTree>
    <p:extLst>
      <p:ext uri="{BB962C8B-B14F-4D97-AF65-F5344CB8AC3E}">
        <p14:creationId xmlns:p14="http://schemas.microsoft.com/office/powerpoint/2010/main" val="117061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9CAB4D7-C3BE-C6BB-506C-8D2F6055DA03}"/>
              </a:ext>
            </a:extLst>
          </p:cNvPr>
          <p:cNvSpPr>
            <a:spLocks noGrp="1"/>
          </p:cNvSpPr>
          <p:nvPr>
            <p:ph type="dt" sz="half" idx="10"/>
          </p:nvPr>
        </p:nvSpPr>
        <p:spPr/>
        <p:txBody>
          <a:bodyPr/>
          <a:lstStyle>
            <a:lvl1pPr>
              <a:defRPr/>
            </a:lvl1pPr>
          </a:lstStyle>
          <a:p>
            <a:pPr>
              <a:defRPr/>
            </a:pPr>
            <a:fld id="{F05C993D-5BAE-42D3-AF89-9EFFC152E1D6}" type="datetimeFigureOut">
              <a:rPr lang="en-US"/>
              <a:pPr>
                <a:defRPr/>
              </a:pPr>
              <a:t>7/19/2026</a:t>
            </a:fld>
            <a:endParaRPr lang="en-GB"/>
          </a:p>
        </p:txBody>
      </p:sp>
      <p:sp>
        <p:nvSpPr>
          <p:cNvPr id="6" name="Footer Placeholder 4">
            <a:extLst>
              <a:ext uri="{FF2B5EF4-FFF2-40B4-BE49-F238E27FC236}">
                <a16:creationId xmlns:a16="http://schemas.microsoft.com/office/drawing/2014/main" id="{92A24EF8-9212-AE32-B1B0-82331C18838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BCB9D6E-BE1C-8397-903B-1421819A2DF8}"/>
              </a:ext>
            </a:extLst>
          </p:cNvPr>
          <p:cNvSpPr>
            <a:spLocks noGrp="1"/>
          </p:cNvSpPr>
          <p:nvPr>
            <p:ph type="sldNum" sz="quarter" idx="12"/>
          </p:nvPr>
        </p:nvSpPr>
        <p:spPr/>
        <p:txBody>
          <a:bodyPr/>
          <a:lstStyle>
            <a:lvl1pPr>
              <a:defRPr/>
            </a:lvl1pPr>
          </a:lstStyle>
          <a:p>
            <a:pPr>
              <a:defRPr/>
            </a:pPr>
            <a:fld id="{D75C1811-D875-41EF-95FA-38E6A64A53E6}" type="slidenum">
              <a:rPr lang="en-GB"/>
              <a:pPr>
                <a:defRPr/>
              </a:pPr>
              <a:t>‹#›</a:t>
            </a:fld>
            <a:endParaRPr lang="en-GB"/>
          </a:p>
        </p:txBody>
      </p:sp>
    </p:spTree>
    <p:extLst>
      <p:ext uri="{BB962C8B-B14F-4D97-AF65-F5344CB8AC3E}">
        <p14:creationId xmlns:p14="http://schemas.microsoft.com/office/powerpoint/2010/main" val="397485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AE4F27A-5F32-20E7-AE79-98236E914226}"/>
              </a:ext>
            </a:extLst>
          </p:cNvPr>
          <p:cNvSpPr>
            <a:spLocks noGrp="1"/>
          </p:cNvSpPr>
          <p:nvPr>
            <p:ph type="dt" sz="half" idx="10"/>
          </p:nvPr>
        </p:nvSpPr>
        <p:spPr/>
        <p:txBody>
          <a:bodyPr/>
          <a:lstStyle>
            <a:lvl1pPr>
              <a:defRPr/>
            </a:lvl1pPr>
          </a:lstStyle>
          <a:p>
            <a:pPr>
              <a:defRPr/>
            </a:pPr>
            <a:fld id="{4735F040-19D7-4541-ABCF-DD5FEFCBBE34}" type="datetimeFigureOut">
              <a:rPr lang="en-US"/>
              <a:pPr>
                <a:defRPr/>
              </a:pPr>
              <a:t>7/19/2026</a:t>
            </a:fld>
            <a:endParaRPr lang="en-GB"/>
          </a:p>
        </p:txBody>
      </p:sp>
      <p:sp>
        <p:nvSpPr>
          <p:cNvPr id="6" name="Footer Placeholder 4">
            <a:extLst>
              <a:ext uri="{FF2B5EF4-FFF2-40B4-BE49-F238E27FC236}">
                <a16:creationId xmlns:a16="http://schemas.microsoft.com/office/drawing/2014/main" id="{F9A79CF1-BBE6-AFA0-A6EE-10F559C19E8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7588B17-2023-E3A0-D1CD-C9AE93DEC336}"/>
              </a:ext>
            </a:extLst>
          </p:cNvPr>
          <p:cNvSpPr>
            <a:spLocks noGrp="1"/>
          </p:cNvSpPr>
          <p:nvPr>
            <p:ph type="sldNum" sz="quarter" idx="12"/>
          </p:nvPr>
        </p:nvSpPr>
        <p:spPr/>
        <p:txBody>
          <a:bodyPr/>
          <a:lstStyle>
            <a:lvl1pPr>
              <a:defRPr/>
            </a:lvl1pPr>
          </a:lstStyle>
          <a:p>
            <a:pPr>
              <a:defRPr/>
            </a:pPr>
            <a:fld id="{6E2DBD2A-0989-41CA-AD73-64EB058E1019}" type="slidenum">
              <a:rPr lang="en-GB"/>
              <a:pPr>
                <a:defRPr/>
              </a:pPr>
              <a:t>‹#›</a:t>
            </a:fld>
            <a:endParaRPr lang="en-GB"/>
          </a:p>
        </p:txBody>
      </p:sp>
    </p:spTree>
    <p:extLst>
      <p:ext uri="{BB962C8B-B14F-4D97-AF65-F5344CB8AC3E}">
        <p14:creationId xmlns:p14="http://schemas.microsoft.com/office/powerpoint/2010/main" val="1300302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9AECCE-41E6-1962-DF2A-42B5B0D5DC06}"/>
              </a:ext>
            </a:extLst>
          </p:cNvPr>
          <p:cNvSpPr>
            <a:spLocks noGrp="1"/>
          </p:cNvSpPr>
          <p:nvPr>
            <p:ph type="dt" sz="half" idx="10"/>
          </p:nvPr>
        </p:nvSpPr>
        <p:spPr/>
        <p:txBody>
          <a:bodyPr/>
          <a:lstStyle>
            <a:lvl1pPr>
              <a:defRPr/>
            </a:lvl1pPr>
          </a:lstStyle>
          <a:p>
            <a:pPr>
              <a:defRPr/>
            </a:pPr>
            <a:fld id="{A65259BE-6B49-41E9-980E-CA6EFED7F6F7}" type="datetimeFigureOut">
              <a:rPr lang="en-US"/>
              <a:pPr>
                <a:defRPr/>
              </a:pPr>
              <a:t>7/19/2026</a:t>
            </a:fld>
            <a:endParaRPr lang="en-GB"/>
          </a:p>
        </p:txBody>
      </p:sp>
      <p:sp>
        <p:nvSpPr>
          <p:cNvPr id="5" name="Footer Placeholder 4">
            <a:extLst>
              <a:ext uri="{FF2B5EF4-FFF2-40B4-BE49-F238E27FC236}">
                <a16:creationId xmlns:a16="http://schemas.microsoft.com/office/drawing/2014/main" id="{C5FCEAF6-CADD-D1D4-F2D6-C2ECD82AB58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152464A-2E3F-E101-C8EA-79A5E02E813C}"/>
              </a:ext>
            </a:extLst>
          </p:cNvPr>
          <p:cNvSpPr>
            <a:spLocks noGrp="1"/>
          </p:cNvSpPr>
          <p:nvPr>
            <p:ph type="sldNum" sz="quarter" idx="12"/>
          </p:nvPr>
        </p:nvSpPr>
        <p:spPr/>
        <p:txBody>
          <a:bodyPr/>
          <a:lstStyle>
            <a:lvl1pPr>
              <a:defRPr/>
            </a:lvl1pPr>
          </a:lstStyle>
          <a:p>
            <a:pPr>
              <a:defRPr/>
            </a:pPr>
            <a:fld id="{60C52D30-79E3-4A5C-9CAA-9F85664CFA80}" type="slidenum">
              <a:rPr lang="en-GB"/>
              <a:pPr>
                <a:defRPr/>
              </a:pPr>
              <a:t>‹#›</a:t>
            </a:fld>
            <a:endParaRPr lang="en-GB"/>
          </a:p>
        </p:txBody>
      </p:sp>
    </p:spTree>
    <p:extLst>
      <p:ext uri="{BB962C8B-B14F-4D97-AF65-F5344CB8AC3E}">
        <p14:creationId xmlns:p14="http://schemas.microsoft.com/office/powerpoint/2010/main" val="1813259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E96F33-5563-85DE-19BF-52773664F7EB}"/>
              </a:ext>
            </a:extLst>
          </p:cNvPr>
          <p:cNvSpPr>
            <a:spLocks noGrp="1"/>
          </p:cNvSpPr>
          <p:nvPr>
            <p:ph type="dt" sz="half" idx="10"/>
          </p:nvPr>
        </p:nvSpPr>
        <p:spPr/>
        <p:txBody>
          <a:bodyPr/>
          <a:lstStyle>
            <a:lvl1pPr>
              <a:defRPr/>
            </a:lvl1pPr>
          </a:lstStyle>
          <a:p>
            <a:pPr>
              <a:defRPr/>
            </a:pPr>
            <a:fld id="{27FEECF5-343C-4AE3-9570-F348A5DF9A2C}" type="datetimeFigureOut">
              <a:rPr lang="en-US"/>
              <a:pPr>
                <a:defRPr/>
              </a:pPr>
              <a:t>7/19/2026</a:t>
            </a:fld>
            <a:endParaRPr lang="en-GB"/>
          </a:p>
        </p:txBody>
      </p:sp>
      <p:sp>
        <p:nvSpPr>
          <p:cNvPr id="5" name="Footer Placeholder 4">
            <a:extLst>
              <a:ext uri="{FF2B5EF4-FFF2-40B4-BE49-F238E27FC236}">
                <a16:creationId xmlns:a16="http://schemas.microsoft.com/office/drawing/2014/main" id="{2ADA4493-2482-DF7E-BE7F-C8AEBCE94FA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D6F8492-07EC-7A40-A639-15F5F17E71D1}"/>
              </a:ext>
            </a:extLst>
          </p:cNvPr>
          <p:cNvSpPr>
            <a:spLocks noGrp="1"/>
          </p:cNvSpPr>
          <p:nvPr>
            <p:ph type="sldNum" sz="quarter" idx="12"/>
          </p:nvPr>
        </p:nvSpPr>
        <p:spPr/>
        <p:txBody>
          <a:bodyPr/>
          <a:lstStyle>
            <a:lvl1pPr>
              <a:defRPr/>
            </a:lvl1pPr>
          </a:lstStyle>
          <a:p>
            <a:pPr>
              <a:defRPr/>
            </a:pPr>
            <a:fld id="{831B422E-574C-44F4-99D2-41B9DCBC7CC5}" type="slidenum">
              <a:rPr lang="en-GB"/>
              <a:pPr>
                <a:defRPr/>
              </a:pPr>
              <a:t>‹#›</a:t>
            </a:fld>
            <a:endParaRPr lang="en-GB"/>
          </a:p>
        </p:txBody>
      </p:sp>
    </p:spTree>
    <p:extLst>
      <p:ext uri="{BB962C8B-B14F-4D97-AF65-F5344CB8AC3E}">
        <p14:creationId xmlns:p14="http://schemas.microsoft.com/office/powerpoint/2010/main" val="130469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DFBA04E-CC46-3074-3DB6-22C182196B38}"/>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7EBE273B-1C68-D917-7A9C-2C370712044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1C4B84E0-0F14-9053-A307-C8CD72759C22}"/>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defRPr>
            </a:lvl1pPr>
          </a:lstStyle>
          <a:p>
            <a:fld id="{699A96E1-14C9-4D0F-A3B4-078B9D4E4AB9}" type="datetimeFigureOut">
              <a:rPr lang="en-US" altLang="en-US"/>
              <a:pPr/>
              <a:t>7/19/2026</a:t>
            </a:fld>
            <a:endParaRPr lang="en-US" altLang="en-US"/>
          </a:p>
        </p:txBody>
      </p:sp>
      <p:sp>
        <p:nvSpPr>
          <p:cNvPr id="5" name="Footer Placeholder 4">
            <a:extLst>
              <a:ext uri="{FF2B5EF4-FFF2-40B4-BE49-F238E27FC236}">
                <a16:creationId xmlns:a16="http://schemas.microsoft.com/office/drawing/2014/main" id="{320F1AE9-CA70-E4A9-C904-BFB6FF0B583B}"/>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6DAF3A76-5E48-8F24-6544-9778CA0D6A7A}"/>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fld id="{D8BFB5B0-3760-4701-BCAE-F0E839EBE6FE}"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70874B4-AD1F-BDD4-50A7-42256AC3F11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68E3395E-EE12-7A46-A3EE-2A559D058A9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365BCFD8-B922-BD48-0560-9071A51DCD6D}"/>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a:defRPr/>
            </a:pPr>
            <a:fld id="{230107AE-6836-4CC0-9A1E-E079B142FDDD}" type="datetimeFigureOut">
              <a:rPr lang="en-US"/>
              <a:pPr>
                <a:defRPr/>
              </a:pPr>
              <a:t>7/19/2026</a:t>
            </a:fld>
            <a:endParaRPr lang="en-GB"/>
          </a:p>
        </p:txBody>
      </p:sp>
      <p:sp>
        <p:nvSpPr>
          <p:cNvPr id="5" name="Footer Placeholder 4">
            <a:extLst>
              <a:ext uri="{FF2B5EF4-FFF2-40B4-BE49-F238E27FC236}">
                <a16:creationId xmlns:a16="http://schemas.microsoft.com/office/drawing/2014/main" id="{BBB2C1AF-32E9-A46B-A31E-E06788BAE5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14D83331-B54A-26BD-D771-8D76C185687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a:defRPr/>
            </a:pPr>
            <a:fld id="{8D476886-B68E-401A-989C-21799146A086}" type="slidenum">
              <a:rPr lang="en-GB"/>
              <a:pPr>
                <a:defRPr/>
              </a:pPr>
              <a:t>‹#›</a:t>
            </a:fld>
            <a:endParaRPr lang="en-GB"/>
          </a:p>
        </p:txBody>
      </p:sp>
    </p:spTree>
    <p:extLst>
      <p:ext uri="{BB962C8B-B14F-4D97-AF65-F5344CB8AC3E}">
        <p14:creationId xmlns:p14="http://schemas.microsoft.com/office/powerpoint/2010/main" val="552929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18.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sv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74895-553838551_medium">
            <a:hlinkClick r:id="" action="ppaction://media"/>
            <a:extLst>
              <a:ext uri="{FF2B5EF4-FFF2-40B4-BE49-F238E27FC236}">
                <a16:creationId xmlns:a16="http://schemas.microsoft.com/office/drawing/2014/main" id="{AAAE8421-9AD4-8E74-7E4A-A4E6F3A6A83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57250"/>
            <a:ext cx="9144000" cy="5143500"/>
          </a:xfrm>
          <a:prstGeom prst="rect">
            <a:avLst/>
          </a:prstGeom>
        </p:spPr>
      </p:pic>
      <p:pic>
        <p:nvPicPr>
          <p:cNvPr id="3" name="Graphic 21" descr="Door Open">
            <a:extLst>
              <a:ext uri="{FF2B5EF4-FFF2-40B4-BE49-F238E27FC236}">
                <a16:creationId xmlns:a16="http://schemas.microsoft.com/office/drawing/2014/main" id="{97A4E1FA-9C32-D1D2-4783-9BAC246C7C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3988" y="91530"/>
            <a:ext cx="740618" cy="740618"/>
          </a:xfrm>
          <a:prstGeom prst="rect">
            <a:avLst/>
          </a:prstGeom>
        </p:spPr>
      </p:pic>
      <p:pic>
        <p:nvPicPr>
          <p:cNvPr id="4" name="Graphic 3" descr="Storytelling with solid fill">
            <a:extLst>
              <a:ext uri="{FF2B5EF4-FFF2-40B4-BE49-F238E27FC236}">
                <a16:creationId xmlns:a16="http://schemas.microsoft.com/office/drawing/2014/main" id="{6012BF43-7B72-F8D2-D2A8-A6B969CCA2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85921" y="1227715"/>
            <a:ext cx="1972158" cy="1972158"/>
          </a:xfrm>
          <a:prstGeom prst="rect">
            <a:avLst/>
          </a:prstGeom>
        </p:spPr>
      </p:pic>
      <p:pic>
        <p:nvPicPr>
          <p:cNvPr id="5" name="Graphic 4" descr="Thought bubble with solid fill">
            <a:extLst>
              <a:ext uri="{FF2B5EF4-FFF2-40B4-BE49-F238E27FC236}">
                <a16:creationId xmlns:a16="http://schemas.microsoft.com/office/drawing/2014/main" id="{9E0310F8-ED35-5D87-4458-7581B29ED8B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85168" y="1323276"/>
            <a:ext cx="2225267" cy="2225267"/>
          </a:xfrm>
          <a:prstGeom prst="rect">
            <a:avLst/>
          </a:prstGeom>
        </p:spPr>
      </p:pic>
      <p:sp>
        <p:nvSpPr>
          <p:cNvPr id="7" name="TextBox 6">
            <a:extLst>
              <a:ext uri="{FF2B5EF4-FFF2-40B4-BE49-F238E27FC236}">
                <a16:creationId xmlns:a16="http://schemas.microsoft.com/office/drawing/2014/main" id="{186A340A-92A5-EFAC-E53D-7DE21721B19B}"/>
              </a:ext>
            </a:extLst>
          </p:cNvPr>
          <p:cNvSpPr txBox="1">
            <a:spLocks noChangeArrowheads="1"/>
          </p:cNvSpPr>
          <p:nvPr/>
        </p:nvSpPr>
        <p:spPr bwMode="auto">
          <a:xfrm>
            <a:off x="3423238" y="6373704"/>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images copyright-free from </a:t>
            </a:r>
            <a:r>
              <a:rPr kumimoji="0" lang="en-GB" altLang="en-US" sz="1100" b="0" i="1" u="none" strike="noStrike" kern="1200" cap="none" spc="0" normalizeH="0" baseline="0" noProof="0" dirty="0" err="1">
                <a:ln>
                  <a:noFill/>
                </a:ln>
                <a:solidFill>
                  <a:srgbClr val="FFFFFF"/>
                </a:solidFill>
                <a:effectLst/>
                <a:uLnTx/>
                <a:uFillTx/>
                <a:latin typeface="Century Gothic" panose="020B0502020202020204" pitchFamily="34" charset="0"/>
                <a:ea typeface="MS PGothic" panose="020B0600070205080204" pitchFamily="34" charset="-128"/>
                <a:cs typeface="+mn-cs"/>
              </a:rPr>
              <a:t>pixabay</a:t>
            </a: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 unless otherwise identified</a:t>
            </a:r>
          </a:p>
        </p:txBody>
      </p:sp>
      <p:pic>
        <p:nvPicPr>
          <p:cNvPr id="13" name="Graphic 2" descr="Maze with solid fill">
            <a:extLst>
              <a:ext uri="{FF2B5EF4-FFF2-40B4-BE49-F238E27FC236}">
                <a16:creationId xmlns:a16="http://schemas.microsoft.com/office/drawing/2014/main" id="{D0718708-857B-0075-D202-B5325084CA5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0" y="1323276"/>
            <a:ext cx="2105724" cy="2105724"/>
          </a:xfrm>
          <a:prstGeom prst="rect">
            <a:avLst/>
          </a:prstGeom>
        </p:spPr>
      </p:pic>
    </p:spTree>
    <p:extLst>
      <p:ext uri="{BB962C8B-B14F-4D97-AF65-F5344CB8AC3E}">
        <p14:creationId xmlns:p14="http://schemas.microsoft.com/office/powerpoint/2010/main" val="276783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0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picture containing snow, covered, rain, wave&#10;&#10;Description automatically generated">
            <a:extLst>
              <a:ext uri="{FF2B5EF4-FFF2-40B4-BE49-F238E27FC236}">
                <a16:creationId xmlns:a16="http://schemas.microsoft.com/office/drawing/2014/main" id="{A2D5D8D6-28F8-8D97-0261-62C59A8BC6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FF140CF-6990-616B-6052-8EE93B337213}"/>
              </a:ext>
            </a:extLst>
          </p:cNvPr>
          <p:cNvSpPr txBox="1">
            <a:spLocks noChangeArrowheads="1"/>
          </p:cNvSpPr>
          <p:nvPr/>
        </p:nvSpPr>
        <p:spPr bwMode="auto">
          <a:xfrm>
            <a:off x="2814638" y="190500"/>
            <a:ext cx="6170612"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rPr>
              <a:t>Leader: This is a day that God has made.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rPr>
              <a:t>ALL: We will rejoice and be glad in it! </a:t>
            </a:r>
          </a:p>
        </p:txBody>
      </p:sp>
      <p:pic>
        <p:nvPicPr>
          <p:cNvPr id="2" name="Graphic 21" descr="Door Open">
            <a:extLst>
              <a:ext uri="{FF2B5EF4-FFF2-40B4-BE49-F238E27FC236}">
                <a16:creationId xmlns:a16="http://schemas.microsoft.com/office/drawing/2014/main" id="{C98AD8A1-272A-4E27-AD70-C66FE68E1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 picture containing snow, covered, rain, wave&#10;&#10;Description automatically generated">
            <a:extLst>
              <a:ext uri="{FF2B5EF4-FFF2-40B4-BE49-F238E27FC236}">
                <a16:creationId xmlns:a16="http://schemas.microsoft.com/office/drawing/2014/main" id="{8ED8B47C-A10D-F990-AE2F-E9042C6F1B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A7ACBE-4BCA-9FDC-63BB-91E0EC0CC37E}"/>
              </a:ext>
            </a:extLst>
          </p:cNvPr>
          <p:cNvSpPr txBox="1">
            <a:spLocks noChangeArrowheads="1"/>
          </p:cNvSpPr>
          <p:nvPr/>
        </p:nvSpPr>
        <p:spPr bwMode="auto">
          <a:xfrm>
            <a:off x="2176272" y="190500"/>
            <a:ext cx="68089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Leader: Today is a brand new day!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ALL: May we be a blessing to each other!</a:t>
            </a:r>
          </a:p>
        </p:txBody>
      </p:sp>
      <p:pic>
        <p:nvPicPr>
          <p:cNvPr id="2" name="Graphic 21" descr="Door Open">
            <a:extLst>
              <a:ext uri="{FF2B5EF4-FFF2-40B4-BE49-F238E27FC236}">
                <a16:creationId xmlns:a16="http://schemas.microsoft.com/office/drawing/2014/main" id="{977ACD1F-DB15-82DD-0BB4-530702C1A9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descr="A close up of a logo&#10;&#10;Description automatically generated">
            <a:extLst>
              <a:ext uri="{FF2B5EF4-FFF2-40B4-BE49-F238E27FC236}">
                <a16:creationId xmlns:a16="http://schemas.microsoft.com/office/drawing/2014/main" id="{4B16AADE-3BFC-8383-7DA1-6796CA5DFD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13D48A79-B37E-36B3-B9BA-3A2558B38C62}"/>
              </a:ext>
            </a:extLst>
          </p:cNvPr>
          <p:cNvSpPr/>
          <p:nvPr/>
        </p:nvSpPr>
        <p:spPr>
          <a:xfrm>
            <a:off x="255588" y="5300663"/>
            <a:ext cx="8632825" cy="1108075"/>
          </a:xfrm>
          <a:prstGeom prst="rect">
            <a:avLst/>
          </a:prstGeom>
          <a:noFill/>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GB" altLang="en-US" sz="6600" b="1" dirty="0">
                <a:solidFill>
                  <a:srgbClr val="F4F1E3"/>
                </a:solidFill>
                <a:latin typeface="Century Gothic" panose="020B0502020202020204" pitchFamily="34" charset="0"/>
              </a:rPr>
              <a:t>Count your blessings</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EEC122-C35F-50AD-7F92-58CE69213E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
        <p:nvSpPr>
          <p:cNvPr id="7" name="Rectangle 6">
            <a:extLst>
              <a:ext uri="{FF2B5EF4-FFF2-40B4-BE49-F238E27FC236}">
                <a16:creationId xmlns:a16="http://schemas.microsoft.com/office/drawing/2014/main" id="{B576A10D-0234-4781-1348-8E6DB3341374}"/>
              </a:ext>
            </a:extLst>
          </p:cNvPr>
          <p:cNvSpPr/>
          <p:nvPr/>
        </p:nvSpPr>
        <p:spPr>
          <a:xfrm>
            <a:off x="650900" y="5300663"/>
            <a:ext cx="7842211" cy="1107996"/>
          </a:xfrm>
          <a:prstGeom prst="rect">
            <a:avLst/>
          </a:prstGeom>
          <a:noFill/>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GB" altLang="en-US" sz="6600" b="1" dirty="0">
                <a:solidFill>
                  <a:srgbClr val="F4F1E3"/>
                </a:solidFill>
                <a:latin typeface="Century Gothic" panose="020B0502020202020204" pitchFamily="34" charset="0"/>
              </a:rPr>
              <a:t>The cup challenge</a:t>
            </a:r>
          </a:p>
        </p:txBody>
      </p:sp>
      <p:pic>
        <p:nvPicPr>
          <p:cNvPr id="2" name="Graphic 2" descr="Maze with solid fill">
            <a:extLst>
              <a:ext uri="{FF2B5EF4-FFF2-40B4-BE49-F238E27FC236}">
                <a16:creationId xmlns:a16="http://schemas.microsoft.com/office/drawing/2014/main" id="{29FDF9DA-FF71-178C-FE7F-4935BCAFBD6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28932" y="381000"/>
            <a:ext cx="1015068" cy="101506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4">
            <a:extLst>
              <a:ext uri="{FF2B5EF4-FFF2-40B4-BE49-F238E27FC236}">
                <a16:creationId xmlns:a16="http://schemas.microsoft.com/office/drawing/2014/main" id="{D047C50A-9C6C-BF43-D6DD-5D2CFB295B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3">
            <a:extLst>
              <a:ext uri="{FF2B5EF4-FFF2-40B4-BE49-F238E27FC236}">
                <a16:creationId xmlns:a16="http://schemas.microsoft.com/office/drawing/2014/main" id="{937D6D38-799A-2CEF-4B14-361E646382CA}"/>
              </a:ext>
            </a:extLst>
          </p:cNvPr>
          <p:cNvSpPr>
            <a:spLocks noGrp="1"/>
          </p:cNvSpPr>
          <p:nvPr>
            <p:ph type="ctrTitle"/>
          </p:nvPr>
        </p:nvSpPr>
        <p:spPr>
          <a:xfrm>
            <a:off x="204788" y="503238"/>
            <a:ext cx="8758237" cy="1470025"/>
          </a:xfrm>
        </p:spPr>
        <p:txBody>
          <a:bodyPr/>
          <a:lstStyle/>
          <a:p>
            <a:pPr eaLnBrk="1" hangingPunct="1"/>
            <a:r>
              <a:rPr lang="en-US" altLang="en-US" sz="11500" b="1">
                <a:solidFill>
                  <a:schemeClr val="bg1"/>
                </a:solidFill>
              </a:rPr>
              <a:t>COMMUNITY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descr="A picture containing drawing, table&#10;&#10;Description automatically generated">
            <a:extLst>
              <a:ext uri="{FF2B5EF4-FFF2-40B4-BE49-F238E27FC236}">
                <a16:creationId xmlns:a16="http://schemas.microsoft.com/office/drawing/2014/main" id="{2BE95A3D-BEF9-734C-E8E2-172343A58E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8" y="165100"/>
            <a:ext cx="9144000" cy="645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Title 3">
            <a:extLst>
              <a:ext uri="{FF2B5EF4-FFF2-40B4-BE49-F238E27FC236}">
                <a16:creationId xmlns:a16="http://schemas.microsoft.com/office/drawing/2014/main" id="{4A79A9CB-91FC-6C86-E2DC-F7FD34B86BF9}"/>
              </a:ext>
            </a:extLst>
          </p:cNvPr>
          <p:cNvSpPr>
            <a:spLocks noGrp="1"/>
          </p:cNvSpPr>
          <p:nvPr>
            <p:ph type="ctrTitle"/>
          </p:nvPr>
        </p:nvSpPr>
        <p:spPr>
          <a:xfrm>
            <a:off x="573088" y="804863"/>
            <a:ext cx="7772400" cy="2332037"/>
          </a:xfrm>
        </p:spPr>
        <p:txBody>
          <a:bodyPr/>
          <a:lstStyle/>
          <a:p>
            <a:pPr eaLnBrk="1" hangingPunct="1"/>
            <a:r>
              <a:rPr lang="en-US" altLang="en-US" b="1">
                <a:solidFill>
                  <a:schemeClr val="bg1"/>
                </a:solidFill>
                <a:latin typeface="Century Gothic" panose="020B0502020202020204" pitchFamily="34" charset="0"/>
              </a:rPr>
              <a:t>‘United we stand;                 divided we fall’</a:t>
            </a:r>
            <a:br>
              <a:rPr lang="en-US" altLang="en-US" b="1">
                <a:solidFill>
                  <a:schemeClr val="bg1"/>
                </a:solidFill>
                <a:latin typeface="Century Gothic" panose="020B0502020202020204" pitchFamily="34" charset="0"/>
              </a:rPr>
            </a:br>
            <a:r>
              <a:rPr lang="en-US" altLang="en-US" sz="2400" b="1" i="1">
                <a:solidFill>
                  <a:schemeClr val="bg1"/>
                </a:solidFill>
                <a:latin typeface="Century Gothic" panose="020B0502020202020204" pitchFamily="34" charset="0"/>
              </a:rPr>
              <a:t>Aesop, 620-560BC</a:t>
            </a:r>
            <a:endParaRPr lang="en-US" altLang="en-US" b="1" i="1">
              <a:solidFill>
                <a:schemeClr val="bg1"/>
              </a:solidFill>
              <a:latin typeface="Century Gothic" panose="020B0502020202020204" pitchFamily="34" charset="0"/>
            </a:endParaRPr>
          </a:p>
        </p:txBody>
      </p:sp>
      <p:sp>
        <p:nvSpPr>
          <p:cNvPr id="21507" name="Title 3">
            <a:extLst>
              <a:ext uri="{FF2B5EF4-FFF2-40B4-BE49-F238E27FC236}">
                <a16:creationId xmlns:a16="http://schemas.microsoft.com/office/drawing/2014/main" id="{3748F958-39D1-C1F2-831C-2C511DE00A33}"/>
              </a:ext>
            </a:extLst>
          </p:cNvPr>
          <p:cNvSpPr txBox="1">
            <a:spLocks/>
          </p:cNvSpPr>
          <p:nvPr/>
        </p:nvSpPr>
        <p:spPr bwMode="auto">
          <a:xfrm>
            <a:off x="612495" y="3239839"/>
            <a:ext cx="7551737"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4000" b="1" dirty="0">
                <a:solidFill>
                  <a:schemeClr val="bg1"/>
                </a:solidFill>
                <a:latin typeface="Century Gothic" panose="020B0502020202020204" pitchFamily="34" charset="0"/>
              </a:rPr>
              <a:t> ‘All of you together are the body of Christ. Each one of you is a part of that body.’</a:t>
            </a:r>
          </a:p>
          <a:p>
            <a:pPr algn="ctr" eaLnBrk="1" hangingPunct="1">
              <a:buFont typeface="Arial" panose="020B0604020202020204" pitchFamily="34" charset="0"/>
              <a:buNone/>
            </a:pPr>
            <a:r>
              <a:rPr lang="en-US" altLang="en-US" sz="2000" b="1" i="1" dirty="0">
                <a:solidFill>
                  <a:schemeClr val="bg1"/>
                </a:solidFill>
                <a:latin typeface="Century Gothic" panose="020B0502020202020204" pitchFamily="34" charset="0"/>
              </a:rPr>
              <a:t>I Corinthians 12:47, </a:t>
            </a:r>
            <a:r>
              <a:rPr lang="en-US" altLang="en-US" sz="1800" b="1" i="1" dirty="0">
                <a:solidFill>
                  <a:schemeClr val="bg1"/>
                </a:solidFill>
                <a:latin typeface="Century Gothic" panose="020B0502020202020204" pitchFamily="34" charset="0"/>
              </a:rPr>
              <a:t>St Paul, 53CE</a:t>
            </a:r>
          </a:p>
          <a:p>
            <a:pPr algn="ctr" eaLnBrk="1" hangingPunct="1">
              <a:buFont typeface="Arial" panose="020B0604020202020204" pitchFamily="34" charset="0"/>
              <a:buNone/>
            </a:pPr>
            <a:endParaRPr lang="en-US" altLang="en-US" sz="1600" b="1" i="1" dirty="0">
              <a:solidFill>
                <a:schemeClr val="bg1"/>
              </a:solidFill>
              <a:latin typeface="Century Gothic" panose="020B0502020202020204" pitchFamily="34" charset="0"/>
            </a:endParaRPr>
          </a:p>
        </p:txBody>
      </p:sp>
      <p:pic>
        <p:nvPicPr>
          <p:cNvPr id="2" name="Graphic 1" descr="Storytelling with solid fill">
            <a:extLst>
              <a:ext uri="{FF2B5EF4-FFF2-40B4-BE49-F238E27FC236}">
                <a16:creationId xmlns:a16="http://schemas.microsoft.com/office/drawing/2014/main" id="{64D637EA-E94B-0D5F-D7DC-5086FE2CE3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78885" y="76282"/>
            <a:ext cx="728581" cy="72858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EDBC9E89-BF43-081E-3156-85C97D566EA7}"/>
              </a:ext>
            </a:extLst>
          </p:cNvPr>
          <p:cNvSpPr>
            <a:spLocks noGrp="1"/>
          </p:cNvSpPr>
          <p:nvPr>
            <p:ph type="ctrTitle"/>
          </p:nvPr>
        </p:nvSpPr>
        <p:spPr>
          <a:xfrm>
            <a:off x="579438" y="5076825"/>
            <a:ext cx="7772400" cy="1470025"/>
          </a:xfrm>
        </p:spPr>
        <p:txBody>
          <a:bodyPr/>
          <a:lstStyle/>
          <a:p>
            <a:pPr eaLnBrk="1" hangingPunct="1"/>
            <a:r>
              <a:rPr lang="en-US" altLang="en-US" sz="7200" b="1">
                <a:latin typeface="Century Gothic" panose="020B0502020202020204" pitchFamily="34" charset="0"/>
              </a:rPr>
              <a:t>Aesop</a:t>
            </a:r>
            <a:br>
              <a:rPr lang="en-US" altLang="en-US" sz="7200" b="1">
                <a:latin typeface="Century Gothic" panose="020B0502020202020204" pitchFamily="34" charset="0"/>
              </a:rPr>
            </a:br>
            <a:r>
              <a:rPr lang="en-US" altLang="en-US" sz="3200" b="1" i="1">
                <a:latin typeface="Century Gothic" panose="020B0502020202020204" pitchFamily="34" charset="0"/>
              </a:rPr>
              <a:t>620-560 BC</a:t>
            </a:r>
            <a:endParaRPr lang="en-US" altLang="en-US" sz="5400" b="1">
              <a:latin typeface="Century Gothic" panose="020B0502020202020204" pitchFamily="34" charset="0"/>
            </a:endParaRPr>
          </a:p>
        </p:txBody>
      </p:sp>
      <p:pic>
        <p:nvPicPr>
          <p:cNvPr id="23554" name="Picture 2">
            <a:extLst>
              <a:ext uri="{FF2B5EF4-FFF2-40B4-BE49-F238E27FC236}">
                <a16:creationId xmlns:a16="http://schemas.microsoft.com/office/drawing/2014/main" id="{5D65AED7-F92F-909D-8173-036B5B6DDDCF}"/>
              </a:ext>
            </a:extLst>
          </p:cNvPr>
          <p:cNvPicPr>
            <a:picLocks noChangeAspect="1"/>
          </p:cNvPicPr>
          <p:nvPr/>
        </p:nvPicPr>
        <p:blipFill>
          <a:blip r:embed="rId3">
            <a:extLst>
              <a:ext uri="{28A0092B-C50C-407E-A947-70E740481C1C}">
                <a14:useLocalDpi xmlns:a14="http://schemas.microsoft.com/office/drawing/2010/main" val="0"/>
              </a:ext>
            </a:extLst>
          </a:blip>
          <a:srcRect b="35374"/>
          <a:stretch>
            <a:fillRect/>
          </a:stretch>
        </p:blipFill>
        <p:spPr bwMode="auto">
          <a:xfrm>
            <a:off x="1955800" y="515938"/>
            <a:ext cx="5224463" cy="4432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A brown cow standing on top of a grass covered field&#10;&#10;Description automatically generated">
            <a:extLst>
              <a:ext uri="{FF2B5EF4-FFF2-40B4-BE49-F238E27FC236}">
                <a16:creationId xmlns:a16="http://schemas.microsoft.com/office/drawing/2014/main" id="{FF563F83-2212-4F98-FCA7-85F2BB9DD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392" r="5281"/>
          <a:stretch>
            <a:fillRect/>
          </a:stretch>
        </p:blipFill>
        <p:spPr bwMode="auto">
          <a:xfrm>
            <a:off x="0" y="0"/>
            <a:ext cx="9253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Title 1">
            <a:extLst>
              <a:ext uri="{FF2B5EF4-FFF2-40B4-BE49-F238E27FC236}">
                <a16:creationId xmlns:a16="http://schemas.microsoft.com/office/drawing/2014/main" id="{F3F106FE-9B7A-21BF-DD71-1DB850FDADE9}"/>
              </a:ext>
            </a:extLst>
          </p:cNvPr>
          <p:cNvSpPr txBox="1">
            <a:spLocks noChangeArrowheads="1"/>
          </p:cNvSpPr>
          <p:nvPr/>
        </p:nvSpPr>
        <p:spPr bwMode="auto">
          <a:xfrm>
            <a:off x="685800" y="5559425"/>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7200" b="1">
                <a:latin typeface="Century Gothic" panose="020B0502020202020204" pitchFamily="34" charset="0"/>
              </a:rPr>
              <a:t>The Four Oxen</a:t>
            </a:r>
            <a:endParaRPr lang="en-US" altLang="en-US" sz="5400" b="1">
              <a:latin typeface="Century Gothic" panose="020B0502020202020204" pitchFamily="34" charset="0"/>
            </a:endParaRPr>
          </a:p>
        </p:txBody>
      </p:sp>
      <p:pic>
        <p:nvPicPr>
          <p:cNvPr id="3" name="Graphic 2" descr="Storytelling with solid fill">
            <a:extLst>
              <a:ext uri="{FF2B5EF4-FFF2-40B4-BE49-F238E27FC236}">
                <a16:creationId xmlns:a16="http://schemas.microsoft.com/office/drawing/2014/main" id="{66AB2C19-BF39-26A1-5131-C9AB9E7B604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78885" y="76282"/>
            <a:ext cx="728581" cy="72858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3" descr="A picture containing drawing, table&#10;&#10;Description automatically generated">
            <a:extLst>
              <a:ext uri="{FF2B5EF4-FFF2-40B4-BE49-F238E27FC236}">
                <a16:creationId xmlns:a16="http://schemas.microsoft.com/office/drawing/2014/main" id="{45A06561-2C03-F741-0FF2-CA5F6ACF4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8" y="165100"/>
            <a:ext cx="9144000" cy="645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0" name="Title 3">
            <a:extLst>
              <a:ext uri="{FF2B5EF4-FFF2-40B4-BE49-F238E27FC236}">
                <a16:creationId xmlns:a16="http://schemas.microsoft.com/office/drawing/2014/main" id="{404EFC77-ADB0-9AC4-2660-97A0163DD63C}"/>
              </a:ext>
            </a:extLst>
          </p:cNvPr>
          <p:cNvSpPr txBox="1">
            <a:spLocks/>
          </p:cNvSpPr>
          <p:nvPr/>
        </p:nvSpPr>
        <p:spPr bwMode="auto">
          <a:xfrm>
            <a:off x="677863" y="1992313"/>
            <a:ext cx="7551737"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4400" b="1">
                <a:solidFill>
                  <a:schemeClr val="bg1"/>
                </a:solidFill>
                <a:latin typeface="Century Gothic" panose="020B0502020202020204" pitchFamily="34" charset="0"/>
              </a:rPr>
              <a:t> ‘All of you together are the body of Christ. Each one of you is a part of that body.’</a:t>
            </a:r>
          </a:p>
          <a:p>
            <a:pPr algn="ctr" eaLnBrk="1" hangingPunct="1"/>
            <a:r>
              <a:rPr lang="en-US" altLang="en-US" b="1" i="1">
                <a:solidFill>
                  <a:schemeClr val="bg1"/>
                </a:solidFill>
                <a:latin typeface="Century Gothic" panose="020B0502020202020204" pitchFamily="34" charset="0"/>
              </a:rPr>
              <a:t>I Corinthians 12:47</a:t>
            </a:r>
          </a:p>
          <a:p>
            <a:pPr algn="ctr" eaLnBrk="1" hangingPunct="1"/>
            <a:r>
              <a:rPr lang="en-US" altLang="en-US" b="1" i="1">
                <a:solidFill>
                  <a:schemeClr val="bg1"/>
                </a:solidFill>
                <a:latin typeface="Century Gothic" panose="020B0502020202020204" pitchFamily="34" charset="0"/>
              </a:rPr>
              <a:t>St Paul, 53CE</a:t>
            </a:r>
            <a:endParaRPr lang="en-US" altLang="en-US" sz="2000" b="1" i="1">
              <a:solidFill>
                <a:schemeClr val="bg1"/>
              </a:solidFill>
              <a:latin typeface="Century Gothic" panose="020B0502020202020204" pitchFamily="34" charset="0"/>
            </a:endParaRPr>
          </a:p>
        </p:txBody>
      </p:sp>
      <p:pic>
        <p:nvPicPr>
          <p:cNvPr id="2" name="Picture 1">
            <a:extLst>
              <a:ext uri="{FF2B5EF4-FFF2-40B4-BE49-F238E27FC236}">
                <a16:creationId xmlns:a16="http://schemas.microsoft.com/office/drawing/2014/main" id="{C762F0B3-7D5F-0206-B5BD-0F0BEA97342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5400000">
            <a:off x="6637298" y="4321807"/>
            <a:ext cx="2470591" cy="2222135"/>
          </a:xfrm>
          <a:prstGeom prst="rect">
            <a:avLst/>
          </a:prstGeom>
          <a:ln>
            <a:solidFill>
              <a:schemeClr val="tx1"/>
            </a:solidFill>
          </a:ln>
        </p:spPr>
      </p:pic>
      <p:pic>
        <p:nvPicPr>
          <p:cNvPr id="4" name="Graphic 3" descr="Storytelling with solid fill">
            <a:extLst>
              <a:ext uri="{FF2B5EF4-FFF2-40B4-BE49-F238E27FC236}">
                <a16:creationId xmlns:a16="http://schemas.microsoft.com/office/drawing/2014/main" id="{D073809D-A349-3A5E-0C69-D4F70217C70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78885" y="76282"/>
            <a:ext cx="728581" cy="7285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a:extLst>
              <a:ext uri="{FF2B5EF4-FFF2-40B4-BE49-F238E27FC236}">
                <a16:creationId xmlns:a16="http://schemas.microsoft.com/office/drawing/2014/main" id="{655DF890-81EF-AC05-17A0-86C96246D9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itle 3">
            <a:extLst>
              <a:ext uri="{FF2B5EF4-FFF2-40B4-BE49-F238E27FC236}">
                <a16:creationId xmlns:a16="http://schemas.microsoft.com/office/drawing/2014/main" id="{E18B5154-6DF0-39E1-C05B-C47884D60115}"/>
              </a:ext>
            </a:extLst>
          </p:cNvPr>
          <p:cNvSpPr txBox="1">
            <a:spLocks/>
          </p:cNvSpPr>
          <p:nvPr/>
        </p:nvSpPr>
        <p:spPr bwMode="auto">
          <a:xfrm>
            <a:off x="192882" y="847839"/>
            <a:ext cx="87582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11500" b="1" dirty="0">
                <a:solidFill>
                  <a:schemeClr val="bg1"/>
                </a:solidFill>
              </a:rPr>
              <a:t>COMMUNITY</a:t>
            </a:r>
          </a:p>
        </p:txBody>
      </p:sp>
      <p:sp>
        <p:nvSpPr>
          <p:cNvPr id="12291" name="Title 3">
            <a:extLst>
              <a:ext uri="{FF2B5EF4-FFF2-40B4-BE49-F238E27FC236}">
                <a16:creationId xmlns:a16="http://schemas.microsoft.com/office/drawing/2014/main" id="{46484792-53D8-FBA1-D306-B4AE599D159F}"/>
              </a:ext>
            </a:extLst>
          </p:cNvPr>
          <p:cNvSpPr>
            <a:spLocks noGrp="1"/>
          </p:cNvSpPr>
          <p:nvPr>
            <p:ph type="ctrTitle"/>
          </p:nvPr>
        </p:nvSpPr>
        <p:spPr>
          <a:xfrm>
            <a:off x="192882" y="839040"/>
            <a:ext cx="8758237" cy="1470025"/>
          </a:xfrm>
        </p:spPr>
        <p:txBody>
          <a:bodyPr/>
          <a:lstStyle/>
          <a:p>
            <a:pPr eaLnBrk="1" hangingPunct="1"/>
            <a:r>
              <a:rPr lang="en-US" altLang="en-US" sz="11500" b="1" dirty="0">
                <a:solidFill>
                  <a:schemeClr val="bg1"/>
                </a:solidFill>
              </a:rPr>
              <a:t>COMM</a:t>
            </a:r>
            <a:r>
              <a:rPr lang="en-US" altLang="en-US" sz="11500" b="1" dirty="0"/>
              <a:t>UNITY</a:t>
            </a:r>
          </a:p>
        </p:txBody>
      </p:sp>
      <p:sp>
        <p:nvSpPr>
          <p:cNvPr id="3" name="TextBox 2">
            <a:extLst>
              <a:ext uri="{FF2B5EF4-FFF2-40B4-BE49-F238E27FC236}">
                <a16:creationId xmlns:a16="http://schemas.microsoft.com/office/drawing/2014/main" id="{46BD80DD-EA01-F108-FF22-F27D1F9C54E3}"/>
              </a:ext>
            </a:extLst>
          </p:cNvPr>
          <p:cNvSpPr txBox="1"/>
          <p:nvPr/>
        </p:nvSpPr>
        <p:spPr>
          <a:xfrm>
            <a:off x="227857" y="5658294"/>
            <a:ext cx="8688286" cy="1077218"/>
          </a:xfrm>
          <a:prstGeom prst="rect">
            <a:avLst/>
          </a:prstGeom>
          <a:solidFill>
            <a:schemeClr val="bg1">
              <a:alpha val="44000"/>
            </a:schemeClr>
          </a:solidFill>
        </p:spPr>
        <p:txBody>
          <a:bodyPr wrap="square">
            <a:spAutoFit/>
          </a:bodyPr>
          <a:lstStyle/>
          <a:p>
            <a:pPr algn="ctr">
              <a:buNone/>
            </a:pPr>
            <a:r>
              <a:rPr lang="en-GB" sz="3200" b="1" dirty="0">
                <a:effectLst/>
                <a:latin typeface="Century Gothic" panose="020B0502020202020204" pitchFamily="34" charset="0"/>
                <a:ea typeface="Calibri" panose="020F0502020204030204" pitchFamily="34" charset="0"/>
                <a:cs typeface="Times New Roman" panose="02020603050405020304" pitchFamily="18" charset="0"/>
              </a:rPr>
              <a:t>….I wonder how we can be a stronger school community today?.....</a:t>
            </a:r>
            <a:endParaRPr lang="en-GB" sz="28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 name="Graphic 1" descr="Thought bubble with solid fill">
            <a:extLst>
              <a:ext uri="{FF2B5EF4-FFF2-40B4-BE49-F238E27FC236}">
                <a16:creationId xmlns:a16="http://schemas.microsoft.com/office/drawing/2014/main" id="{0E803AED-9DA0-D182-F791-D6B53A3CB0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91244" y="15216"/>
            <a:ext cx="852755" cy="8527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fade">
                                      <p:cBhvr>
                                        <p:cTn id="7" dur="500"/>
                                        <p:tgtEl>
                                          <p:spTgt spid="122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4B88AA-2E69-5ADB-F88D-4FEC078CFB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096000"/>
          </a:xfrm>
          <a:prstGeom prst="rect">
            <a:avLst/>
          </a:prstGeom>
          <a:ln>
            <a:solidFill>
              <a:schemeClr val="tx1"/>
            </a:solidFill>
          </a:ln>
        </p:spPr>
      </p:pic>
      <p:sp>
        <p:nvSpPr>
          <p:cNvPr id="5" name="TextBox 4">
            <a:extLst>
              <a:ext uri="{FF2B5EF4-FFF2-40B4-BE49-F238E27FC236}">
                <a16:creationId xmlns:a16="http://schemas.microsoft.com/office/drawing/2014/main" id="{41EAA243-8C1C-472C-8B1A-C89E1595A02B}"/>
              </a:ext>
            </a:extLst>
          </p:cNvPr>
          <p:cNvSpPr txBox="1"/>
          <p:nvPr/>
        </p:nvSpPr>
        <p:spPr>
          <a:xfrm>
            <a:off x="168563" y="4418957"/>
            <a:ext cx="8806874" cy="1938992"/>
          </a:xfrm>
          <a:prstGeom prst="rect">
            <a:avLst/>
          </a:prstGeom>
          <a:solidFill>
            <a:schemeClr val="bg1">
              <a:alpha val="60000"/>
            </a:schemeClr>
          </a:solidFill>
        </p:spPr>
        <p:txBody>
          <a:bodyPr wrap="square">
            <a:spAutoFit/>
          </a:bodyPr>
          <a:lstStyle/>
          <a:p>
            <a:r>
              <a:rPr lang="en-GB" sz="2000" b="1" kern="1200" dirty="0">
                <a:solidFill>
                  <a:schemeClr val="tx1"/>
                </a:solidFill>
                <a:effectLst/>
                <a:latin typeface="Century Gothic" panose="020B0502020202020204" pitchFamily="34" charset="0"/>
              </a:rPr>
              <a:t>Dear God</a:t>
            </a:r>
            <a:endParaRPr lang="en-GB" sz="2000" kern="1200" dirty="0">
              <a:solidFill>
                <a:schemeClr val="tx1"/>
              </a:solidFill>
              <a:effectLst/>
              <a:latin typeface="Century Gothic" panose="020B0502020202020204" pitchFamily="34" charset="0"/>
            </a:endParaRPr>
          </a:p>
          <a:p>
            <a:r>
              <a:rPr lang="en-GB" sz="2000" b="1" kern="1200" dirty="0">
                <a:solidFill>
                  <a:schemeClr val="tx1"/>
                </a:solidFill>
                <a:effectLst/>
                <a:latin typeface="Century Gothic" panose="020B0502020202020204" pitchFamily="34" charset="0"/>
              </a:rPr>
              <a:t>Thank you for the strength that we find in being part of this school community. Thank you for the things we have learned today, about standing together. Help us today to find ways to be a community that is strong and united because we share each other’s loads and stand with those who need our support.</a:t>
            </a:r>
          </a:p>
        </p:txBody>
      </p:sp>
      <p:grpSp>
        <p:nvGrpSpPr>
          <p:cNvPr id="2" name="Group 1">
            <a:extLst>
              <a:ext uri="{FF2B5EF4-FFF2-40B4-BE49-F238E27FC236}">
                <a16:creationId xmlns:a16="http://schemas.microsoft.com/office/drawing/2014/main" id="{9BA8A34C-3B41-C51F-A69E-AF1610EDFC6C}"/>
              </a:ext>
            </a:extLst>
          </p:cNvPr>
          <p:cNvGrpSpPr/>
          <p:nvPr/>
        </p:nvGrpSpPr>
        <p:grpSpPr>
          <a:xfrm rot="21351573">
            <a:off x="8249702" y="30005"/>
            <a:ext cx="862904" cy="878109"/>
            <a:chOff x="7956376" y="5301208"/>
            <a:chExt cx="862904" cy="878109"/>
          </a:xfrm>
        </p:grpSpPr>
        <p:pic>
          <p:nvPicPr>
            <p:cNvPr id="4" name="Graphic 23" descr="Hand with solid fill">
              <a:extLst>
                <a:ext uri="{FF2B5EF4-FFF2-40B4-BE49-F238E27FC236}">
                  <a16:creationId xmlns:a16="http://schemas.microsoft.com/office/drawing/2014/main" id="{8FAD3557-5BFA-AC8C-058E-8CFED645A55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6" name="Graphic 23" descr="Hand with solid fill">
              <a:extLst>
                <a:ext uri="{FF2B5EF4-FFF2-40B4-BE49-F238E27FC236}">
                  <a16:creationId xmlns:a16="http://schemas.microsoft.com/office/drawing/2014/main" id="{B4831C28-605A-D08D-8DFF-3B457E39538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1425533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AF76E935-19FF-B146-BA9D-CCFF389FC3B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8981886E-14C8-2D45-9D54-F3C02F1B0AC8}"/>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121C2C2D-E2C4-5187-45F6-2D906092018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43889B80-2A74-72AA-AC2B-18980594FF7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4">
            <a:extLst>
              <a:ext uri="{FF2B5EF4-FFF2-40B4-BE49-F238E27FC236}">
                <a16:creationId xmlns:a16="http://schemas.microsoft.com/office/drawing/2014/main" id="{3A26AD1C-2A49-E7E3-33BB-F18D5031AB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itle 3">
            <a:extLst>
              <a:ext uri="{FF2B5EF4-FFF2-40B4-BE49-F238E27FC236}">
                <a16:creationId xmlns:a16="http://schemas.microsoft.com/office/drawing/2014/main" id="{67D60ADD-A9D6-20AA-017C-D996628B99D8}"/>
              </a:ext>
            </a:extLst>
          </p:cNvPr>
          <p:cNvSpPr txBox="1">
            <a:spLocks/>
          </p:cNvSpPr>
          <p:nvPr/>
        </p:nvSpPr>
        <p:spPr bwMode="auto">
          <a:xfrm>
            <a:off x="204788" y="498475"/>
            <a:ext cx="87582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11500" b="1">
                <a:solidFill>
                  <a:schemeClr val="bg1"/>
                </a:solidFill>
              </a:rPr>
              <a:t>COMMUNITY</a:t>
            </a:r>
          </a:p>
        </p:txBody>
      </p:sp>
      <p:sp>
        <p:nvSpPr>
          <p:cNvPr id="31747" name="Title 3">
            <a:extLst>
              <a:ext uri="{FF2B5EF4-FFF2-40B4-BE49-F238E27FC236}">
                <a16:creationId xmlns:a16="http://schemas.microsoft.com/office/drawing/2014/main" id="{46A8944A-6108-20A1-EC63-F2AE03C1FBC1}"/>
              </a:ext>
            </a:extLst>
          </p:cNvPr>
          <p:cNvSpPr>
            <a:spLocks noGrp="1"/>
          </p:cNvSpPr>
          <p:nvPr>
            <p:ph type="ctrTitle"/>
          </p:nvPr>
        </p:nvSpPr>
        <p:spPr>
          <a:xfrm>
            <a:off x="204788" y="503238"/>
            <a:ext cx="8758237" cy="1470025"/>
          </a:xfrm>
        </p:spPr>
        <p:txBody>
          <a:bodyPr/>
          <a:lstStyle/>
          <a:p>
            <a:pPr eaLnBrk="1" hangingPunct="1"/>
            <a:r>
              <a:rPr lang="en-US" altLang="en-US" sz="11500" b="1">
                <a:solidFill>
                  <a:schemeClr val="bg1"/>
                </a:solidFill>
              </a:rPr>
              <a:t>COMM</a:t>
            </a:r>
            <a:r>
              <a:rPr lang="en-US" altLang="en-US" sz="11500" b="1"/>
              <a:t>UNITY</a:t>
            </a:r>
          </a:p>
        </p:txBody>
      </p:sp>
      <p:sp>
        <p:nvSpPr>
          <p:cNvPr id="5" name="Text Box 8">
            <a:extLst>
              <a:ext uri="{FF2B5EF4-FFF2-40B4-BE49-F238E27FC236}">
                <a16:creationId xmlns:a16="http://schemas.microsoft.com/office/drawing/2014/main" id="{B63F87DF-25FA-EB70-9401-20B2C6B27CDF}"/>
              </a:ext>
            </a:extLst>
          </p:cNvPr>
          <p:cNvSpPr txBox="1">
            <a:spLocks/>
          </p:cNvSpPr>
          <p:nvPr/>
        </p:nvSpPr>
        <p:spPr>
          <a:xfrm>
            <a:off x="184150" y="4887913"/>
            <a:ext cx="8775700" cy="1741487"/>
          </a:xfrm>
          <a:prstGeom prst="rect">
            <a:avLst/>
          </a:prstGeom>
          <a:solidFill>
            <a:schemeClr val="tx1">
              <a:alpha val="48000"/>
            </a:schemeClr>
          </a:solidFill>
          <a:ln w="38100" cmpd="dbl">
            <a:noFill/>
          </a:ln>
          <a:effectLst/>
        </p:spPr>
        <p:style>
          <a:lnRef idx="0">
            <a:schemeClr val="accent1"/>
          </a:lnRef>
          <a:fillRef idx="0">
            <a:schemeClr val="accent1"/>
          </a:fillRef>
          <a:effectRef idx="0">
            <a:schemeClr val="accent1"/>
          </a:effectRef>
          <a:fontRef idx="minor">
            <a:schemeClr val="dk1"/>
          </a:fontRef>
        </p:style>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GB" altLang="en-US" sz="3600" b="1" i="1" dirty="0">
                <a:solidFill>
                  <a:schemeClr val="bg1"/>
                </a:solidFill>
                <a:latin typeface="Century Gothic" panose="020B0502020202020204" pitchFamily="34" charset="0"/>
                <a:ea typeface="MS Mincho" panose="02020609040205080304" pitchFamily="49" charset="-128"/>
              </a:rPr>
              <a:t>Leader: </a:t>
            </a:r>
            <a:r>
              <a:rPr lang="en-GB" altLang="en-US" sz="3600" b="1" dirty="0">
                <a:solidFill>
                  <a:schemeClr val="bg1"/>
                </a:solidFill>
                <a:latin typeface="Century Gothic" panose="020B0502020202020204" pitchFamily="34" charset="0"/>
                <a:ea typeface="MS Mincho" panose="02020609040205080304" pitchFamily="49" charset="-128"/>
              </a:rPr>
              <a:t>As we leave this place &amp;       time and go into the day ahead…</a:t>
            </a:r>
          </a:p>
          <a:p>
            <a:pPr eaLnBrk="1" hangingPunct="1"/>
            <a:r>
              <a:rPr lang="en-GB" altLang="en-US" sz="3600" b="1" i="1" dirty="0">
                <a:solidFill>
                  <a:schemeClr val="bg1"/>
                </a:solidFill>
                <a:latin typeface="Century Gothic" panose="020B0502020202020204" pitchFamily="34" charset="0"/>
                <a:ea typeface="MS Mincho" panose="02020609040205080304" pitchFamily="49" charset="-128"/>
              </a:rPr>
              <a:t>All: </a:t>
            </a:r>
            <a:r>
              <a:rPr lang="en-GB" altLang="en-US" sz="3600" b="1" dirty="0">
                <a:solidFill>
                  <a:schemeClr val="bg1"/>
                </a:solidFill>
                <a:latin typeface="Century Gothic" panose="020B0502020202020204" pitchFamily="34" charset="0"/>
                <a:ea typeface="MS Mincho" panose="02020609040205080304" pitchFamily="49" charset="-128"/>
              </a:rPr>
              <a:t>We will build a strong community.</a:t>
            </a:r>
            <a:endParaRPr lang="en-GB" altLang="en-US" b="1" dirty="0">
              <a:solidFill>
                <a:schemeClr val="bg1"/>
              </a:solidFill>
              <a:latin typeface="Century Gothic" panose="020B0502020202020204" pitchFamily="34" charset="0"/>
              <a:ea typeface="MS Mincho" panose="02020609040205080304" pitchFamily="49" charset="-128"/>
            </a:endParaRPr>
          </a:p>
        </p:txBody>
      </p:sp>
      <p:grpSp>
        <p:nvGrpSpPr>
          <p:cNvPr id="31749" name="Group 8">
            <a:extLst>
              <a:ext uri="{FF2B5EF4-FFF2-40B4-BE49-F238E27FC236}">
                <a16:creationId xmlns:a16="http://schemas.microsoft.com/office/drawing/2014/main" id="{0E41B2FE-C376-9B1E-2D4A-0350D2D14C81}"/>
              </a:ext>
            </a:extLst>
          </p:cNvPr>
          <p:cNvGrpSpPr>
            <a:grpSpLocks/>
          </p:cNvGrpSpPr>
          <p:nvPr/>
        </p:nvGrpSpPr>
        <p:grpSpPr bwMode="auto">
          <a:xfrm rot="8217778">
            <a:off x="7635875" y="4833938"/>
            <a:ext cx="1490663" cy="977900"/>
            <a:chOff x="0" y="0"/>
            <a:chExt cx="1670756" cy="1095023"/>
          </a:xfrm>
        </p:grpSpPr>
        <p:pic>
          <p:nvPicPr>
            <p:cNvPr id="31750" name="Graphic 34" descr="Arrow: Counter-clockwise curve">
              <a:extLst>
                <a:ext uri="{FF2B5EF4-FFF2-40B4-BE49-F238E27FC236}">
                  <a16:creationId xmlns:a16="http://schemas.microsoft.com/office/drawing/2014/main" id="{1F4EE68B-0DBB-1863-0561-69503D1D0F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3" y="180412"/>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Graphic 35" descr="Arrow: Counter-clockwise curve">
              <a:extLst>
                <a:ext uri="{FF2B5EF4-FFF2-40B4-BE49-F238E27FC236}">
                  <a16:creationId xmlns:a16="http://schemas.microsoft.com/office/drawing/2014/main" id="{A8D5308A-7D44-33FE-90CA-B5F93E62B1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55320" y="181083"/>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Graphic 36" descr="Arrow: Straight">
              <a:extLst>
                <a:ext uri="{FF2B5EF4-FFF2-40B4-BE49-F238E27FC236}">
                  <a16:creationId xmlns:a16="http://schemas.microsoft.com/office/drawing/2014/main" id="{BA6B8B87-572F-A594-6E8C-725702872A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72381" y="617"/>
              <a:ext cx="914525" cy="91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553C0A-DEFF-B6F9-E774-CAB2F7498CAC}"/>
              </a:ext>
            </a:extLst>
          </p:cNvPr>
          <p:cNvPicPr>
            <a:picLocks noChangeAspect="1"/>
          </p:cNvPicPr>
          <p:nvPr/>
        </p:nvPicPr>
        <p:blipFill rotWithShape="1">
          <a:blip r:embed="rId3">
            <a:extLst>
              <a:ext uri="{28A0092B-C50C-407E-A947-70E740481C1C}">
                <a14:useLocalDpi xmlns:a14="http://schemas.microsoft.com/office/drawing/2010/main" val="0"/>
              </a:ext>
            </a:extLst>
          </a:blip>
          <a:srcRect l="19234" t="16294" r="18607" b="19297"/>
          <a:stretch>
            <a:fillRect/>
          </a:stretch>
        </p:blipFill>
        <p:spPr bwMode="auto">
          <a:xfrm>
            <a:off x="2680283" y="486526"/>
            <a:ext cx="3783435" cy="588494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67635818"/>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Black .thmx</Template>
  <TotalTime>2611</TotalTime>
  <Words>1723</Words>
  <Application>Microsoft Office PowerPoint</Application>
  <PresentationFormat>On-screen Show (4:3)</PresentationFormat>
  <Paragraphs>105</Paragraphs>
  <Slides>15</Slides>
  <Notes>15</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MS Mincho</vt:lpstr>
      <vt:lpstr>Arial</vt:lpstr>
      <vt:lpstr>Avenir Next LT Pro</vt:lpstr>
      <vt:lpstr>Calibri</vt:lpstr>
      <vt:lpstr>Cambria</vt:lpstr>
      <vt:lpstr>Century Gothic</vt:lpstr>
      <vt:lpstr> Black </vt:lpstr>
      <vt:lpstr>Office Theme</vt:lpstr>
      <vt:lpstr>PowerPoint Presentation</vt:lpstr>
      <vt:lpstr>PowerPoint Presentation</vt:lpstr>
      <vt:lpstr>PowerPoint Presentation</vt:lpstr>
      <vt:lpstr>PowerPoint Presentation</vt:lpstr>
      <vt:lpstr>PowerPoint Presentation</vt:lpstr>
      <vt:lpstr>COMMUNITY</vt:lpstr>
      <vt:lpstr>‘United we stand;                 divided we fall’ Aesop, 620-560BC</vt:lpstr>
      <vt:lpstr>Aesop 620-560 BC</vt:lpstr>
      <vt:lpstr>PowerPoint Presentation</vt:lpstr>
      <vt:lpstr>PowerPoint Presentation</vt:lpstr>
      <vt:lpstr>COMMUNITY</vt:lpstr>
      <vt:lpstr>PowerPoint Presentation</vt:lpstr>
      <vt:lpstr>PowerPoint Presentation</vt:lpstr>
      <vt:lpstr>COMMUNITY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Aesop 620-560 BC</dc:title>
  <dc:creator>Rachel Boxer</dc:creator>
  <cp:lastModifiedBy>Rachel Boxer</cp:lastModifiedBy>
  <cp:revision>31</cp:revision>
  <dcterms:created xsi:type="dcterms:W3CDTF">2011-10-03T13:17:18Z</dcterms:created>
  <dcterms:modified xsi:type="dcterms:W3CDTF">2026-07-19T18:23:12Z</dcterms:modified>
</cp:coreProperties>
</file>