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3"/>
  </p:notesMasterIdLst>
  <p:sldIdLst>
    <p:sldId id="454" r:id="rId3"/>
    <p:sldId id="455" r:id="rId4"/>
    <p:sldId id="475" r:id="rId5"/>
    <p:sldId id="476" r:id="rId6"/>
    <p:sldId id="478" r:id="rId7"/>
    <p:sldId id="474" r:id="rId8"/>
    <p:sldId id="460" r:id="rId9"/>
    <p:sldId id="479" r:id="rId10"/>
    <p:sldId id="480" r:id="rId11"/>
    <p:sldId id="481" r:id="rId12"/>
    <p:sldId id="482" r:id="rId13"/>
    <p:sldId id="483" r:id="rId14"/>
    <p:sldId id="484" r:id="rId15"/>
    <p:sldId id="485" r:id="rId16"/>
    <p:sldId id="494" r:id="rId17"/>
    <p:sldId id="486" r:id="rId18"/>
    <p:sldId id="306" r:id="rId19"/>
    <p:sldId id="487" r:id="rId20"/>
    <p:sldId id="488" r:id="rId21"/>
    <p:sldId id="471" r:id="rId22"/>
    <p:sldId id="490" r:id="rId23"/>
    <p:sldId id="489" r:id="rId24"/>
    <p:sldId id="493" r:id="rId25"/>
    <p:sldId id="492" r:id="rId26"/>
    <p:sldId id="431" r:id="rId27"/>
    <p:sldId id="496" r:id="rId28"/>
    <p:sldId id="495" r:id="rId29"/>
    <p:sldId id="301" r:id="rId30"/>
    <p:sldId id="457" r:id="rId31"/>
    <p:sldId id="477" r:id="rId32"/>
  </p:sldIdLst>
  <p:sldSz cx="9144000" cy="6858000" type="screen4x3"/>
  <p:notesSz cx="6858000" cy="9144000"/>
  <p:defaultText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5" algn="l" defTabSz="457177" rtl="0" eaLnBrk="1" latinLnBrk="0" hangingPunct="1">
      <a:defRPr sz="1800" kern="1200">
        <a:solidFill>
          <a:schemeClr val="tx1"/>
        </a:solidFill>
        <a:latin typeface="+mn-lt"/>
        <a:ea typeface="+mn-ea"/>
        <a:cs typeface="+mn-cs"/>
      </a:defRPr>
    </a:lvl3pPr>
    <a:lvl4pPr marL="1371532" algn="l" defTabSz="457177" rtl="0" eaLnBrk="1" latinLnBrk="0" hangingPunct="1">
      <a:defRPr sz="1800" kern="1200">
        <a:solidFill>
          <a:schemeClr val="tx1"/>
        </a:solidFill>
        <a:latin typeface="+mn-lt"/>
        <a:ea typeface="+mn-ea"/>
        <a:cs typeface="+mn-cs"/>
      </a:defRPr>
    </a:lvl4pPr>
    <a:lvl5pPr marL="1828710" algn="l" defTabSz="457177" rtl="0" eaLnBrk="1" latinLnBrk="0" hangingPunct="1">
      <a:defRPr sz="1800" kern="1200">
        <a:solidFill>
          <a:schemeClr val="tx1"/>
        </a:solidFill>
        <a:latin typeface="+mn-lt"/>
        <a:ea typeface="+mn-ea"/>
        <a:cs typeface="+mn-cs"/>
      </a:defRPr>
    </a:lvl5pPr>
    <a:lvl6pPr marL="2285887" algn="l" defTabSz="457177" rtl="0" eaLnBrk="1" latinLnBrk="0" hangingPunct="1">
      <a:defRPr sz="1800" kern="1200">
        <a:solidFill>
          <a:schemeClr val="tx1"/>
        </a:solidFill>
        <a:latin typeface="+mn-lt"/>
        <a:ea typeface="+mn-ea"/>
        <a:cs typeface="+mn-cs"/>
      </a:defRPr>
    </a:lvl6pPr>
    <a:lvl7pPr marL="2743064" algn="l" defTabSz="457177" rtl="0" eaLnBrk="1" latinLnBrk="0" hangingPunct="1">
      <a:defRPr sz="1800" kern="1200">
        <a:solidFill>
          <a:schemeClr val="tx1"/>
        </a:solidFill>
        <a:latin typeface="+mn-lt"/>
        <a:ea typeface="+mn-ea"/>
        <a:cs typeface="+mn-cs"/>
      </a:defRPr>
    </a:lvl7pPr>
    <a:lvl8pPr marL="3200241" algn="l" defTabSz="457177" rtl="0" eaLnBrk="1" latinLnBrk="0" hangingPunct="1">
      <a:defRPr sz="1800" kern="1200">
        <a:solidFill>
          <a:schemeClr val="tx1"/>
        </a:solidFill>
        <a:latin typeface="+mn-lt"/>
        <a:ea typeface="+mn-ea"/>
        <a:cs typeface="+mn-cs"/>
      </a:defRPr>
    </a:lvl8pPr>
    <a:lvl9pPr marL="3657418" algn="l" defTabSz="4571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A9A518-76DD-4A98-9795-FA94EE09D8D0}" v="2" dt="2026-04-22T14:39:34.4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805" autoAdjust="0"/>
  </p:normalViewPr>
  <p:slideViewPr>
    <p:cSldViewPr snapToGrid="0" snapToObjects="1">
      <p:cViewPr varScale="1">
        <p:scale>
          <a:sx n="71" d="100"/>
          <a:sy n="71" d="100"/>
        </p:scale>
        <p:origin x="1708"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0E13CC8D-59C2-4409-A640-E738E4606E44}"/>
    <pc:docChg chg="custSel modSld">
      <pc:chgData name="Rachel Boxer" userId="6da37c9f42e40059" providerId="LiveId" clId="{0E13CC8D-59C2-4409-A640-E738E4606E44}" dt="2026-04-22T14:39:33.787" v="10" actId="20577"/>
      <pc:docMkLst>
        <pc:docMk/>
      </pc:docMkLst>
      <pc:sldChg chg="delSp mod modNotesTx">
        <pc:chgData name="Rachel Boxer" userId="6da37c9f42e40059" providerId="LiveId" clId="{0E13CC8D-59C2-4409-A640-E738E4606E44}" dt="2026-04-17T07:29:48.272" v="9" actId="20577"/>
        <pc:sldMkLst>
          <pc:docMk/>
          <pc:sldMk cId="209767080" sldId="460"/>
        </pc:sldMkLst>
      </pc:sldChg>
      <pc:sldChg chg="modNotesTx">
        <pc:chgData name="Rachel Boxer" userId="6da37c9f42e40059" providerId="LiveId" clId="{0E13CC8D-59C2-4409-A640-E738E4606E44}" dt="2026-04-17T07:29:17.717" v="7" actId="20577"/>
        <pc:sldMkLst>
          <pc:docMk/>
          <pc:sldMk cId="1869283672" sldId="474"/>
        </pc:sldMkLst>
      </pc:sldChg>
      <pc:sldChg chg="modNotesTx">
        <pc:chgData name="Rachel Boxer" userId="6da37c9f42e40059" providerId="LiveId" clId="{0E13CC8D-59C2-4409-A640-E738E4606E44}" dt="2026-04-22T14:39:33.787" v="10" actId="20577"/>
        <pc:sldMkLst>
          <pc:docMk/>
          <pc:sldMk cId="1464627842" sldId="48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8EED16-83D9-944D-B225-945A2D6DED7F}" type="datetimeFigureOut">
              <a:rPr lang="en-US" smtClean="0"/>
              <a:t>4/22/2026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3128AB-7EA3-884D-B84F-2D9B3C601A6B}" type="slidenum">
              <a:rPr lang="en-US" smtClean="0"/>
              <a:t>‹#›</a:t>
            </a:fld>
            <a:endParaRPr lang="en-US"/>
          </a:p>
        </p:txBody>
      </p:sp>
    </p:spTree>
    <p:extLst>
      <p:ext uri="{BB962C8B-B14F-4D97-AF65-F5344CB8AC3E}">
        <p14:creationId xmlns:p14="http://schemas.microsoft.com/office/powerpoint/2010/main" val="2689807745"/>
      </p:ext>
    </p:extLst>
  </p:cSld>
  <p:clrMap bg1="lt1" tx1="dk1" bg2="lt2" tx2="dk2" accent1="accent1" accent2="accent2" accent3="accent3" accent4="accent4" accent5="accent5" accent6="accent6" hlink="hlink" folHlink="folHlink"/>
  <p:notesStyle>
    <a:lvl1pPr marL="0" algn="l" defTabSz="457177" rtl="0" eaLnBrk="1" latinLnBrk="0" hangingPunct="1">
      <a:defRPr sz="1200" kern="1200">
        <a:solidFill>
          <a:schemeClr val="tx1"/>
        </a:solidFill>
        <a:latin typeface="+mn-lt"/>
        <a:ea typeface="+mn-ea"/>
        <a:cs typeface="+mn-cs"/>
      </a:defRPr>
    </a:lvl1pPr>
    <a:lvl2pPr marL="457177" algn="l" defTabSz="457177" rtl="0" eaLnBrk="1" latinLnBrk="0" hangingPunct="1">
      <a:defRPr sz="1200" kern="1200">
        <a:solidFill>
          <a:schemeClr val="tx1"/>
        </a:solidFill>
        <a:latin typeface="+mn-lt"/>
        <a:ea typeface="+mn-ea"/>
        <a:cs typeface="+mn-cs"/>
      </a:defRPr>
    </a:lvl2pPr>
    <a:lvl3pPr marL="914355" algn="l" defTabSz="457177" rtl="0" eaLnBrk="1" latinLnBrk="0" hangingPunct="1">
      <a:defRPr sz="1200" kern="1200">
        <a:solidFill>
          <a:schemeClr val="tx1"/>
        </a:solidFill>
        <a:latin typeface="+mn-lt"/>
        <a:ea typeface="+mn-ea"/>
        <a:cs typeface="+mn-cs"/>
      </a:defRPr>
    </a:lvl3pPr>
    <a:lvl4pPr marL="1371532" algn="l" defTabSz="457177" rtl="0" eaLnBrk="1" latinLnBrk="0" hangingPunct="1">
      <a:defRPr sz="1200" kern="1200">
        <a:solidFill>
          <a:schemeClr val="tx1"/>
        </a:solidFill>
        <a:latin typeface="+mn-lt"/>
        <a:ea typeface="+mn-ea"/>
        <a:cs typeface="+mn-cs"/>
      </a:defRPr>
    </a:lvl4pPr>
    <a:lvl5pPr marL="1828710" algn="l" defTabSz="457177" rtl="0" eaLnBrk="1" latinLnBrk="0" hangingPunct="1">
      <a:defRPr sz="1200" kern="1200">
        <a:solidFill>
          <a:schemeClr val="tx1"/>
        </a:solidFill>
        <a:latin typeface="+mn-lt"/>
        <a:ea typeface="+mn-ea"/>
        <a:cs typeface="+mn-cs"/>
      </a:defRPr>
    </a:lvl5pPr>
    <a:lvl6pPr marL="2285887" algn="l" defTabSz="457177" rtl="0" eaLnBrk="1" latinLnBrk="0" hangingPunct="1">
      <a:defRPr sz="1200" kern="1200">
        <a:solidFill>
          <a:schemeClr val="tx1"/>
        </a:solidFill>
        <a:latin typeface="+mn-lt"/>
        <a:ea typeface="+mn-ea"/>
        <a:cs typeface="+mn-cs"/>
      </a:defRPr>
    </a:lvl6pPr>
    <a:lvl7pPr marL="2743064" algn="l" defTabSz="457177" rtl="0" eaLnBrk="1" latinLnBrk="0" hangingPunct="1">
      <a:defRPr sz="1200" kern="1200">
        <a:solidFill>
          <a:schemeClr val="tx1"/>
        </a:solidFill>
        <a:latin typeface="+mn-lt"/>
        <a:ea typeface="+mn-ea"/>
        <a:cs typeface="+mn-cs"/>
      </a:defRPr>
    </a:lvl7pPr>
    <a:lvl8pPr marL="3200241" algn="l" defTabSz="457177" rtl="0" eaLnBrk="1" latinLnBrk="0" hangingPunct="1">
      <a:defRPr sz="1200" kern="1200">
        <a:solidFill>
          <a:schemeClr val="tx1"/>
        </a:solidFill>
        <a:latin typeface="+mn-lt"/>
        <a:ea typeface="+mn-ea"/>
        <a:cs typeface="+mn-cs"/>
      </a:defRPr>
    </a:lvl8pPr>
    <a:lvl9pPr marL="3657418" algn="l" defTabSz="4571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bbc.co.uk/teach/school-radio/articles/z64gp9q"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RxVQeS1tr7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lassictales.co.uk/fables/divided-body"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S PGothic" panose="020B0600070205080204" pitchFamily="34" charset="-128"/>
                <a:cs typeface="MS PGothic" charset="0"/>
              </a:rPr>
              <a:t>Gathering:</a:t>
            </a:r>
            <a:r>
              <a:rPr lang="en-GB" sz="1200" kern="1200" dirty="0">
                <a:solidFill>
                  <a:schemeClr val="tx1"/>
                </a:solidFill>
                <a:effectLst/>
                <a:latin typeface="+mn-lt"/>
                <a:ea typeface="MS PGothic" panose="020B0600070205080204" pitchFamily="34" charset="-128"/>
                <a:cs typeface="MS PGothic" charset="0"/>
              </a:rPr>
              <a:t> </a:t>
            </a:r>
          </a:p>
          <a:p>
            <a:r>
              <a:rPr lang="en-GB" sz="1200" b="1" kern="1200" dirty="0">
                <a:solidFill>
                  <a:schemeClr val="tx1"/>
                </a:solidFill>
                <a:effectLst/>
                <a:latin typeface="+mn-lt"/>
                <a:ea typeface="+mn-ea"/>
                <a:cs typeface="+mn-cs"/>
              </a:rPr>
              <a:t>Slide 1: Heart-beat trace stilling exercise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Use the stilling slide if desired: the suggested words should be spoken slowly, leaving pauses </a:t>
            </a:r>
            <a:r>
              <a:rPr lang="en-GB" sz="1200" i="1" kern="1200" dirty="0" err="1">
                <a:solidFill>
                  <a:schemeClr val="tx1"/>
                </a:solidFill>
                <a:effectLst/>
                <a:latin typeface="+mn-lt"/>
                <a:ea typeface="+mn-ea"/>
                <a:cs typeface="+mn-cs"/>
              </a:rPr>
              <a:t>inbetween</a:t>
            </a:r>
            <a:r>
              <a:rPr lang="en-GB" sz="1200" i="1" kern="1200" dirty="0">
                <a:solidFill>
                  <a:schemeClr val="tx1"/>
                </a:solidFill>
                <a:effectLst/>
                <a:latin typeface="+mn-lt"/>
                <a:ea typeface="+mn-ea"/>
                <a:cs typeface="+mn-cs"/>
              </a:rPr>
              <a:t> to create a sense of stillness.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you sit quietly, look at image on the screen and think about what it might be showing…… </a:t>
            </a:r>
            <a:r>
              <a:rPr lang="en-GB" sz="1200" i="1" kern="1200" dirty="0">
                <a:solidFill>
                  <a:schemeClr val="tx1"/>
                </a:solidFill>
                <a:effectLst/>
                <a:latin typeface="+mn-lt"/>
                <a:ea typeface="+mn-ea"/>
                <a:cs typeface="+mn-cs"/>
              </a:rPr>
              <a:t>[PAUSE]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Now practise slower breathing…..in…..and out…..in……and out…..as you watch….</a:t>
            </a:r>
            <a:r>
              <a:rPr lang="en-GB" sz="1200" i="1" kern="1200" dirty="0">
                <a:solidFill>
                  <a:schemeClr val="tx1"/>
                </a:solidFill>
                <a:effectLst/>
                <a:latin typeface="+mn-lt"/>
                <a:ea typeface="+mn-ea"/>
                <a:cs typeface="+mn-cs"/>
              </a:rPr>
              <a:t>[PAUSE]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 maybe notice that you are feeling calmer and more relaxed….</a:t>
            </a:r>
            <a:r>
              <a:rPr lang="en-GB" sz="1200" i="1" kern="1200" dirty="0">
                <a:solidFill>
                  <a:schemeClr val="tx1"/>
                </a:solidFill>
                <a:effectLst/>
                <a:latin typeface="+mn-lt"/>
                <a:ea typeface="+mn-ea"/>
                <a:cs typeface="+mn-cs"/>
              </a:rPr>
              <a:t>[PAUSE]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you breathe, think about yourself and what you bring into this time today….. </a:t>
            </a:r>
            <a:r>
              <a:rPr lang="en-GB" sz="1200" i="1" kern="1200" dirty="0">
                <a:solidFill>
                  <a:schemeClr val="tx1"/>
                </a:solidFill>
                <a:effectLst/>
                <a:latin typeface="+mn-lt"/>
                <a:ea typeface="+mn-ea"/>
                <a:cs typeface="+mn-cs"/>
              </a:rPr>
              <a:t>[PAUSE]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come into this special / sacred space and time to be still….to think deeply…..to be together as a school community…..</a:t>
            </a:r>
          </a:p>
          <a:p>
            <a:r>
              <a:rPr lang="en-GB" sz="1200" kern="1200" dirty="0">
                <a:solidFill>
                  <a:schemeClr val="tx1"/>
                </a:solidFill>
                <a:effectLst/>
                <a:latin typeface="+mn-lt"/>
                <a:ea typeface="+mn-ea"/>
                <a:cs typeface="+mn-cs"/>
              </a:rPr>
              <a:t>In our time together today, we will</a:t>
            </a:r>
            <a:r>
              <a:rPr lang="en-GB" sz="1200" b="1" kern="1200" dirty="0">
                <a:solidFill>
                  <a:schemeClr val="tx1"/>
                </a:solidFill>
                <a:effectLst/>
                <a:latin typeface="+mn-lt"/>
                <a:ea typeface="+mn-ea"/>
                <a:cs typeface="+mn-cs"/>
              </a:rPr>
              <a:t> have a challenge, share 2 stories, and then think together.</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128AB-7EA3-884D-B84F-2D9B3C601A6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4757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Slide 10: </a:t>
            </a:r>
            <a:r>
              <a:rPr lang="en-GB" sz="1200" kern="1200" dirty="0">
                <a:solidFill>
                  <a:schemeClr val="tx1"/>
                </a:solidFill>
                <a:effectLst/>
                <a:latin typeface="+mn-lt"/>
                <a:ea typeface="+mn-ea"/>
                <a:cs typeface="+mn-cs"/>
              </a:rPr>
              <a:t>The foot might say, </a:t>
            </a:r>
            <a:r>
              <a:rPr lang="en-GB" sz="1200" b="1" kern="1200" dirty="0">
                <a:solidFill>
                  <a:schemeClr val="tx1"/>
                </a:solidFill>
                <a:effectLst/>
                <a:latin typeface="+mn-lt"/>
                <a:ea typeface="+mn-ea"/>
                <a:cs typeface="+mn-cs"/>
              </a:rPr>
              <a:t>“I don’t matter! </a:t>
            </a:r>
            <a:r>
              <a:rPr lang="en-GB" sz="1200" kern="1200" dirty="0">
                <a:solidFill>
                  <a:schemeClr val="tx1"/>
                </a:solidFill>
                <a:effectLst/>
                <a:latin typeface="+mn-lt"/>
                <a:ea typeface="+mn-ea"/>
                <a:cs typeface="+mn-cs"/>
              </a:rPr>
              <a:t>I am not a hand. So I am not part of the body.” But saying this would not stop the foot from being a part of the body. </a:t>
            </a:r>
          </a:p>
          <a:p>
            <a:endParaRPr lang="en-GB" dirty="0"/>
          </a:p>
        </p:txBody>
      </p:sp>
      <p:sp>
        <p:nvSpPr>
          <p:cNvPr id="4" name="Slide Number Placeholder 3"/>
          <p:cNvSpPr>
            <a:spLocks noGrp="1"/>
          </p:cNvSpPr>
          <p:nvPr>
            <p:ph type="sldNum" sz="quarter" idx="5"/>
          </p:nvPr>
        </p:nvSpPr>
        <p:spPr/>
        <p:txBody>
          <a:bodyPr/>
          <a:lstStyle/>
          <a:p>
            <a:fld id="{403128AB-7EA3-884D-B84F-2D9B3C601A6B}" type="slidenum">
              <a:rPr lang="en-US" smtClean="0"/>
              <a:t>10</a:t>
            </a:fld>
            <a:endParaRPr lang="en-US"/>
          </a:p>
        </p:txBody>
      </p:sp>
    </p:spTree>
    <p:extLst>
      <p:ext uri="{BB962C8B-B14F-4D97-AF65-F5344CB8AC3E}">
        <p14:creationId xmlns:p14="http://schemas.microsoft.com/office/powerpoint/2010/main" val="2683515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Slide 11: </a:t>
            </a:r>
            <a:r>
              <a:rPr lang="en-GB" sz="1200" kern="1200" dirty="0">
                <a:solidFill>
                  <a:schemeClr val="tx1"/>
                </a:solidFill>
                <a:effectLst/>
                <a:latin typeface="+mn-lt"/>
                <a:ea typeface="+mn-ea"/>
                <a:cs typeface="+mn-cs"/>
              </a:rPr>
              <a:t>The ear might say, “I don’t matter! I am not an eye. So I am not part of the body.” But saying this would not make the ear stop being a part of the body. </a:t>
            </a:r>
          </a:p>
          <a:p>
            <a:endParaRPr lang="en-GB" dirty="0"/>
          </a:p>
        </p:txBody>
      </p:sp>
      <p:sp>
        <p:nvSpPr>
          <p:cNvPr id="4" name="Slide Number Placeholder 3"/>
          <p:cNvSpPr>
            <a:spLocks noGrp="1"/>
          </p:cNvSpPr>
          <p:nvPr>
            <p:ph type="sldNum" sz="quarter" idx="5"/>
          </p:nvPr>
        </p:nvSpPr>
        <p:spPr/>
        <p:txBody>
          <a:bodyPr/>
          <a:lstStyle/>
          <a:p>
            <a:fld id="{403128AB-7EA3-884D-B84F-2D9B3C601A6B}" type="slidenum">
              <a:rPr lang="en-US" smtClean="0"/>
              <a:t>11</a:t>
            </a:fld>
            <a:endParaRPr lang="en-US"/>
          </a:p>
        </p:txBody>
      </p:sp>
    </p:spTree>
    <p:extLst>
      <p:ext uri="{BB962C8B-B14F-4D97-AF65-F5344CB8AC3E}">
        <p14:creationId xmlns:p14="http://schemas.microsoft.com/office/powerpoint/2010/main" val="4082490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Slide 12: </a:t>
            </a:r>
            <a:r>
              <a:rPr lang="en-GB" sz="1200" kern="1200" dirty="0">
                <a:solidFill>
                  <a:schemeClr val="tx1"/>
                </a:solidFill>
                <a:effectLst/>
                <a:latin typeface="+mn-lt"/>
                <a:ea typeface="+mn-ea"/>
                <a:cs typeface="+mn-cs"/>
              </a:rPr>
              <a:t>If the whole body were an eye, the body would not be able to hear. </a:t>
            </a:r>
          </a:p>
          <a:p>
            <a:endParaRPr lang="en-GB" dirty="0"/>
          </a:p>
        </p:txBody>
      </p:sp>
      <p:sp>
        <p:nvSpPr>
          <p:cNvPr id="4" name="Slide Number Placeholder 3"/>
          <p:cNvSpPr>
            <a:spLocks noGrp="1"/>
          </p:cNvSpPr>
          <p:nvPr>
            <p:ph type="sldNum" sz="quarter" idx="5"/>
          </p:nvPr>
        </p:nvSpPr>
        <p:spPr/>
        <p:txBody>
          <a:bodyPr/>
          <a:lstStyle/>
          <a:p>
            <a:fld id="{403128AB-7EA3-884D-B84F-2D9B3C601A6B}" type="slidenum">
              <a:rPr lang="en-US" smtClean="0"/>
              <a:t>12</a:t>
            </a:fld>
            <a:endParaRPr lang="en-US"/>
          </a:p>
        </p:txBody>
      </p:sp>
    </p:spTree>
    <p:extLst>
      <p:ext uri="{BB962C8B-B14F-4D97-AF65-F5344CB8AC3E}">
        <p14:creationId xmlns:p14="http://schemas.microsoft.com/office/powerpoint/2010/main" val="3794363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Slide 13: </a:t>
            </a:r>
            <a:r>
              <a:rPr lang="en-GB" sz="1200" kern="1200" dirty="0">
                <a:solidFill>
                  <a:schemeClr val="tx1"/>
                </a:solidFill>
                <a:effectLst/>
                <a:latin typeface="+mn-lt"/>
                <a:ea typeface="+mn-ea"/>
                <a:cs typeface="+mn-cs"/>
              </a:rPr>
              <a:t>If the whole body were an ear, the body would not be able to smell anything. </a:t>
            </a:r>
          </a:p>
          <a:p>
            <a:endParaRPr lang="en-GB" dirty="0"/>
          </a:p>
        </p:txBody>
      </p:sp>
      <p:sp>
        <p:nvSpPr>
          <p:cNvPr id="4" name="Slide Number Placeholder 3"/>
          <p:cNvSpPr>
            <a:spLocks noGrp="1"/>
          </p:cNvSpPr>
          <p:nvPr>
            <p:ph type="sldNum" sz="quarter" idx="5"/>
          </p:nvPr>
        </p:nvSpPr>
        <p:spPr/>
        <p:txBody>
          <a:bodyPr/>
          <a:lstStyle/>
          <a:p>
            <a:fld id="{403128AB-7EA3-884D-B84F-2D9B3C601A6B}" type="slidenum">
              <a:rPr lang="en-US" smtClean="0"/>
              <a:t>13</a:t>
            </a:fld>
            <a:endParaRPr lang="en-US"/>
          </a:p>
        </p:txBody>
      </p:sp>
    </p:spTree>
    <p:extLst>
      <p:ext uri="{BB962C8B-B14F-4D97-AF65-F5344CB8AC3E}">
        <p14:creationId xmlns:p14="http://schemas.microsoft.com/office/powerpoint/2010/main" val="2177774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14: </a:t>
            </a:r>
            <a:r>
              <a:rPr lang="en-GB" sz="1200" kern="1200" dirty="0">
                <a:solidFill>
                  <a:schemeClr val="tx1"/>
                </a:solidFill>
                <a:effectLst/>
                <a:latin typeface="+mn-lt"/>
                <a:ea typeface="+mn-ea"/>
                <a:cs typeface="+mn-cs"/>
              </a:rPr>
              <a:t>If each part of the body were the same part, there would be no body….</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403128AB-7EA3-884D-B84F-2D9B3C601A6B}" type="slidenum">
              <a:rPr lang="en-US" smtClean="0"/>
              <a:t>14</a:t>
            </a:fld>
            <a:endParaRPr lang="en-US"/>
          </a:p>
        </p:txBody>
      </p:sp>
    </p:spTree>
    <p:extLst>
      <p:ext uri="{BB962C8B-B14F-4D97-AF65-F5344CB8AC3E}">
        <p14:creationId xmlns:p14="http://schemas.microsoft.com/office/powerpoint/2010/main" val="3425647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GB" b="1" dirty="0"/>
              <a:t>Slide 15: </a:t>
            </a:r>
            <a:r>
              <a:rPr lang="en-GB" sz="1200" kern="1200" dirty="0">
                <a:solidFill>
                  <a:schemeClr val="tx1"/>
                </a:solidFill>
                <a:effectLst/>
                <a:latin typeface="+mn-lt"/>
                <a:ea typeface="+mn-ea"/>
                <a:cs typeface="+mn-cs"/>
              </a:rPr>
              <a:t>The eye cannot say to the hand, </a:t>
            </a:r>
            <a:r>
              <a:rPr lang="en-GB" sz="1200" b="1" kern="1200" dirty="0">
                <a:solidFill>
                  <a:schemeClr val="tx1"/>
                </a:solidFill>
                <a:effectLst/>
                <a:latin typeface="+mn-lt"/>
                <a:ea typeface="+mn-ea"/>
                <a:cs typeface="+mn-cs"/>
              </a:rPr>
              <a:t>“I don’t need you!”</a:t>
            </a:r>
            <a:r>
              <a:rPr lang="en-GB" sz="1200" kern="1200" dirty="0">
                <a:solidFill>
                  <a:schemeClr val="tx1"/>
                </a:solidFill>
                <a:effectLst/>
                <a:latin typeface="+mn-lt"/>
                <a:ea typeface="+mn-ea"/>
                <a:cs typeface="+mn-cs"/>
              </a:rPr>
              <a:t> because it’s not true! And the head cannot say to the foot, </a:t>
            </a:r>
            <a:r>
              <a:rPr lang="en-GB" sz="1200" b="1" kern="1200" dirty="0">
                <a:solidFill>
                  <a:schemeClr val="tx1"/>
                </a:solidFill>
                <a:effectLst/>
                <a:latin typeface="+mn-lt"/>
                <a:ea typeface="+mn-ea"/>
                <a:cs typeface="+mn-cs"/>
              </a:rPr>
              <a:t>“I don’t need you!” </a:t>
            </a:r>
            <a:r>
              <a:rPr lang="en-GB" sz="1200" kern="1200" dirty="0">
                <a:solidFill>
                  <a:schemeClr val="tx1"/>
                </a:solidFill>
                <a:effectLst/>
                <a:latin typeface="+mn-lt"/>
                <a:ea typeface="+mn-ea"/>
                <a:cs typeface="+mn-cs"/>
              </a:rPr>
              <a:t>because that’s not true either! …..God put the parts in the body as he wanted them. </a:t>
            </a:r>
            <a:r>
              <a:rPr lang="en-GB" sz="1200" b="1" kern="1200" dirty="0">
                <a:solidFill>
                  <a:schemeClr val="tx1"/>
                </a:solidFill>
                <a:effectLst/>
                <a:latin typeface="+mn-lt"/>
                <a:ea typeface="+mn-ea"/>
                <a:cs typeface="+mn-cs"/>
              </a:rPr>
              <a:t>He made a place for each one of them.</a:t>
            </a:r>
            <a:r>
              <a:rPr lang="en-GB" sz="1200" kern="1200" dirty="0">
                <a:solidFill>
                  <a:schemeClr val="tx1"/>
                </a:solidFill>
                <a:effectLst/>
                <a:latin typeface="+mn-lt"/>
                <a:ea typeface="+mn-ea"/>
                <a:cs typeface="+mn-cs"/>
              </a:rPr>
              <a:t>  </a:t>
            </a:r>
          </a:p>
          <a:p>
            <a:endParaRPr lang="en-GB" b="1" dirty="0"/>
          </a:p>
        </p:txBody>
      </p:sp>
      <p:sp>
        <p:nvSpPr>
          <p:cNvPr id="4" name="Slide Number Placeholder 3"/>
          <p:cNvSpPr>
            <a:spLocks noGrp="1"/>
          </p:cNvSpPr>
          <p:nvPr>
            <p:ph type="sldNum" sz="quarter" idx="5"/>
          </p:nvPr>
        </p:nvSpPr>
        <p:spPr/>
        <p:txBody>
          <a:bodyPr/>
          <a:lstStyle/>
          <a:p>
            <a:fld id="{403128AB-7EA3-884D-B84F-2D9B3C601A6B}" type="slidenum">
              <a:rPr lang="en-US" smtClean="0"/>
              <a:t>15</a:t>
            </a:fld>
            <a:endParaRPr lang="en-US"/>
          </a:p>
        </p:txBody>
      </p:sp>
    </p:spTree>
    <p:extLst>
      <p:ext uri="{BB962C8B-B14F-4D97-AF65-F5344CB8AC3E}">
        <p14:creationId xmlns:p14="http://schemas.microsoft.com/office/powerpoint/2010/main" val="315296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Slide 15: </a:t>
            </a:r>
            <a:r>
              <a:rPr lang="en-GB" sz="1200" kern="1200" dirty="0">
                <a:solidFill>
                  <a:schemeClr val="tx1"/>
                </a:solidFill>
                <a:effectLst/>
                <a:latin typeface="+mn-lt"/>
                <a:ea typeface="+mn-ea"/>
                <a:cs typeface="+mn-cs"/>
              </a:rPr>
              <a:t>So, thinking about both of these stories now – what are they both saying to us about working together or about being part of a community? </a:t>
            </a:r>
            <a:r>
              <a:rPr lang="en-GB" sz="1200" i="1" kern="1200" dirty="0">
                <a:solidFill>
                  <a:schemeClr val="tx1"/>
                </a:solidFill>
                <a:effectLst/>
                <a:latin typeface="+mn-lt"/>
                <a:ea typeface="+mn-ea"/>
                <a:cs typeface="+mn-cs"/>
              </a:rPr>
              <a:t>[you might like to allow some discussion time here]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idea of the body parts arguing with themselves might seem a bit ridiculous – and I think both writers were using the humour to make a point with their audiences – but when we think about our own school community, there may be some serious lessons that we might learn from these funny stories! </a:t>
            </a:r>
          </a:p>
          <a:p>
            <a:r>
              <a:rPr lang="en-GB" sz="1200" i="1" kern="1200" dirty="0">
                <a:solidFill>
                  <a:schemeClr val="tx1"/>
                </a:solidFill>
                <a:effectLst/>
                <a:latin typeface="+mn-lt"/>
                <a:ea typeface="+mn-ea"/>
                <a:cs typeface="+mn-cs"/>
              </a:rPr>
              <a:t>You might want to talk through &amp; push the logic of some of St. Paul’s arguments here, in ways that support the ages of pupils e.g.</a:t>
            </a:r>
            <a:endParaRPr lang="en-GB" sz="1200" kern="1200" dirty="0">
              <a:solidFill>
                <a:schemeClr val="tx1"/>
              </a:solidFill>
              <a:effectLst/>
              <a:latin typeface="+mn-lt"/>
              <a:ea typeface="+mn-ea"/>
              <a:cs typeface="+mn-cs"/>
            </a:endParaRPr>
          </a:p>
          <a:p>
            <a:pPr lvl="1"/>
            <a:r>
              <a:rPr lang="en-GB" sz="1200" i="1" kern="1200" dirty="0">
                <a:solidFill>
                  <a:schemeClr val="tx1"/>
                </a:solidFill>
                <a:effectLst/>
                <a:latin typeface="+mn-lt"/>
                <a:ea typeface="+mn-ea"/>
                <a:cs typeface="+mn-cs"/>
              </a:rPr>
              <a:t>Why can’t a foot be a hand, or an ear an eye?</a:t>
            </a:r>
            <a:endParaRPr lang="en-GB" sz="1200" kern="1200" dirty="0">
              <a:solidFill>
                <a:schemeClr val="tx1"/>
              </a:solidFill>
              <a:effectLst/>
              <a:latin typeface="+mn-lt"/>
              <a:ea typeface="+mn-ea"/>
              <a:cs typeface="+mn-cs"/>
            </a:endParaRPr>
          </a:p>
          <a:p>
            <a:pPr lvl="1"/>
            <a:r>
              <a:rPr lang="en-GB" sz="1200" i="1" kern="1200" dirty="0">
                <a:solidFill>
                  <a:schemeClr val="tx1"/>
                </a:solidFill>
                <a:effectLst/>
                <a:latin typeface="+mn-lt"/>
                <a:ea typeface="+mn-ea"/>
                <a:cs typeface="+mn-cs"/>
              </a:rPr>
              <a:t>What would happen if the whole body was an eye or an ear….or a hand?</a:t>
            </a:r>
            <a:endParaRPr lang="en-GB" sz="1200" kern="1200" dirty="0">
              <a:solidFill>
                <a:schemeClr val="tx1"/>
              </a:solidFill>
              <a:effectLst/>
              <a:latin typeface="+mn-lt"/>
              <a:ea typeface="+mn-ea"/>
              <a:cs typeface="+mn-cs"/>
            </a:endParaRPr>
          </a:p>
          <a:p>
            <a:pPr lvl="1"/>
            <a:r>
              <a:rPr lang="en-GB" sz="1200" i="1" kern="1200" dirty="0">
                <a:solidFill>
                  <a:schemeClr val="tx1"/>
                </a:solidFill>
                <a:effectLst/>
                <a:latin typeface="+mn-lt"/>
                <a:ea typeface="+mn-ea"/>
                <a:cs typeface="+mn-cs"/>
              </a:rPr>
              <a:t>What would happen if the feet or the hands went missing?</a:t>
            </a:r>
            <a:endParaRPr lang="en-GB" sz="1200" kern="1200" dirty="0">
              <a:solidFill>
                <a:schemeClr val="tx1"/>
              </a:solidFill>
              <a:effectLst/>
              <a:latin typeface="+mn-lt"/>
              <a:ea typeface="+mn-ea"/>
              <a:cs typeface="+mn-cs"/>
            </a:endParaRPr>
          </a:p>
          <a:p>
            <a:pPr lvl="1"/>
            <a:r>
              <a:rPr lang="en-GB" sz="1200" i="1" kern="1200" dirty="0">
                <a:solidFill>
                  <a:schemeClr val="tx1"/>
                </a:solidFill>
                <a:effectLst/>
                <a:latin typeface="+mn-lt"/>
                <a:ea typeface="+mn-ea"/>
                <a:cs typeface="+mn-cs"/>
              </a:rPr>
              <a:t>Thinking back to Aesop’s fable, what happened when the arms and the legs stopped working to help the stomach?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What messages do these stories have for us about working together? </a:t>
            </a:r>
            <a:r>
              <a:rPr lang="en-GB" sz="1200" i="1" kern="1200">
                <a:solidFill>
                  <a:schemeClr val="tx1"/>
                </a:solidFill>
                <a:effectLst/>
                <a:latin typeface="+mn-lt"/>
                <a:ea typeface="+mn-ea"/>
                <a:cs typeface="+mn-cs"/>
              </a:rPr>
              <a:t>Or for the way we think about ourselves?</a:t>
            </a:r>
            <a:endParaRPr lang="en-GB" dirty="0"/>
          </a:p>
        </p:txBody>
      </p:sp>
      <p:sp>
        <p:nvSpPr>
          <p:cNvPr id="4" name="Slide Number Placeholder 3"/>
          <p:cNvSpPr>
            <a:spLocks noGrp="1"/>
          </p:cNvSpPr>
          <p:nvPr>
            <p:ph type="sldNum" sz="quarter" idx="5"/>
          </p:nvPr>
        </p:nvSpPr>
        <p:spPr/>
        <p:txBody>
          <a:bodyPr/>
          <a:lstStyle/>
          <a:p>
            <a:fld id="{403128AB-7EA3-884D-B84F-2D9B3C601A6B}" type="slidenum">
              <a:rPr lang="en-US" smtClean="0"/>
              <a:t>16</a:t>
            </a:fld>
            <a:endParaRPr lang="en-US"/>
          </a:p>
        </p:txBody>
      </p:sp>
    </p:spTree>
    <p:extLst>
      <p:ext uri="{BB962C8B-B14F-4D97-AF65-F5344CB8AC3E}">
        <p14:creationId xmlns:p14="http://schemas.microsoft.com/office/powerpoint/2010/main" val="2320605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1CC1FDBF-DCF2-4BAE-8A7A-003344E33E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9" name="Notes Placeholder 2">
            <a:extLst>
              <a:ext uri="{FF2B5EF4-FFF2-40B4-BE49-F238E27FC236}">
                <a16:creationId xmlns:a16="http://schemas.microsoft.com/office/drawing/2014/main" id="{FB30E020-4882-4A99-B074-9B4AC6F0A6A6}"/>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sz="1200" b="1" kern="1200" dirty="0">
                <a:solidFill>
                  <a:schemeClr val="tx1"/>
                </a:solidFill>
                <a:effectLst/>
                <a:latin typeface="+mn-lt"/>
                <a:ea typeface="+mn-ea"/>
                <a:cs typeface="+mn-cs"/>
              </a:rPr>
              <a:t>Slide 16:</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Responding (and words for worship)</a:t>
            </a:r>
            <a:r>
              <a:rPr lang="en-GB" sz="1200" kern="1200" dirty="0">
                <a:solidFill>
                  <a:schemeClr val="tx1"/>
                </a:solidFill>
                <a:effectLst/>
                <a:latin typeface="+mn-lt"/>
                <a:ea typeface="+mn-ea"/>
                <a:cs typeface="+mn-cs"/>
              </a:rPr>
              <a:t> </a:t>
            </a:r>
          </a:p>
          <a:p>
            <a:pPr algn="ctr"/>
            <a:r>
              <a:rPr lang="en-GB" sz="1200" kern="1200" dirty="0">
                <a:solidFill>
                  <a:schemeClr val="tx1"/>
                </a:solidFill>
                <a:effectLst/>
                <a:latin typeface="+mn-lt"/>
                <a:ea typeface="+mn-ea"/>
                <a:cs typeface="+mn-cs"/>
              </a:rPr>
              <a:t>Let’s stop to ask some wondering questions now which might help us to go deeper….</a:t>
            </a:r>
          </a:p>
          <a:p>
            <a:pPr algn="ctr"/>
            <a:r>
              <a:rPr lang="en-GB" sz="1200" b="1" kern="1200" dirty="0">
                <a:solidFill>
                  <a:schemeClr val="tx1"/>
                </a:solidFill>
                <a:effectLst/>
                <a:latin typeface="+mn-lt"/>
                <a:ea typeface="+mn-ea"/>
                <a:cs typeface="+mn-cs"/>
              </a:rPr>
              <a:t>…I wonder if we’ve ever felt like Mr Potato-Head’s foot, wishing to be something we are not?...</a:t>
            </a:r>
            <a:endParaRPr lang="en-GB" sz="1200" kern="1200" dirty="0">
              <a:solidFill>
                <a:schemeClr val="tx1"/>
              </a:solidFill>
              <a:effectLst/>
              <a:latin typeface="+mn-lt"/>
              <a:ea typeface="+mn-ea"/>
              <a:cs typeface="+mn-cs"/>
            </a:endParaRPr>
          </a:p>
          <a:p>
            <a:pPr algn="ctr"/>
            <a:r>
              <a:rPr lang="en-GB" sz="1200" b="1" kern="1200" dirty="0">
                <a:solidFill>
                  <a:schemeClr val="tx1"/>
                </a:solidFill>
                <a:effectLst/>
                <a:latin typeface="+mn-lt"/>
                <a:ea typeface="+mn-ea"/>
                <a:cs typeface="+mn-cs"/>
              </a:rPr>
              <a:t>…or maybe wanted to not be ourselves, but be someone else?... </a:t>
            </a:r>
            <a:endParaRPr lang="en-GB" sz="1200" kern="1200" dirty="0">
              <a:solidFill>
                <a:schemeClr val="tx1"/>
              </a:solidFill>
              <a:effectLst/>
              <a:latin typeface="+mn-lt"/>
              <a:ea typeface="+mn-ea"/>
              <a:cs typeface="+mn-cs"/>
            </a:endParaRPr>
          </a:p>
          <a:p>
            <a:pPr algn="ctr"/>
            <a:endParaRPr lang="en-GB" sz="1200" b="1" kern="1200" dirty="0">
              <a:solidFill>
                <a:schemeClr val="tx1"/>
              </a:solidFill>
              <a:effectLst/>
              <a:latin typeface="+mn-lt"/>
              <a:ea typeface="+mn-ea"/>
              <a:cs typeface="+mn-cs"/>
            </a:endParaRPr>
          </a:p>
        </p:txBody>
      </p:sp>
      <p:sp>
        <p:nvSpPr>
          <p:cNvPr id="19460" name="Slide Number Placeholder 3">
            <a:extLst>
              <a:ext uri="{FF2B5EF4-FFF2-40B4-BE49-F238E27FC236}">
                <a16:creationId xmlns:a16="http://schemas.microsoft.com/office/drawing/2014/main" id="{22E4F58D-43E7-410E-93DA-F75136F897B7}"/>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CE32EB7-AEDC-49D6-8C58-ED5817ECD2EC}" type="slidenum">
              <a:rPr lang="en-GB" altLang="en-US" smtClean="0"/>
              <a:pPr/>
              <a:t>17</a:t>
            </a:fld>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557E5-663E-A7BC-4FBA-A71E59F1D1C6}"/>
            </a:ext>
          </a:extLst>
        </p:cNvPr>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0546000B-EF5F-46B2-63DA-CB660E4A2B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8261323F-8A51-2360-2654-1A13D600CFB9}"/>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r>
              <a:rPr lang="en-GB" sz="1200" b="1" kern="1200" dirty="0">
                <a:solidFill>
                  <a:schemeClr val="tx1"/>
                </a:solidFill>
                <a:effectLst/>
                <a:latin typeface="+mn-lt"/>
                <a:ea typeface="+mn-ea"/>
                <a:cs typeface="+mn-cs"/>
              </a:rPr>
              <a:t>Slide 17: …I wonder whether we’ve ever said anything to someone else that has made them feel as if they don’t matter?...</a:t>
            </a:r>
            <a:endParaRPr lang="en-GB" sz="1200" kern="1200" dirty="0">
              <a:solidFill>
                <a:schemeClr val="tx1"/>
              </a:solidFill>
              <a:effectLst/>
              <a:latin typeface="+mn-lt"/>
              <a:ea typeface="+mn-ea"/>
              <a:cs typeface="+mn-cs"/>
            </a:endParaRPr>
          </a:p>
          <a:p>
            <a:pPr algn="ctr"/>
            <a:r>
              <a:rPr lang="en-GB" sz="1200" b="1" kern="1200" dirty="0">
                <a:solidFill>
                  <a:schemeClr val="tx1"/>
                </a:solidFill>
                <a:effectLst/>
                <a:latin typeface="+mn-lt"/>
                <a:ea typeface="+mn-ea"/>
                <a:cs typeface="+mn-cs"/>
              </a:rPr>
              <a:t>…or that we are more important than they are?...</a:t>
            </a:r>
            <a:endParaRPr lang="en-GB" sz="1200" kern="1200" dirty="0">
              <a:solidFill>
                <a:schemeClr val="tx1"/>
              </a:solidFill>
              <a:effectLst/>
              <a:latin typeface="+mn-lt"/>
              <a:ea typeface="+mn-ea"/>
              <a:cs typeface="+mn-cs"/>
            </a:endParaRPr>
          </a:p>
          <a:p>
            <a:pPr algn="ctr"/>
            <a:endParaRPr lang="en-GB" sz="1200" kern="1200" dirty="0">
              <a:solidFill>
                <a:schemeClr val="tx1"/>
              </a:solidFill>
              <a:effectLst/>
              <a:latin typeface="+mn-lt"/>
              <a:ea typeface="+mn-ea"/>
              <a:cs typeface="+mn-cs"/>
            </a:endParaRPr>
          </a:p>
        </p:txBody>
      </p:sp>
      <p:sp>
        <p:nvSpPr>
          <p:cNvPr id="19460" name="Slide Number Placeholder 3">
            <a:extLst>
              <a:ext uri="{FF2B5EF4-FFF2-40B4-BE49-F238E27FC236}">
                <a16:creationId xmlns:a16="http://schemas.microsoft.com/office/drawing/2014/main" id="{591056F6-73FE-891A-1F32-013A53D7318F}"/>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CE32EB7-AEDC-49D6-8C58-ED5817ECD2EC}" type="slidenum">
              <a:rPr lang="en-GB" altLang="en-US" smtClean="0"/>
              <a:pPr/>
              <a:t>18</a:t>
            </a:fld>
            <a:endParaRPr lang="en-GB" altLang="en-US"/>
          </a:p>
        </p:txBody>
      </p:sp>
    </p:spTree>
    <p:extLst>
      <p:ext uri="{BB962C8B-B14F-4D97-AF65-F5344CB8AC3E}">
        <p14:creationId xmlns:p14="http://schemas.microsoft.com/office/powerpoint/2010/main" val="4043570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71EA3-DDA3-7A38-97E0-8FBE75D26B64}"/>
            </a:ext>
          </a:extLst>
        </p:cNvPr>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DCA5E561-B25F-F877-53A2-41E335CACE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9" name="Notes Placeholder 2">
            <a:extLst>
              <a:ext uri="{FF2B5EF4-FFF2-40B4-BE49-F238E27FC236}">
                <a16:creationId xmlns:a16="http://schemas.microsoft.com/office/drawing/2014/main" id="{C3FD447B-ECAF-A021-8DFA-12BD3601E06C}"/>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ctr"/>
            <a:r>
              <a:rPr lang="en-GB" sz="1200" b="1" kern="1200" dirty="0">
                <a:solidFill>
                  <a:schemeClr val="tx1"/>
                </a:solidFill>
                <a:effectLst/>
                <a:latin typeface="+mn-lt"/>
                <a:ea typeface="+mn-ea"/>
                <a:cs typeface="+mn-cs"/>
              </a:rPr>
              <a:t>Slide 18: </a:t>
            </a:r>
            <a:r>
              <a:rPr lang="en-GB" sz="1200" kern="1200" dirty="0">
                <a:solidFill>
                  <a:schemeClr val="tx1"/>
                </a:solidFill>
                <a:effectLst/>
                <a:latin typeface="+mn-lt"/>
                <a:ea typeface="+mn-ea"/>
                <a:cs typeface="+mn-cs"/>
              </a:rPr>
              <a:t>We heard St. Paul’s words, which I’m going to read twice to help us to hear them well: </a:t>
            </a:r>
            <a:r>
              <a:rPr lang="en-GB" sz="1200" i="1" kern="1200" dirty="0">
                <a:solidFill>
                  <a:schemeClr val="tx1"/>
                </a:solidFill>
                <a:effectLst/>
                <a:latin typeface="+mn-lt"/>
                <a:ea typeface="+mn-ea"/>
                <a:cs typeface="+mn-cs"/>
              </a:rPr>
              <a:t>[read twice]</a:t>
            </a:r>
            <a:endParaRPr lang="en-GB" sz="1200" kern="1200" dirty="0">
              <a:solidFill>
                <a:schemeClr val="tx1"/>
              </a:solidFill>
              <a:effectLst/>
              <a:latin typeface="+mn-lt"/>
              <a:ea typeface="+mn-ea"/>
              <a:cs typeface="+mn-cs"/>
            </a:endParaRPr>
          </a:p>
          <a:p>
            <a:pPr algn="ctr"/>
            <a:r>
              <a:rPr lang="en-GB" sz="1200" b="1" kern="1200" dirty="0">
                <a:solidFill>
                  <a:schemeClr val="tx1"/>
                </a:solidFill>
                <a:effectLst/>
                <a:latin typeface="+mn-lt"/>
                <a:ea typeface="+mn-ea"/>
                <a:cs typeface="+mn-cs"/>
              </a:rPr>
              <a:t>‘…God put the parts in the body as he wanted them. He made a place for each one of them.’</a:t>
            </a:r>
            <a:r>
              <a:rPr lang="en-GB" sz="1200" kern="1200" dirty="0">
                <a:solidFill>
                  <a:schemeClr val="tx1"/>
                </a:solidFill>
                <a:effectLst/>
                <a:latin typeface="+mn-lt"/>
                <a:ea typeface="+mn-ea"/>
                <a:cs typeface="+mn-cs"/>
              </a:rPr>
              <a:t>  </a:t>
            </a:r>
          </a:p>
          <a:p>
            <a:pPr algn="ctr"/>
            <a:r>
              <a:rPr lang="en-GB" sz="1200" kern="1200" dirty="0">
                <a:solidFill>
                  <a:schemeClr val="tx1"/>
                </a:solidFill>
                <a:effectLst/>
                <a:latin typeface="+mn-lt"/>
                <a:ea typeface="+mn-ea"/>
                <a:cs typeface="+mn-cs"/>
              </a:rPr>
              <a:t>…each one of you is unique and your place in our school community matters….</a:t>
            </a:r>
          </a:p>
          <a:p>
            <a:pPr algn="ctr"/>
            <a:r>
              <a:rPr lang="en-GB" sz="1200" b="1" kern="1200" dirty="0">
                <a:solidFill>
                  <a:schemeClr val="tx1"/>
                </a:solidFill>
                <a:effectLst/>
                <a:latin typeface="+mn-lt"/>
                <a:ea typeface="+mn-ea"/>
                <a:cs typeface="+mn-cs"/>
              </a:rPr>
              <a:t>…I wonder how we show this within our school family?...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We’re going to draw this special time together today with a chance to pray if this is something you are comfortable with. There are some words you can join in with if you would like to…. </a:t>
            </a:r>
            <a:r>
              <a:rPr lang="en-GB" sz="1200" i="1" kern="1200" dirty="0">
                <a:solidFill>
                  <a:schemeClr val="tx1"/>
                </a:solidFill>
                <a:effectLst/>
                <a:latin typeface="+mn-lt"/>
                <a:ea typeface="+mn-ea"/>
                <a:cs typeface="+mn-cs"/>
              </a:rPr>
              <a:t>[or there’s an option to use Mr. Potato-Head to pray, later in the script!]</a:t>
            </a:r>
            <a:endParaRPr lang="en-GB" sz="1200" kern="1200" dirty="0">
              <a:solidFill>
                <a:schemeClr val="tx1"/>
              </a:solidFill>
              <a:effectLst/>
              <a:latin typeface="+mn-lt"/>
              <a:ea typeface="+mn-ea"/>
              <a:cs typeface="+mn-cs"/>
            </a:endParaRPr>
          </a:p>
        </p:txBody>
      </p:sp>
      <p:sp>
        <p:nvSpPr>
          <p:cNvPr id="19460" name="Slide Number Placeholder 3">
            <a:extLst>
              <a:ext uri="{FF2B5EF4-FFF2-40B4-BE49-F238E27FC236}">
                <a16:creationId xmlns:a16="http://schemas.microsoft.com/office/drawing/2014/main" id="{D62B36C2-EF15-F559-92AB-83CCFEEE221A}"/>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CE32EB7-AEDC-49D6-8C58-ED5817ECD2EC}" type="slidenum">
              <a:rPr lang="en-GB" altLang="en-US" smtClean="0"/>
              <a:pPr/>
              <a:t>19</a:t>
            </a:fld>
            <a:endParaRPr lang="en-GB" altLang="en-US"/>
          </a:p>
        </p:txBody>
      </p:sp>
    </p:spTree>
    <p:extLst>
      <p:ext uri="{BB962C8B-B14F-4D97-AF65-F5344CB8AC3E}">
        <p14:creationId xmlns:p14="http://schemas.microsoft.com/office/powerpoint/2010/main" val="3457571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602AD20-6F91-4FA2-B894-F9C4B2F778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7" name="Notes Placeholder 2">
            <a:extLst>
              <a:ext uri="{FF2B5EF4-FFF2-40B4-BE49-F238E27FC236}">
                <a16:creationId xmlns:a16="http://schemas.microsoft.com/office/drawing/2014/main" id="{E4A28BB7-4757-499D-9C15-27492969CAA6}"/>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lvl="0"/>
            <a:r>
              <a:rPr lang="en-GB" sz="1200" b="1" kern="1200" dirty="0">
                <a:solidFill>
                  <a:schemeClr val="tx1"/>
                </a:solidFill>
                <a:effectLst/>
                <a:latin typeface="+mn-lt"/>
                <a:ea typeface="+mn-ea"/>
                <a:cs typeface="+mn-cs"/>
              </a:rPr>
              <a:t>Slide 2:</a:t>
            </a:r>
            <a:r>
              <a:rPr lang="en-GB" sz="1200" kern="1200" dirty="0">
                <a:solidFill>
                  <a:schemeClr val="tx1"/>
                </a:solidFill>
                <a:effectLst/>
                <a:latin typeface="+mn-lt"/>
                <a:ea typeface="+mn-ea"/>
                <a:cs typeface="+mn-cs"/>
              </a:rPr>
              <a:t> Use our new gathering words for this term, or your usual greeting if you prefer. These greetings may change slightly each week to reflect the spiritual elements that we will be exploring in each week’s materials.</a:t>
            </a:r>
          </a:p>
          <a:p>
            <a:r>
              <a:rPr lang="en-GB" sz="1200" kern="1200" dirty="0">
                <a:solidFill>
                  <a:schemeClr val="tx1"/>
                </a:solidFill>
                <a:effectLst/>
                <a:latin typeface="+mn-lt"/>
                <a:ea typeface="+mn-ea"/>
                <a:cs typeface="+mn-cs"/>
              </a:rPr>
              <a:t> </a:t>
            </a:r>
          </a:p>
          <a:p>
            <a:r>
              <a:rPr lang="en-GB" sz="1200" b="1" i="1" kern="1200" dirty="0">
                <a:solidFill>
                  <a:schemeClr val="tx1"/>
                </a:solidFill>
                <a:effectLst/>
                <a:latin typeface="+mn-lt"/>
                <a:ea typeface="+mn-ea"/>
                <a:cs typeface="+mn-cs"/>
              </a:rPr>
              <a:t>Leader: </a:t>
            </a:r>
            <a:r>
              <a:rPr lang="en-GB" sz="1200" kern="1200" dirty="0">
                <a:solidFill>
                  <a:schemeClr val="tx1"/>
                </a:solidFill>
                <a:effectLst/>
                <a:latin typeface="+mn-lt"/>
                <a:ea typeface="+mn-ea"/>
                <a:cs typeface="+mn-cs"/>
              </a:rPr>
              <a:t>As we gather to share our story today….</a:t>
            </a:r>
          </a:p>
          <a:p>
            <a:r>
              <a:rPr lang="en-GB" sz="1200" b="1" i="1" kern="1200" dirty="0">
                <a:solidFill>
                  <a:schemeClr val="tx1"/>
                </a:solidFill>
                <a:effectLst/>
                <a:latin typeface="+mn-lt"/>
                <a:ea typeface="+mn-ea"/>
                <a:cs typeface="+mn-cs"/>
              </a:rPr>
              <a:t>All: </a:t>
            </a:r>
            <a:r>
              <a:rPr lang="en-GB" sz="1200" b="1" kern="1200" dirty="0">
                <a:solidFill>
                  <a:schemeClr val="tx1"/>
                </a:solidFill>
                <a:effectLst/>
                <a:latin typeface="+mn-lt"/>
                <a:ea typeface="+mn-ea"/>
                <a:cs typeface="+mn-cs"/>
              </a:rPr>
              <a:t>May we grow in our understanding of ourselves and of others.</a:t>
            </a:r>
            <a:endParaRPr lang="en-GB" altLang="en-US" sz="1800" dirty="0">
              <a:latin typeface="Cambria" panose="02040503050406030204" pitchFamily="18" charset="0"/>
              <a:ea typeface="Calibri" panose="020F0502020204030204" pitchFamily="34" charset="0"/>
              <a:cs typeface="Times New Roman" panose="02020603050405020304" pitchFamily="18" charset="0"/>
            </a:endParaRPr>
          </a:p>
        </p:txBody>
      </p:sp>
      <p:sp>
        <p:nvSpPr>
          <p:cNvPr id="16388" name="Slide Number Placeholder 3">
            <a:extLst>
              <a:ext uri="{FF2B5EF4-FFF2-40B4-BE49-F238E27FC236}">
                <a16:creationId xmlns:a16="http://schemas.microsoft.com/office/drawing/2014/main" id="{EDFF2C78-F87D-42BD-B67C-ADA74CDB4A71}"/>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C105EB9-C087-4CF7-A15F-30CC282395FD}"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Slide 19: …we belong together!</a:t>
            </a:r>
            <a:endParaRPr lang="en-GB" sz="1200" kern="1200" dirty="0">
              <a:solidFill>
                <a:schemeClr val="tx1"/>
              </a:solidFill>
              <a:effectLst/>
              <a:latin typeface="+mn-lt"/>
              <a:ea typeface="+mn-ea"/>
              <a:cs typeface="+mn-cs"/>
            </a:endParaRPr>
          </a:p>
          <a:p>
            <a:r>
              <a:rPr lang="en-GB" b="0" dirty="0"/>
              <a:t>Or, if you prefer, just be still and quiet with your own thoughts…..</a:t>
            </a:r>
          </a:p>
        </p:txBody>
      </p:sp>
      <p:sp>
        <p:nvSpPr>
          <p:cNvPr id="4" name="Slide Number Placeholder 3"/>
          <p:cNvSpPr>
            <a:spLocks noGrp="1"/>
          </p:cNvSpPr>
          <p:nvPr>
            <p:ph type="sldNum" sz="quarter" idx="5"/>
          </p:nvPr>
        </p:nvSpPr>
        <p:spPr/>
        <p:txBody>
          <a:bodyPr/>
          <a:lstStyle/>
          <a:p>
            <a:fld id="{403128AB-7EA3-884D-B84F-2D9B3C601A6B}" type="slidenum">
              <a:rPr lang="en-US" smtClean="0"/>
              <a:t>20</a:t>
            </a:fld>
            <a:endParaRPr lang="en-US"/>
          </a:p>
        </p:txBody>
      </p:sp>
    </p:spTree>
    <p:extLst>
      <p:ext uri="{BB962C8B-B14F-4D97-AF65-F5344CB8AC3E}">
        <p14:creationId xmlns:p14="http://schemas.microsoft.com/office/powerpoint/2010/main" val="2525615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6B6FF-89F1-FEB3-E20B-73D3DEA47F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9BB88F-5693-B0FA-DE2B-8D9DEF42B8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91BFB3-8BA7-1920-DF66-FD0DB89ADD6F}"/>
              </a:ext>
            </a:extLst>
          </p:cNvPr>
          <p:cNvSpPr>
            <a:spLocks noGrp="1"/>
          </p:cNvSpPr>
          <p:nvPr>
            <p:ph type="body" idx="1"/>
          </p:nvPr>
        </p:nvSpPr>
        <p:spPr/>
        <p: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Slide 20: </a:t>
            </a:r>
            <a:r>
              <a:rPr lang="en-GB" sz="1200" b="0" kern="1200" dirty="0">
                <a:solidFill>
                  <a:schemeClr val="tx1"/>
                </a:solidFill>
                <a:effectLst/>
                <a:latin typeface="+mn-lt"/>
                <a:ea typeface="+mn-ea"/>
                <a:cs typeface="+mn-cs"/>
              </a:rPr>
              <a:t>In our classes…</a:t>
            </a:r>
            <a:r>
              <a:rPr lang="en-US" altLang="en-US" sz="1200" b="1" dirty="0">
                <a:solidFill>
                  <a:srgbClr val="FFFFFF"/>
                </a:solidFill>
                <a:latin typeface="Century Gothic" panose="020B0502020202020204" pitchFamily="34" charset="0"/>
                <a:cs typeface="Arial" panose="020B0604020202020204" pitchFamily="34" charset="0"/>
              </a:rPr>
              <a:t>…we belong together!</a:t>
            </a:r>
          </a:p>
          <a:p>
            <a:endParaRPr lang="en-GB" dirty="0"/>
          </a:p>
        </p:txBody>
      </p:sp>
      <p:sp>
        <p:nvSpPr>
          <p:cNvPr id="4" name="Slide Number Placeholder 3">
            <a:extLst>
              <a:ext uri="{FF2B5EF4-FFF2-40B4-BE49-F238E27FC236}">
                <a16:creationId xmlns:a16="http://schemas.microsoft.com/office/drawing/2014/main" id="{B3F35607-2258-0CFA-4550-DE4E2A7FFD39}"/>
              </a:ext>
            </a:extLst>
          </p:cNvPr>
          <p:cNvSpPr>
            <a:spLocks noGrp="1"/>
          </p:cNvSpPr>
          <p:nvPr>
            <p:ph type="sldNum" sz="quarter" idx="5"/>
          </p:nvPr>
        </p:nvSpPr>
        <p:spPr/>
        <p:txBody>
          <a:bodyPr/>
          <a:lstStyle/>
          <a:p>
            <a:fld id="{403128AB-7EA3-884D-B84F-2D9B3C601A6B}" type="slidenum">
              <a:rPr lang="en-US" smtClean="0"/>
              <a:t>21</a:t>
            </a:fld>
            <a:endParaRPr lang="en-US"/>
          </a:p>
        </p:txBody>
      </p:sp>
    </p:spTree>
    <p:extLst>
      <p:ext uri="{BB962C8B-B14F-4D97-AF65-F5344CB8AC3E}">
        <p14:creationId xmlns:p14="http://schemas.microsoft.com/office/powerpoint/2010/main" val="2700005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392EC-C4DD-EDD6-7C80-2DF85B8982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E765E5-205C-6034-B75B-F119CE55F1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FCAB84-AE0F-A04B-EE12-843554CA2DA1}"/>
              </a:ext>
            </a:extLst>
          </p:cNvPr>
          <p:cNvSpPr>
            <a:spLocks noGrp="1"/>
          </p:cNvSpPr>
          <p:nvPr>
            <p:ph type="body" idx="1"/>
          </p:nvPr>
        </p:nvSpPr>
        <p:spPr/>
        <p: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Slide 21: </a:t>
            </a:r>
            <a:r>
              <a:rPr lang="en-GB" sz="1200" b="0" kern="1200" dirty="0">
                <a:solidFill>
                  <a:schemeClr val="tx1"/>
                </a:solidFill>
                <a:effectLst/>
                <a:latin typeface="+mn-lt"/>
                <a:ea typeface="+mn-ea"/>
                <a:cs typeface="+mn-cs"/>
              </a:rPr>
              <a:t>Whatever we are good at…</a:t>
            </a:r>
            <a:r>
              <a:rPr lang="en-US" altLang="en-US" sz="1200" b="1" dirty="0">
                <a:solidFill>
                  <a:srgbClr val="FFFFFF"/>
                </a:solidFill>
                <a:latin typeface="Century Gothic" panose="020B0502020202020204" pitchFamily="34" charset="0"/>
                <a:cs typeface="Arial" panose="020B0604020202020204" pitchFamily="34" charset="0"/>
              </a:rPr>
              <a:t>…we belong together!</a:t>
            </a:r>
          </a:p>
          <a:p>
            <a:pPr marL="0" marR="0" lvl="0" indent="0" algn="l" defTabSz="457177"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endParaRPr lang="en-GB" dirty="0"/>
          </a:p>
        </p:txBody>
      </p:sp>
      <p:sp>
        <p:nvSpPr>
          <p:cNvPr id="4" name="Slide Number Placeholder 3">
            <a:extLst>
              <a:ext uri="{FF2B5EF4-FFF2-40B4-BE49-F238E27FC236}">
                <a16:creationId xmlns:a16="http://schemas.microsoft.com/office/drawing/2014/main" id="{C6BA85C0-6BE6-8DC7-D5AD-02E82F9FE9D5}"/>
              </a:ext>
            </a:extLst>
          </p:cNvPr>
          <p:cNvSpPr>
            <a:spLocks noGrp="1"/>
          </p:cNvSpPr>
          <p:nvPr>
            <p:ph type="sldNum" sz="quarter" idx="5"/>
          </p:nvPr>
        </p:nvSpPr>
        <p:spPr/>
        <p:txBody>
          <a:bodyPr/>
          <a:lstStyle/>
          <a:p>
            <a:fld id="{403128AB-7EA3-884D-B84F-2D9B3C601A6B}" type="slidenum">
              <a:rPr lang="en-US" smtClean="0"/>
              <a:t>22</a:t>
            </a:fld>
            <a:endParaRPr lang="en-US"/>
          </a:p>
        </p:txBody>
      </p:sp>
    </p:spTree>
    <p:extLst>
      <p:ext uri="{BB962C8B-B14F-4D97-AF65-F5344CB8AC3E}">
        <p14:creationId xmlns:p14="http://schemas.microsoft.com/office/powerpoint/2010/main" val="5444431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E72F7-DFBA-86FF-D696-DECBDE47F6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6DB4EC-F32F-04B1-63AF-009473114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EF7E50-628B-3A8A-08F0-62E9D702037F}"/>
              </a:ext>
            </a:extLst>
          </p:cNvPr>
          <p:cNvSpPr>
            <a:spLocks noGrp="1"/>
          </p:cNvSpPr>
          <p:nvPr>
            <p:ph type="body" idx="1"/>
          </p:nvPr>
        </p:nvSpPr>
        <p:spPr/>
        <p: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Slide 22: </a:t>
            </a:r>
            <a:r>
              <a:rPr lang="en-GB" sz="1200" b="0" kern="1200" dirty="0">
                <a:solidFill>
                  <a:schemeClr val="tx1"/>
                </a:solidFill>
                <a:effectLst/>
                <a:latin typeface="+mn-lt"/>
                <a:ea typeface="+mn-ea"/>
                <a:cs typeface="+mn-cs"/>
              </a:rPr>
              <a:t>Even if we’re feeling like we don’t quite fit!</a:t>
            </a:r>
            <a:r>
              <a:rPr lang="en-US" altLang="en-US" sz="1200" b="1" dirty="0">
                <a:solidFill>
                  <a:srgbClr val="FFFFFF"/>
                </a:solidFill>
                <a:latin typeface="Century Gothic" panose="020B0502020202020204" pitchFamily="34" charset="0"/>
                <a:cs typeface="Arial" panose="020B0604020202020204" pitchFamily="34" charset="0"/>
              </a:rPr>
              <a:t>…we belong together!</a:t>
            </a:r>
          </a:p>
          <a:p>
            <a:pPr marL="0" marR="0" lvl="0" indent="0" algn="l" defTabSz="457177"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endParaRPr lang="en-GB" dirty="0"/>
          </a:p>
        </p:txBody>
      </p:sp>
      <p:sp>
        <p:nvSpPr>
          <p:cNvPr id="4" name="Slide Number Placeholder 3">
            <a:extLst>
              <a:ext uri="{FF2B5EF4-FFF2-40B4-BE49-F238E27FC236}">
                <a16:creationId xmlns:a16="http://schemas.microsoft.com/office/drawing/2014/main" id="{514CD40E-F3C8-472D-06A9-CACA5B312DB7}"/>
              </a:ext>
            </a:extLst>
          </p:cNvPr>
          <p:cNvSpPr>
            <a:spLocks noGrp="1"/>
          </p:cNvSpPr>
          <p:nvPr>
            <p:ph type="sldNum" sz="quarter" idx="5"/>
          </p:nvPr>
        </p:nvSpPr>
        <p:spPr/>
        <p:txBody>
          <a:bodyPr/>
          <a:lstStyle/>
          <a:p>
            <a:fld id="{403128AB-7EA3-884D-B84F-2D9B3C601A6B}" type="slidenum">
              <a:rPr lang="en-US" smtClean="0"/>
              <a:t>23</a:t>
            </a:fld>
            <a:endParaRPr lang="en-US"/>
          </a:p>
        </p:txBody>
      </p:sp>
    </p:spTree>
    <p:extLst>
      <p:ext uri="{BB962C8B-B14F-4D97-AF65-F5344CB8AC3E}">
        <p14:creationId xmlns:p14="http://schemas.microsoft.com/office/powerpoint/2010/main" val="18775087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DEA97-0DD9-AE83-7959-E86C6EDA5F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D2653A-5B97-41DE-8A22-6D914B6675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5290FD-F9F0-0ADC-1D80-CA925B7D9348}"/>
              </a:ext>
            </a:extLst>
          </p:cNvPr>
          <p:cNvSpPr>
            <a:spLocks noGrp="1"/>
          </p:cNvSpPr>
          <p:nvPr>
            <p:ph type="body" idx="1"/>
          </p:nvPr>
        </p:nvSpPr>
        <p:spPr/>
        <p: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Slide 23: </a:t>
            </a:r>
            <a:r>
              <a:rPr lang="en-GB" sz="1200" b="0" kern="1200" dirty="0">
                <a:solidFill>
                  <a:schemeClr val="tx1"/>
                </a:solidFill>
                <a:effectLst/>
                <a:latin typeface="+mn-lt"/>
                <a:ea typeface="+mn-ea"/>
                <a:cs typeface="+mn-cs"/>
              </a:rPr>
              <a:t>In our school family…</a:t>
            </a:r>
            <a:r>
              <a:rPr lang="en-US" altLang="en-US" sz="1200" b="1" dirty="0">
                <a:solidFill>
                  <a:srgbClr val="FFFFFF"/>
                </a:solidFill>
                <a:latin typeface="Century Gothic" panose="020B0502020202020204" pitchFamily="34" charset="0"/>
                <a:cs typeface="Arial" panose="020B0604020202020204" pitchFamily="34" charset="0"/>
              </a:rPr>
              <a:t>…we belong together!</a:t>
            </a:r>
          </a:p>
          <a:p>
            <a:endParaRPr lang="en-GB" dirty="0"/>
          </a:p>
        </p:txBody>
      </p:sp>
      <p:sp>
        <p:nvSpPr>
          <p:cNvPr id="4" name="Slide Number Placeholder 3">
            <a:extLst>
              <a:ext uri="{FF2B5EF4-FFF2-40B4-BE49-F238E27FC236}">
                <a16:creationId xmlns:a16="http://schemas.microsoft.com/office/drawing/2014/main" id="{A4D063C1-8258-F8EF-D881-A30F6EA2D74D}"/>
              </a:ext>
            </a:extLst>
          </p:cNvPr>
          <p:cNvSpPr>
            <a:spLocks noGrp="1"/>
          </p:cNvSpPr>
          <p:nvPr>
            <p:ph type="sldNum" sz="quarter" idx="5"/>
          </p:nvPr>
        </p:nvSpPr>
        <p:spPr/>
        <p:txBody>
          <a:bodyPr/>
          <a:lstStyle/>
          <a:p>
            <a:fld id="{403128AB-7EA3-884D-B84F-2D9B3C601A6B}" type="slidenum">
              <a:rPr lang="en-US" smtClean="0"/>
              <a:t>24</a:t>
            </a:fld>
            <a:endParaRPr lang="en-US"/>
          </a:p>
        </p:txBody>
      </p:sp>
    </p:spTree>
    <p:extLst>
      <p:ext uri="{BB962C8B-B14F-4D97-AF65-F5344CB8AC3E}">
        <p14:creationId xmlns:p14="http://schemas.microsoft.com/office/powerpoint/2010/main" val="2991492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6F7C24D1-881E-6F3C-29F2-7488E2E3B0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A6A9FBD7-52F5-89AD-5CAD-E8E947F478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b="1" dirty="0">
                <a:ea typeface="Calibri" panose="020F0502020204030204" pitchFamily="34" charset="0"/>
                <a:cs typeface="Times New Roman" panose="02020603050405020304" pitchFamily="18" charset="0"/>
              </a:rPr>
              <a:t>Slide 25: Amen</a:t>
            </a:r>
          </a:p>
        </p:txBody>
      </p:sp>
      <p:sp>
        <p:nvSpPr>
          <p:cNvPr id="26628" name="Slide Number Placeholder 3">
            <a:extLst>
              <a:ext uri="{FF2B5EF4-FFF2-40B4-BE49-F238E27FC236}">
                <a16:creationId xmlns:a16="http://schemas.microsoft.com/office/drawing/2014/main" id="{1D8B4CDF-3F30-C7DD-56ED-EFFCB54294E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CD0C386-E2A9-42D2-A06A-1F41FB917231}"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1" kern="1200" dirty="0">
                <a:solidFill>
                  <a:schemeClr val="tx1"/>
                </a:solidFill>
                <a:effectLst/>
                <a:latin typeface="+mn-lt"/>
                <a:ea typeface="+mn-ea"/>
                <a:cs typeface="+mn-cs"/>
              </a:rPr>
              <a:t>Slide 26: Optional prayer opportunity, based on reflective activity (p6), using Mr Potato-Head’s body parts!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As you add his body parts, use these words:</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Legs:…</a:t>
            </a:r>
            <a:r>
              <a:rPr lang="en-GB" sz="1200" kern="1200" dirty="0">
                <a:solidFill>
                  <a:schemeClr val="tx1"/>
                </a:solidFill>
                <a:effectLst/>
                <a:latin typeface="+mn-lt"/>
                <a:ea typeface="+mn-ea"/>
                <a:cs typeface="+mn-cs"/>
              </a:rPr>
              <a:t>may our legs take us to places where we can help others this week.</a:t>
            </a:r>
          </a:p>
          <a:p>
            <a:r>
              <a:rPr lang="en-GB" sz="1200" b="1" kern="1200" dirty="0">
                <a:solidFill>
                  <a:schemeClr val="tx1"/>
                </a:solidFill>
                <a:effectLst/>
                <a:latin typeface="+mn-lt"/>
                <a:ea typeface="+mn-ea"/>
                <a:cs typeface="+mn-cs"/>
              </a:rPr>
              <a:t>Hands:…</a:t>
            </a:r>
            <a:r>
              <a:rPr lang="en-GB" sz="1200" kern="1200" dirty="0">
                <a:solidFill>
                  <a:schemeClr val="tx1"/>
                </a:solidFill>
                <a:effectLst/>
                <a:latin typeface="+mn-lt"/>
                <a:ea typeface="+mn-ea"/>
                <a:cs typeface="+mn-cs"/>
              </a:rPr>
              <a:t>may we use our hands to serve others this week.</a:t>
            </a:r>
          </a:p>
          <a:p>
            <a:r>
              <a:rPr lang="en-GB" sz="1200" b="1" kern="1200" dirty="0">
                <a:solidFill>
                  <a:schemeClr val="tx1"/>
                </a:solidFill>
                <a:effectLst/>
                <a:latin typeface="+mn-lt"/>
                <a:ea typeface="+mn-ea"/>
                <a:cs typeface="+mn-cs"/>
              </a:rPr>
              <a:t>Eyes:…</a:t>
            </a:r>
            <a:r>
              <a:rPr lang="en-GB" sz="1200" kern="1200" dirty="0">
                <a:solidFill>
                  <a:schemeClr val="tx1"/>
                </a:solidFill>
                <a:effectLst/>
                <a:latin typeface="+mn-lt"/>
                <a:ea typeface="+mn-ea"/>
                <a:cs typeface="+mn-cs"/>
              </a:rPr>
              <a:t>may we see opportunities to love others this week.</a:t>
            </a:r>
          </a:p>
          <a:p>
            <a:r>
              <a:rPr lang="en-GB" sz="1200" b="1" kern="1200" dirty="0">
                <a:solidFill>
                  <a:schemeClr val="tx1"/>
                </a:solidFill>
                <a:effectLst/>
                <a:latin typeface="+mn-lt"/>
                <a:ea typeface="+mn-ea"/>
                <a:cs typeface="+mn-cs"/>
              </a:rPr>
              <a:t>Ears:…</a:t>
            </a:r>
            <a:r>
              <a:rPr lang="en-GB" sz="1200" kern="1200" dirty="0">
                <a:solidFill>
                  <a:schemeClr val="tx1"/>
                </a:solidFill>
                <a:effectLst/>
                <a:latin typeface="+mn-lt"/>
                <a:ea typeface="+mn-ea"/>
                <a:cs typeface="+mn-cs"/>
              </a:rPr>
              <a:t>may we really listen when others speak to us this week.</a:t>
            </a:r>
          </a:p>
          <a:p>
            <a:r>
              <a:rPr lang="en-GB" sz="1200" b="1" kern="1200" dirty="0">
                <a:solidFill>
                  <a:schemeClr val="tx1"/>
                </a:solidFill>
                <a:effectLst/>
                <a:latin typeface="+mn-lt"/>
                <a:ea typeface="+mn-ea"/>
                <a:cs typeface="+mn-cs"/>
              </a:rPr>
              <a:t>Nose: </a:t>
            </a:r>
            <a:r>
              <a:rPr lang="en-GB" sz="1200" kern="1200" dirty="0">
                <a:solidFill>
                  <a:schemeClr val="tx1"/>
                </a:solidFill>
                <a:effectLst/>
                <a:latin typeface="+mn-lt"/>
                <a:ea typeface="+mn-ea"/>
                <a:cs typeface="+mn-cs"/>
              </a:rPr>
              <a:t>Mr Potato-Head’s nose is in the centre of his face…may our actions put others at the centre of all we do.</a:t>
            </a:r>
          </a:p>
          <a:p>
            <a:r>
              <a:rPr lang="en-GB" sz="1200" b="1" kern="1200" dirty="0">
                <a:solidFill>
                  <a:schemeClr val="tx1"/>
                </a:solidFill>
                <a:effectLst/>
                <a:latin typeface="+mn-lt"/>
                <a:ea typeface="+mn-ea"/>
                <a:cs typeface="+mn-cs"/>
              </a:rPr>
              <a:t>Mouth: </a:t>
            </a:r>
            <a:r>
              <a:rPr lang="en-GB" sz="1200" kern="1200" dirty="0">
                <a:solidFill>
                  <a:schemeClr val="tx1"/>
                </a:solidFill>
                <a:effectLst/>
                <a:latin typeface="+mn-lt"/>
                <a:ea typeface="+mn-ea"/>
                <a:cs typeface="+mn-cs"/>
              </a:rPr>
              <a:t>…may we speak well of others this week.</a:t>
            </a:r>
          </a:p>
          <a:p>
            <a:r>
              <a:rPr lang="en-GB" sz="1200" kern="1200" dirty="0">
                <a:solidFill>
                  <a:schemeClr val="tx1"/>
                </a:solidFill>
                <a:effectLst/>
                <a:latin typeface="+mn-lt"/>
                <a:ea typeface="+mn-ea"/>
                <a:cs typeface="+mn-cs"/>
              </a:rPr>
              <a:t>Now put his hat on and say </a:t>
            </a:r>
            <a:r>
              <a:rPr lang="en-GB" sz="1200" b="1" kern="1200" dirty="0">
                <a:solidFill>
                  <a:schemeClr val="tx1"/>
                </a:solidFill>
                <a:effectLst/>
                <a:latin typeface="+mn-lt"/>
                <a:ea typeface="+mn-ea"/>
                <a:cs typeface="+mn-cs"/>
              </a:rPr>
              <a:t>Amen!</a:t>
            </a:r>
            <a:endParaRPr lang="en-GB" b="1" i="1" dirty="0"/>
          </a:p>
        </p:txBody>
      </p:sp>
      <p:sp>
        <p:nvSpPr>
          <p:cNvPr id="4" name="Slide Number Placeholder 3"/>
          <p:cNvSpPr>
            <a:spLocks noGrp="1"/>
          </p:cNvSpPr>
          <p:nvPr>
            <p:ph type="sldNum" sz="quarter" idx="5"/>
          </p:nvPr>
        </p:nvSpPr>
        <p:spPr/>
        <p:txBody>
          <a:bodyPr/>
          <a:lstStyle/>
          <a:p>
            <a:fld id="{403128AB-7EA3-884D-B84F-2D9B3C601A6B}" type="slidenum">
              <a:rPr lang="en-US" smtClean="0"/>
              <a:t>26</a:t>
            </a:fld>
            <a:endParaRPr lang="en-US"/>
          </a:p>
        </p:txBody>
      </p:sp>
    </p:spTree>
    <p:extLst>
      <p:ext uri="{BB962C8B-B14F-4D97-AF65-F5344CB8AC3E}">
        <p14:creationId xmlns:p14="http://schemas.microsoft.com/office/powerpoint/2010/main" val="29980355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24E9C-5116-FE9F-0942-75D9D19079F3}"/>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A5C3E342-5C74-6592-5002-8F381CDA47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3F252776-783F-9F67-ECFA-4148D7D5DE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b="1" dirty="0">
                <a:ea typeface="Calibri" panose="020F0502020204030204" pitchFamily="34" charset="0"/>
                <a:cs typeface="Times New Roman" panose="02020603050405020304" pitchFamily="18" charset="0"/>
              </a:rPr>
              <a:t>Slide 20: Amen</a:t>
            </a:r>
          </a:p>
          <a:p>
            <a:pPr>
              <a:spcBef>
                <a:spcPct val="0"/>
              </a:spcBef>
            </a:pPr>
            <a:endParaRPr lang="en-GB" altLang="en-US" b="1" dirty="0">
              <a:ea typeface="Calibri" panose="020F0502020204030204" pitchFamily="34" charset="0"/>
              <a:cs typeface="Times New Roman" panose="02020603050405020304" pitchFamily="18" charset="0"/>
            </a:endParaRPr>
          </a:p>
          <a:p>
            <a:r>
              <a:rPr lang="en-GB" sz="1200" i="1" kern="1200" dirty="0">
                <a:solidFill>
                  <a:schemeClr val="tx1"/>
                </a:solidFill>
                <a:effectLst/>
                <a:latin typeface="+mn-lt"/>
                <a:ea typeface="+mn-ea"/>
                <a:cs typeface="+mn-cs"/>
              </a:rPr>
              <a:t>[Alternative prayer: </a:t>
            </a:r>
            <a:r>
              <a:rPr lang="en-GB" sz="1200" kern="1200" dirty="0">
                <a:solidFill>
                  <a:schemeClr val="tx1"/>
                </a:solidFill>
                <a:effectLst/>
                <a:latin typeface="+mn-lt"/>
                <a:ea typeface="+mn-ea"/>
                <a:cs typeface="+mn-cs"/>
              </a:rPr>
              <a:t>We’re going to sing our prayer today: it's a song that asks for one of those ‘fruits’, God’s peace, to be with us in all that we do. </a:t>
            </a:r>
          </a:p>
          <a:p>
            <a:r>
              <a:rPr lang="en-GB" sz="1200" kern="1200" dirty="0">
                <a:solidFill>
                  <a:schemeClr val="tx1"/>
                </a:solidFill>
                <a:effectLst/>
                <a:latin typeface="+mn-lt"/>
                <a:ea typeface="+mn-ea"/>
                <a:cs typeface="+mn-cs"/>
              </a:rPr>
              <a:t>Use the song</a:t>
            </a:r>
            <a:r>
              <a:rPr lang="en-GB" sz="1200" b="1" kern="1200" dirty="0">
                <a:solidFill>
                  <a:schemeClr val="tx1"/>
                </a:solidFill>
                <a:effectLst/>
                <a:latin typeface="+mn-lt"/>
                <a:ea typeface="+mn-ea"/>
                <a:cs typeface="+mn-cs"/>
              </a:rPr>
              <a:t> </a:t>
            </a:r>
            <a:r>
              <a:rPr lang="en-GB" sz="1200" b="1" u="sng" kern="1200" dirty="0">
                <a:solidFill>
                  <a:schemeClr val="tx1"/>
                </a:solidFill>
                <a:effectLst/>
                <a:latin typeface="+mn-lt"/>
                <a:ea typeface="+mn-ea"/>
                <a:cs typeface="+mn-cs"/>
                <a:hlinkClick r:id="rId3"/>
              </a:rPr>
              <a:t>‘Peace be in our waking’</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inviting children to join in any words that they would like to.</a:t>
            </a:r>
            <a:endParaRPr lang="en-GB" altLang="en-US" b="1" dirty="0">
              <a:ea typeface="Calibri" panose="020F0502020204030204" pitchFamily="34" charset="0"/>
              <a:cs typeface="Times New Roman" panose="02020603050405020304" pitchFamily="18" charset="0"/>
            </a:endParaRPr>
          </a:p>
        </p:txBody>
      </p:sp>
      <p:sp>
        <p:nvSpPr>
          <p:cNvPr id="26628" name="Slide Number Placeholder 3">
            <a:extLst>
              <a:ext uri="{FF2B5EF4-FFF2-40B4-BE49-F238E27FC236}">
                <a16:creationId xmlns:a16="http://schemas.microsoft.com/office/drawing/2014/main" id="{9B5B4607-A1A2-2221-9079-215FA953196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CD0C386-E2A9-42D2-A06A-1F41FB917231}"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87766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8A8AAB0E-F071-4859-8F1A-CB796C267C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699" name="Notes Placeholder 2">
            <a:extLst>
              <a:ext uri="{FF2B5EF4-FFF2-40B4-BE49-F238E27FC236}">
                <a16:creationId xmlns:a16="http://schemas.microsoft.com/office/drawing/2014/main" id="{D70522BB-334F-4C08-BD97-61336541259B}"/>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l"/>
            <a:r>
              <a:rPr lang="en-GB" altLang="en-US" sz="1800" b="1" dirty="0">
                <a:latin typeface="Cambria" panose="02040503050406030204" pitchFamily="18" charset="0"/>
                <a:ea typeface="Calibri" panose="020F0502020204030204" pitchFamily="34" charset="0"/>
                <a:cs typeface="Times New Roman" panose="02020603050405020304" pitchFamily="18" charset="0"/>
              </a:rPr>
              <a:t>Slide 28: Sending</a:t>
            </a:r>
          </a:p>
          <a:p>
            <a:pPr>
              <a:defRPr/>
            </a:pPr>
            <a:r>
              <a:rPr lang="en-GB" sz="1800" b="1" i="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18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a:defRPr/>
            </a:pPr>
            <a:r>
              <a:rPr lang="en-GB" sz="1800" b="1" i="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All: </a:t>
            </a:r>
            <a:r>
              <a:rPr lang="en-GB" sz="18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May we remember that we belong together!</a:t>
            </a:r>
            <a:endParaRPr lang="en-GB" altLang="en-US" sz="1800" b="1" dirty="0">
              <a:latin typeface="Cambria" panose="02040503050406030204" pitchFamily="18" charset="0"/>
              <a:ea typeface="Calibri" panose="020F0502020204030204" pitchFamily="34" charset="0"/>
              <a:cs typeface="Times New Roman" panose="02020603050405020304" pitchFamily="18" charset="0"/>
            </a:endParaRPr>
          </a:p>
        </p:txBody>
      </p:sp>
      <p:sp>
        <p:nvSpPr>
          <p:cNvPr id="29700" name="Slide Number Placeholder 3">
            <a:extLst>
              <a:ext uri="{FF2B5EF4-FFF2-40B4-BE49-F238E27FC236}">
                <a16:creationId xmlns:a16="http://schemas.microsoft.com/office/drawing/2014/main" id="{40EA7E7F-A931-4F24-9436-79D6B5D95405}"/>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C213F1E-943C-4E51-9084-843FD1080160}" type="slidenum">
              <a:rPr lang="en-US" altLang="en-US" smtClean="0"/>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886AB-8D32-34A0-0045-1FAA7D17F9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273AFF-656B-A270-F81E-ECAFD9CAB0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1B599C-9814-5F9B-357D-90AB5765517B}"/>
              </a:ext>
            </a:extLst>
          </p:cNvPr>
          <p:cNvSpPr>
            <a:spLocks noGrp="1"/>
          </p:cNvSpPr>
          <p:nvPr>
            <p:ph type="body" idx="1"/>
          </p:nvPr>
        </p:nvSpPr>
        <p:spPr/>
        <p:txBody>
          <a:bodyPr/>
          <a:lstStyle/>
          <a:p>
            <a:r>
              <a:rPr lang="en-GB" sz="1200" b="1" kern="1200" dirty="0">
                <a:solidFill>
                  <a:schemeClr val="tx1"/>
                </a:solidFill>
                <a:effectLst/>
                <a:latin typeface="+mn-lt"/>
                <a:ea typeface="+mn-ea"/>
                <a:cs typeface="+mn-cs"/>
              </a:rPr>
              <a:t>Slide 29: Reflective areas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You will need a simple jigsaw</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 </a:t>
            </a:r>
            <a:r>
              <a:rPr lang="en-US" sz="1200" kern="1200" dirty="0">
                <a:solidFill>
                  <a:schemeClr val="tx1"/>
                </a:solidFill>
                <a:effectLst/>
                <a:latin typeface="+mn-lt"/>
                <a:ea typeface="+mn-ea"/>
                <a:cs typeface="+mn-cs"/>
              </a:rPr>
              <a:t>Pick up a piece of jigsaw puzzle and think about how it has a special place. You have a special place as part of our school family.</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Think: </a:t>
            </a:r>
            <a:r>
              <a:rPr lang="en-GB" sz="1200" kern="1200" dirty="0">
                <a:solidFill>
                  <a:schemeClr val="tx1"/>
                </a:solidFill>
                <a:effectLst/>
                <a:latin typeface="+mn-lt"/>
                <a:ea typeface="+mn-ea"/>
                <a:cs typeface="+mn-cs"/>
              </a:rPr>
              <a:t>Think about times when you feel you really belong at our school.</a:t>
            </a:r>
          </a:p>
          <a:p>
            <a:r>
              <a:rPr lang="en-US" sz="1200" b="1" kern="1200" dirty="0">
                <a:solidFill>
                  <a:schemeClr val="tx1"/>
                </a:solidFill>
                <a:effectLst/>
                <a:latin typeface="+mn-lt"/>
                <a:ea typeface="+mn-ea"/>
                <a:cs typeface="+mn-cs"/>
              </a:rPr>
              <a:t>Talk: </a:t>
            </a:r>
            <a:r>
              <a:rPr lang="en-US" sz="1200" kern="1200" dirty="0">
                <a:solidFill>
                  <a:schemeClr val="tx1"/>
                </a:solidFill>
                <a:effectLst/>
                <a:latin typeface="+mn-lt"/>
                <a:ea typeface="+mn-ea"/>
                <a:cs typeface="+mn-cs"/>
              </a:rPr>
              <a:t>As you build the puzzle together, talk about ways we can value everyone in our school community.</a:t>
            </a:r>
            <a:endParaRPr lang="en-GB"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8BFD8130-B52B-1383-8001-A72D31305EDC}"/>
              </a:ext>
            </a:extLst>
          </p:cNvPr>
          <p:cNvSpPr>
            <a:spLocks noGrp="1"/>
          </p:cNvSpPr>
          <p:nvPr>
            <p:ph type="sldNum" sz="quarter" idx="5"/>
          </p:nvPr>
        </p:nvSpPr>
        <p:spPr/>
        <p:txBody>
          <a:bodyPr/>
          <a:lstStyle/>
          <a:p>
            <a:fld id="{403128AB-7EA3-884D-B84F-2D9B3C601A6B}" type="slidenum">
              <a:rPr lang="en-US" smtClean="0"/>
              <a:t>29</a:t>
            </a:fld>
            <a:endParaRPr lang="en-US"/>
          </a:p>
        </p:txBody>
      </p:sp>
    </p:spTree>
    <p:extLst>
      <p:ext uri="{BB962C8B-B14F-4D97-AF65-F5344CB8AC3E}">
        <p14:creationId xmlns:p14="http://schemas.microsoft.com/office/powerpoint/2010/main" val="975044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3: </a:t>
            </a:r>
            <a:r>
              <a:rPr lang="en-GB" dirty="0"/>
              <a:t>We were watching a video of one of these as we settled into our time together today – does anyone know what it shows? </a:t>
            </a:r>
            <a:r>
              <a:rPr lang="en-GB" i="1" dirty="0"/>
              <a:t>[ask some children]</a:t>
            </a:r>
          </a:p>
          <a:p>
            <a:r>
              <a:rPr lang="en-GB" i="0" dirty="0"/>
              <a:t>Seeing this on a heart monitor is a good sign – it shows that the heart is working well. We all know how important the heart is in having a healthy and properly-functioning body! We’re going to start our time together today with a challenge – using our bodies!</a:t>
            </a:r>
          </a:p>
        </p:txBody>
      </p:sp>
      <p:sp>
        <p:nvSpPr>
          <p:cNvPr id="4" name="Slide Number Placeholder 3"/>
          <p:cNvSpPr>
            <a:spLocks noGrp="1"/>
          </p:cNvSpPr>
          <p:nvPr>
            <p:ph type="sldNum" sz="quarter" idx="5"/>
          </p:nvPr>
        </p:nvSpPr>
        <p:spPr/>
        <p:txBody>
          <a:bodyPr/>
          <a:lstStyle/>
          <a:p>
            <a:fld id="{403128AB-7EA3-884D-B84F-2D9B3C601A6B}" type="slidenum">
              <a:rPr lang="en-US" smtClean="0"/>
              <a:t>3</a:t>
            </a:fld>
            <a:endParaRPr lang="en-US"/>
          </a:p>
        </p:txBody>
      </p:sp>
    </p:spTree>
    <p:extLst>
      <p:ext uri="{BB962C8B-B14F-4D97-AF65-F5344CB8AC3E}">
        <p14:creationId xmlns:p14="http://schemas.microsoft.com/office/powerpoint/2010/main" val="38052851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to use to help you decide on bones / organs you could use in the opening challenge. There are similar images for internal organs e.g. lungs</a:t>
            </a:r>
          </a:p>
        </p:txBody>
      </p:sp>
      <p:sp>
        <p:nvSpPr>
          <p:cNvPr id="4" name="Slide Number Placeholder 3"/>
          <p:cNvSpPr>
            <a:spLocks noGrp="1"/>
          </p:cNvSpPr>
          <p:nvPr>
            <p:ph type="sldNum" sz="quarter" idx="5"/>
          </p:nvPr>
        </p:nvSpPr>
        <p:spPr/>
        <p:txBody>
          <a:bodyPr/>
          <a:lstStyle/>
          <a:p>
            <a:fld id="{403128AB-7EA3-884D-B84F-2D9B3C601A6B}" type="slidenum">
              <a:rPr lang="en-US" smtClean="0"/>
              <a:t>30</a:t>
            </a:fld>
            <a:endParaRPr lang="en-US"/>
          </a:p>
        </p:txBody>
      </p:sp>
    </p:spTree>
    <p:extLst>
      <p:ext uri="{BB962C8B-B14F-4D97-AF65-F5344CB8AC3E}">
        <p14:creationId xmlns:p14="http://schemas.microsoft.com/office/powerpoint/2010/main" val="865246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GB" sz="1200" b="0" i="1" kern="1200" dirty="0">
                <a:solidFill>
                  <a:schemeClr val="tx1"/>
                </a:solidFill>
                <a:effectLst/>
                <a:latin typeface="+mn-lt"/>
                <a:ea typeface="+mn-ea"/>
                <a:cs typeface="+mn-cs"/>
              </a:rPr>
              <a:t>EITHER: </a:t>
            </a:r>
            <a:r>
              <a:rPr lang="en-GB" sz="1200" b="1" kern="1200" dirty="0">
                <a:solidFill>
                  <a:schemeClr val="tx1"/>
                </a:solidFill>
                <a:effectLst/>
                <a:latin typeface="+mn-lt"/>
                <a:ea typeface="+mn-ea"/>
                <a:cs typeface="+mn-cs"/>
              </a:rPr>
              <a:t>Slide 4: Where in the body? </a:t>
            </a:r>
            <a:r>
              <a:rPr lang="en-GB" sz="1200" kern="1200" dirty="0">
                <a:solidFill>
                  <a:schemeClr val="tx1"/>
                </a:solidFill>
                <a:effectLst/>
                <a:latin typeface="+mn-lt"/>
                <a:ea typeface="+mn-ea"/>
                <a:cs typeface="+mn-cs"/>
              </a:rPr>
              <a:t>Set your challenges (see ‘Resources’ section) based on the location of body parts, with pupils pointing to where they think this is on their own body. </a:t>
            </a:r>
            <a:r>
              <a:rPr lang="en-GB" sz="1200" i="1" kern="1200" dirty="0">
                <a:solidFill>
                  <a:schemeClr val="tx1"/>
                </a:solidFill>
                <a:effectLst/>
                <a:latin typeface="+mn-lt"/>
                <a:ea typeface="+mn-ea"/>
                <a:cs typeface="+mn-cs"/>
              </a:rPr>
              <a:t>OR:</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403128AB-7EA3-884D-B84F-2D9B3C601A6B}" type="slidenum">
              <a:rPr lang="en-US" smtClean="0"/>
              <a:t>4</a:t>
            </a:fld>
            <a:endParaRPr lang="en-US"/>
          </a:p>
        </p:txBody>
      </p:sp>
    </p:spTree>
    <p:extLst>
      <p:ext uri="{BB962C8B-B14F-4D97-AF65-F5344CB8AC3E}">
        <p14:creationId xmlns:p14="http://schemas.microsoft.com/office/powerpoint/2010/main" val="2496782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OR: </a:t>
            </a:r>
            <a:r>
              <a:rPr lang="en-GB" sz="1200" b="1" kern="1200" dirty="0">
                <a:solidFill>
                  <a:schemeClr val="tx1"/>
                </a:solidFill>
                <a:effectLst/>
                <a:latin typeface="+mn-lt"/>
                <a:ea typeface="+mn-ea"/>
                <a:cs typeface="+mn-cs"/>
              </a:rPr>
              <a:t>Slide 5: Heads, shoulders, knees and toes…. </a:t>
            </a:r>
            <a:r>
              <a:rPr lang="en-GB" sz="1200" kern="1200" dirty="0">
                <a:solidFill>
                  <a:schemeClr val="tx1"/>
                </a:solidFill>
                <a:effectLst/>
                <a:latin typeface="+mn-lt"/>
                <a:ea typeface="+mn-ea"/>
                <a:cs typeface="+mn-cs"/>
              </a:rPr>
              <a:t>Sing together. There is a simple video version (more suitable for KS1) here: </a:t>
            </a:r>
            <a:r>
              <a:rPr lang="en-GB" sz="1200" u="sng" kern="1200" dirty="0">
                <a:solidFill>
                  <a:schemeClr val="tx1"/>
                </a:solidFill>
                <a:effectLst/>
                <a:latin typeface="+mn-lt"/>
                <a:ea typeface="+mn-ea"/>
                <a:cs typeface="+mn-cs"/>
                <a:hlinkClick r:id="rId3"/>
              </a:rPr>
              <a:t>https://www.youtube.com/watch?v=RxVQeS1tr7A</a:t>
            </a:r>
            <a:r>
              <a:rPr lang="en-GB" sz="1200" kern="1200" dirty="0">
                <a:solidFill>
                  <a:schemeClr val="tx1"/>
                </a:solidFill>
                <a:effectLst/>
                <a:latin typeface="+mn-lt"/>
                <a:ea typeface="+mn-ea"/>
                <a:cs typeface="+mn-cs"/>
              </a:rPr>
              <a:t> but far better to just sing it yourself!</a:t>
            </a:r>
          </a:p>
          <a:p>
            <a:endParaRPr lang="en-GB" dirty="0"/>
          </a:p>
        </p:txBody>
      </p:sp>
      <p:sp>
        <p:nvSpPr>
          <p:cNvPr id="4" name="Slide Number Placeholder 3"/>
          <p:cNvSpPr>
            <a:spLocks noGrp="1"/>
          </p:cNvSpPr>
          <p:nvPr>
            <p:ph type="sldNum" sz="quarter" idx="5"/>
          </p:nvPr>
        </p:nvSpPr>
        <p:spPr/>
        <p:txBody>
          <a:bodyPr/>
          <a:lstStyle/>
          <a:p>
            <a:fld id="{403128AB-7EA3-884D-B84F-2D9B3C601A6B}" type="slidenum">
              <a:rPr lang="en-US" smtClean="0"/>
              <a:t>5</a:t>
            </a:fld>
            <a:endParaRPr lang="en-US"/>
          </a:p>
        </p:txBody>
      </p:sp>
    </p:spTree>
    <p:extLst>
      <p:ext uri="{BB962C8B-B14F-4D97-AF65-F5344CB8AC3E}">
        <p14:creationId xmlns:p14="http://schemas.microsoft.com/office/powerpoint/2010/main" val="1254652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Slide 6: Stories to help us to grow</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We’ve been thinking about some of Jesus’ parables over the past few weeks, and searching together for the treasure in each, and in a few moments, we are going to be doing the same – with not one, but TWO stories: one written some 600 years </a:t>
            </a:r>
            <a:r>
              <a:rPr lang="en-GB" sz="1200" i="1" kern="1200" dirty="0">
                <a:solidFill>
                  <a:schemeClr val="tx1"/>
                </a:solidFill>
                <a:effectLst/>
                <a:latin typeface="+mn-lt"/>
                <a:ea typeface="+mn-ea"/>
                <a:cs typeface="+mn-cs"/>
              </a:rPr>
              <a:t>before </a:t>
            </a:r>
            <a:r>
              <a:rPr lang="en-GB" sz="1200" kern="1200" dirty="0">
                <a:solidFill>
                  <a:schemeClr val="tx1"/>
                </a:solidFill>
                <a:effectLst/>
                <a:latin typeface="+mn-lt"/>
                <a:ea typeface="+mn-ea"/>
                <a:cs typeface="+mn-cs"/>
              </a:rPr>
              <a:t>Jesus was telling parables and the second written by St. Paul to a church where some Christians were disagreeing with each other….. Nobody really knows whether Aesop’s story was known to St. Paul, but they have some striking similarities!*</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Bible-writer Paul was a well-educated Roman citizen, and a fluent Greek speaker and writer, so it is quite likely that these stories would have been familiar to him. </a:t>
            </a:r>
            <a:r>
              <a:rPr lang="en-GB" sz="1200" b="0" i="1" kern="1200" dirty="0">
                <a:solidFill>
                  <a:schemeClr val="tx1"/>
                </a:solidFill>
                <a:effectLst/>
                <a:latin typeface="+mn-lt"/>
                <a:ea typeface="+mn-ea"/>
                <a:cs typeface="+mn-cs"/>
              </a:rPr>
              <a:t>In the education of ancient Greeks and Romans, fables were known as '</a:t>
            </a:r>
            <a:r>
              <a:rPr lang="en-GB" sz="1200" b="0" i="1" kern="1200" dirty="0" err="1">
                <a:solidFill>
                  <a:schemeClr val="tx1"/>
                </a:solidFill>
                <a:effectLst/>
                <a:latin typeface="+mn-lt"/>
                <a:ea typeface="+mn-ea"/>
                <a:cs typeface="+mn-cs"/>
              </a:rPr>
              <a:t>progymnasmata</a:t>
            </a:r>
            <a:r>
              <a:rPr lang="en-GB" sz="1200" b="0" i="1" kern="1200" dirty="0">
                <a:solidFill>
                  <a:schemeClr val="tx1"/>
                </a:solidFill>
                <a:effectLst/>
                <a:latin typeface="+mn-lt"/>
                <a:ea typeface="+mn-ea"/>
                <a:cs typeface="+mn-cs"/>
              </a:rPr>
              <a:t>’, translated as ‘fore-exercises’, training students in the ancient skill of rhetoric (persuasive speaking/writing). For those of you who know the writings of St. Paul, this is significant!]</a:t>
            </a:r>
            <a:endParaRPr lang="en-GB" b="1" dirty="0"/>
          </a:p>
        </p:txBody>
      </p:sp>
      <p:sp>
        <p:nvSpPr>
          <p:cNvPr id="4" name="Slide Number Placeholder 3"/>
          <p:cNvSpPr>
            <a:spLocks noGrp="1"/>
          </p:cNvSpPr>
          <p:nvPr>
            <p:ph type="sldNum" sz="quarter" idx="5"/>
          </p:nvPr>
        </p:nvSpPr>
        <p:spPr/>
        <p:txBody>
          <a:bodyPr/>
          <a:lstStyle/>
          <a:p>
            <a:fld id="{403128AB-7EA3-884D-B84F-2D9B3C601A6B}" type="slidenum">
              <a:rPr lang="en-US" smtClean="0"/>
              <a:t>6</a:t>
            </a:fld>
            <a:endParaRPr lang="en-US"/>
          </a:p>
        </p:txBody>
      </p:sp>
    </p:spTree>
    <p:extLst>
      <p:ext uri="{BB962C8B-B14F-4D97-AF65-F5344CB8AC3E}">
        <p14:creationId xmlns:p14="http://schemas.microsoft.com/office/powerpoint/2010/main" val="4043232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Slide 7:</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Aesop</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Greek writer Aesop was born in roughly 630BCE and was probably a slave who won his freedom through the telling of the stories for which he is famous. He is known all over the world for these fables (which are a little bit like parables), and especially those that are about animals. We probably all know his most famous, the </a:t>
            </a:r>
            <a:r>
              <a:rPr lang="en-GB" sz="1200" b="1" kern="1200" dirty="0">
                <a:solidFill>
                  <a:schemeClr val="tx1"/>
                </a:solidFill>
                <a:effectLst/>
                <a:latin typeface="+mn-lt"/>
                <a:ea typeface="+mn-ea"/>
                <a:cs typeface="+mn-cs"/>
              </a:rPr>
              <a:t>Hare and the Tortoise – </a:t>
            </a:r>
            <a:r>
              <a:rPr lang="en-GB" sz="1200" kern="1200" dirty="0">
                <a:solidFill>
                  <a:schemeClr val="tx1"/>
                </a:solidFill>
                <a:effectLst/>
                <a:latin typeface="+mn-lt"/>
                <a:ea typeface="+mn-ea"/>
                <a:cs typeface="+mn-cs"/>
              </a:rPr>
              <a:t>which is not our story for today! </a:t>
            </a:r>
          </a:p>
          <a:p>
            <a:r>
              <a:rPr lang="en-GB" sz="1200" kern="1200" dirty="0">
                <a:solidFill>
                  <a:schemeClr val="tx1"/>
                </a:solidFill>
                <a:effectLst/>
                <a:latin typeface="+mn-lt"/>
                <a:ea typeface="+mn-ea"/>
                <a:cs typeface="+mn-cs"/>
              </a:rPr>
              <a:t>Let’s listen to his story ‘The Divided Body’…. </a:t>
            </a:r>
            <a:r>
              <a:rPr lang="en-GB" sz="1200" i="1" kern="1200" dirty="0">
                <a:solidFill>
                  <a:schemeClr val="tx1"/>
                </a:solidFill>
                <a:effectLst/>
                <a:latin typeface="+mn-lt"/>
                <a:ea typeface="+mn-ea"/>
                <a:cs typeface="+mn-cs"/>
              </a:rPr>
              <a:t>[</a:t>
            </a:r>
            <a:r>
              <a:rPr lang="en-GB" sz="1200" i="1" u="sng" kern="1200" dirty="0">
                <a:solidFill>
                  <a:schemeClr val="tx1"/>
                </a:solidFill>
                <a:effectLst/>
                <a:latin typeface="+mn-lt"/>
                <a:ea typeface="+mn-ea"/>
                <a:cs typeface="+mn-cs"/>
                <a:hlinkClick r:id="rId3"/>
              </a:rPr>
              <a:t>https://classictales.co.uk/fables/divided-body</a:t>
            </a:r>
            <a:r>
              <a:rPr lang="en-GB" sz="1200" i="1" kern="1200" dirty="0">
                <a:solidFill>
                  <a:schemeClr val="tx1"/>
                </a:solidFill>
                <a:effectLst/>
                <a:latin typeface="+mn-lt"/>
                <a:ea typeface="+mn-ea"/>
                <a:cs typeface="+mn-cs"/>
              </a:rPr>
              <a:t> You can download the very short script, or use the audio track. When you have listened, spend a few moments talking about the meaning of the story – that for a body to work well, all parts are important…or similar thinking!] </a:t>
            </a:r>
          </a:p>
          <a:p>
            <a:r>
              <a:rPr lang="en-GB" sz="1200" kern="1200" dirty="0">
                <a:solidFill>
                  <a:schemeClr val="tx1"/>
                </a:solidFill>
                <a:effectLst/>
                <a:latin typeface="+mn-lt"/>
                <a:ea typeface="+mn-ea"/>
                <a:cs typeface="+mn-cs"/>
              </a:rPr>
              <a:t>So, now let’s hear the version by St. Paul now, written to the Early Church in Corinth, who were having some difficulties agreeing with one another. </a:t>
            </a:r>
          </a:p>
        </p:txBody>
      </p:sp>
      <p:sp>
        <p:nvSpPr>
          <p:cNvPr id="4" name="Slide Number Placeholder 3"/>
          <p:cNvSpPr>
            <a:spLocks noGrp="1"/>
          </p:cNvSpPr>
          <p:nvPr>
            <p:ph type="sldNum" sz="quarter" idx="5"/>
          </p:nvPr>
        </p:nvSpPr>
        <p:spPr/>
        <p:txBody>
          <a:bodyPr/>
          <a:lstStyle/>
          <a:p>
            <a:fld id="{403128AB-7EA3-884D-B84F-2D9B3C601A6B}" type="slidenum">
              <a:rPr lang="en-US" smtClean="0"/>
              <a:t>7</a:t>
            </a:fld>
            <a:endParaRPr lang="en-US"/>
          </a:p>
        </p:txBody>
      </p:sp>
    </p:spTree>
    <p:extLst>
      <p:ext uri="{BB962C8B-B14F-4D97-AF65-F5344CB8AC3E}">
        <p14:creationId xmlns:p14="http://schemas.microsoft.com/office/powerpoint/2010/main" val="312237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Slide 8: </a:t>
            </a:r>
            <a:r>
              <a:rPr lang="en-GB" sz="1200" kern="1200" dirty="0">
                <a:solidFill>
                  <a:schemeClr val="tx1"/>
                </a:solidFill>
                <a:effectLst/>
                <a:latin typeface="+mn-lt"/>
                <a:ea typeface="+mn-ea"/>
                <a:cs typeface="+mn-cs"/>
              </a:rPr>
              <a:t>This version has been created with the help of a familiar friend, Mr Potato-Head (without his angry eyes!!)</a:t>
            </a:r>
          </a:p>
          <a:p>
            <a:endParaRPr lang="en-GB" dirty="0"/>
          </a:p>
        </p:txBody>
      </p:sp>
      <p:sp>
        <p:nvSpPr>
          <p:cNvPr id="4" name="Slide Number Placeholder 3"/>
          <p:cNvSpPr>
            <a:spLocks noGrp="1"/>
          </p:cNvSpPr>
          <p:nvPr>
            <p:ph type="sldNum" sz="quarter" idx="5"/>
          </p:nvPr>
        </p:nvSpPr>
        <p:spPr/>
        <p:txBody>
          <a:bodyPr/>
          <a:lstStyle/>
          <a:p>
            <a:fld id="{403128AB-7EA3-884D-B84F-2D9B3C601A6B}" type="slidenum">
              <a:rPr lang="en-US" smtClean="0"/>
              <a:t>8</a:t>
            </a:fld>
            <a:endParaRPr lang="en-US"/>
          </a:p>
        </p:txBody>
      </p:sp>
    </p:spTree>
    <p:extLst>
      <p:ext uri="{BB962C8B-B14F-4D97-AF65-F5344CB8AC3E}">
        <p14:creationId xmlns:p14="http://schemas.microsoft.com/office/powerpoint/2010/main" val="932753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Slide 9: </a:t>
            </a:r>
            <a:r>
              <a:rPr lang="en-GB" sz="1200" kern="1200" dirty="0">
                <a:solidFill>
                  <a:schemeClr val="tx1"/>
                </a:solidFill>
                <a:effectLst/>
                <a:latin typeface="+mn-lt"/>
                <a:ea typeface="+mn-ea"/>
                <a:cs typeface="+mn-cs"/>
              </a:rPr>
              <a:t>A person’s body has more than one part. It has many parts. </a:t>
            </a:r>
            <a:r>
              <a:rPr lang="en-GB" sz="1200" i="1" kern="1200" dirty="0">
                <a:solidFill>
                  <a:schemeClr val="tx1"/>
                </a:solidFill>
                <a:effectLst/>
                <a:latin typeface="+mn-lt"/>
                <a:ea typeface="+mn-ea"/>
                <a:cs typeface="+mn-cs"/>
              </a:rPr>
              <a:t>Let’s name them…. [identify parts of the body with age-appropriate vocabulary]</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403128AB-7EA3-884D-B84F-2D9B3C601A6B}" type="slidenum">
              <a:rPr lang="en-US" smtClean="0"/>
              <a:t>9</a:t>
            </a:fld>
            <a:endParaRPr lang="en-US"/>
          </a:p>
        </p:txBody>
      </p:sp>
    </p:spTree>
    <p:extLst>
      <p:ext uri="{BB962C8B-B14F-4D97-AF65-F5344CB8AC3E}">
        <p14:creationId xmlns:p14="http://schemas.microsoft.com/office/powerpoint/2010/main" val="3640378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10" indent="0" algn="ctr">
              <a:buNone/>
              <a:defRPr>
                <a:solidFill>
                  <a:schemeClr val="tx1">
                    <a:tint val="75000"/>
                  </a:schemeClr>
                </a:solidFill>
              </a:defRPr>
            </a:lvl5pPr>
            <a:lvl6pPr marL="2285887" indent="0" algn="ctr">
              <a:buNone/>
              <a:defRPr>
                <a:solidFill>
                  <a:schemeClr val="tx1">
                    <a:tint val="75000"/>
                  </a:schemeClr>
                </a:solidFill>
              </a:defRPr>
            </a:lvl6pPr>
            <a:lvl7pPr marL="2743064" indent="0" algn="ctr">
              <a:buNone/>
              <a:defRPr>
                <a:solidFill>
                  <a:schemeClr val="tx1">
                    <a:tint val="75000"/>
                  </a:schemeClr>
                </a:solidFill>
              </a:defRPr>
            </a:lvl7pPr>
            <a:lvl8pPr marL="3200241" indent="0" algn="ctr">
              <a:buNone/>
              <a:defRPr>
                <a:solidFill>
                  <a:schemeClr val="tx1">
                    <a:tint val="75000"/>
                  </a:schemeClr>
                </a:solidFill>
              </a:defRPr>
            </a:lvl8pPr>
            <a:lvl9pPr marL="3657418"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2EAAE875-A053-6A4F-A48F-F1C220029E65}"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E0D0D9-9241-2A4B-BE4C-9F7C73F302B9}" type="slidenum">
              <a:rPr lang="en-US" smtClean="0"/>
              <a:t>‹#›</a:t>
            </a:fld>
            <a:endParaRPr lang="en-US"/>
          </a:p>
        </p:txBody>
      </p:sp>
    </p:spTree>
    <p:extLst>
      <p:ext uri="{BB962C8B-B14F-4D97-AF65-F5344CB8AC3E}">
        <p14:creationId xmlns:p14="http://schemas.microsoft.com/office/powerpoint/2010/main" val="75587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EAAE875-A053-6A4F-A48F-F1C220029E65}"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E0D0D9-9241-2A4B-BE4C-9F7C73F302B9}" type="slidenum">
              <a:rPr lang="en-US" smtClean="0"/>
              <a:t>‹#›</a:t>
            </a:fld>
            <a:endParaRPr lang="en-US"/>
          </a:p>
        </p:txBody>
      </p:sp>
    </p:spTree>
    <p:extLst>
      <p:ext uri="{BB962C8B-B14F-4D97-AF65-F5344CB8AC3E}">
        <p14:creationId xmlns:p14="http://schemas.microsoft.com/office/powerpoint/2010/main" val="286713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EAAE875-A053-6A4F-A48F-F1C220029E65}"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E0D0D9-9241-2A4B-BE4C-9F7C73F302B9}" type="slidenum">
              <a:rPr lang="en-US" smtClean="0"/>
              <a:t>‹#›</a:t>
            </a:fld>
            <a:endParaRPr lang="en-US"/>
          </a:p>
        </p:txBody>
      </p:sp>
    </p:spTree>
    <p:extLst>
      <p:ext uri="{BB962C8B-B14F-4D97-AF65-F5344CB8AC3E}">
        <p14:creationId xmlns:p14="http://schemas.microsoft.com/office/powerpoint/2010/main" val="187194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68586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14953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007353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4/22/2026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243297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4/22/2026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9749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4/22/2026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50917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4/22/2026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647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4/22/2026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73806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EAAE875-A053-6A4F-A48F-F1C220029E65}"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E0D0D9-9241-2A4B-BE4C-9F7C73F302B9}" type="slidenum">
              <a:rPr lang="en-US" smtClean="0"/>
              <a:t>‹#›</a:t>
            </a:fld>
            <a:endParaRPr lang="en-US"/>
          </a:p>
        </p:txBody>
      </p:sp>
    </p:spTree>
    <p:extLst>
      <p:ext uri="{BB962C8B-B14F-4D97-AF65-F5344CB8AC3E}">
        <p14:creationId xmlns:p14="http://schemas.microsoft.com/office/powerpoint/2010/main" val="366219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4/22/2026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571566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69304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80676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10" indent="0">
              <a:buNone/>
              <a:defRPr sz="1400">
                <a:solidFill>
                  <a:schemeClr val="tx1">
                    <a:tint val="75000"/>
                  </a:schemeClr>
                </a:solidFill>
              </a:defRPr>
            </a:lvl5pPr>
            <a:lvl6pPr marL="2285887" indent="0">
              <a:buNone/>
              <a:defRPr sz="1400">
                <a:solidFill>
                  <a:schemeClr val="tx1">
                    <a:tint val="75000"/>
                  </a:schemeClr>
                </a:solidFill>
              </a:defRPr>
            </a:lvl6pPr>
            <a:lvl7pPr marL="2743064" indent="0">
              <a:buNone/>
              <a:defRPr sz="1400">
                <a:solidFill>
                  <a:schemeClr val="tx1">
                    <a:tint val="75000"/>
                  </a:schemeClr>
                </a:solidFill>
              </a:defRPr>
            </a:lvl7pPr>
            <a:lvl8pPr marL="3200241"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EAAE875-A053-6A4F-A48F-F1C220029E65}"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E0D0D9-9241-2A4B-BE4C-9F7C73F302B9}" type="slidenum">
              <a:rPr lang="en-US" smtClean="0"/>
              <a:t>‹#›</a:t>
            </a:fld>
            <a:endParaRPr lang="en-US"/>
          </a:p>
        </p:txBody>
      </p:sp>
    </p:spTree>
    <p:extLst>
      <p:ext uri="{BB962C8B-B14F-4D97-AF65-F5344CB8AC3E}">
        <p14:creationId xmlns:p14="http://schemas.microsoft.com/office/powerpoint/2010/main" val="1373165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2EAAE875-A053-6A4F-A48F-F1C220029E65}" type="datetimeFigureOut">
              <a:rPr lang="en-US" smtClean="0"/>
              <a:t>4/22/2026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E0D0D9-9241-2A4B-BE4C-9F7C73F302B9}" type="slidenum">
              <a:rPr lang="en-US" smtClean="0"/>
              <a:t>‹#›</a:t>
            </a:fld>
            <a:endParaRPr lang="en-US"/>
          </a:p>
        </p:txBody>
      </p:sp>
    </p:spTree>
    <p:extLst>
      <p:ext uri="{BB962C8B-B14F-4D97-AF65-F5344CB8AC3E}">
        <p14:creationId xmlns:p14="http://schemas.microsoft.com/office/powerpoint/2010/main" val="32559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5" indent="0">
              <a:buNone/>
              <a:defRPr sz="1800" b="1"/>
            </a:lvl3pPr>
            <a:lvl4pPr marL="1371532" indent="0">
              <a:buNone/>
              <a:defRPr sz="1600" b="1"/>
            </a:lvl4pPr>
            <a:lvl5pPr marL="1828710" indent="0">
              <a:buNone/>
              <a:defRPr sz="1600" b="1"/>
            </a:lvl5pPr>
            <a:lvl6pPr marL="2285887" indent="0">
              <a:buNone/>
              <a:defRPr sz="1600" b="1"/>
            </a:lvl6pPr>
            <a:lvl7pPr marL="2743064" indent="0">
              <a:buNone/>
              <a:defRPr sz="1600" b="1"/>
            </a:lvl7pPr>
            <a:lvl8pPr marL="3200241" indent="0">
              <a:buNone/>
              <a:defRPr sz="1600" b="1"/>
            </a:lvl8pPr>
            <a:lvl9pPr marL="3657418"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5" indent="0">
              <a:buNone/>
              <a:defRPr sz="1800" b="1"/>
            </a:lvl3pPr>
            <a:lvl4pPr marL="1371532" indent="0">
              <a:buNone/>
              <a:defRPr sz="1600" b="1"/>
            </a:lvl4pPr>
            <a:lvl5pPr marL="1828710" indent="0">
              <a:buNone/>
              <a:defRPr sz="1600" b="1"/>
            </a:lvl5pPr>
            <a:lvl6pPr marL="2285887" indent="0">
              <a:buNone/>
              <a:defRPr sz="1600" b="1"/>
            </a:lvl6pPr>
            <a:lvl7pPr marL="2743064" indent="0">
              <a:buNone/>
              <a:defRPr sz="1600" b="1"/>
            </a:lvl7pPr>
            <a:lvl8pPr marL="3200241" indent="0">
              <a:buNone/>
              <a:defRPr sz="1600" b="1"/>
            </a:lvl8pPr>
            <a:lvl9pPr marL="3657418"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2EAAE875-A053-6A4F-A48F-F1C220029E65}" type="datetimeFigureOut">
              <a:rPr lang="en-US" smtClean="0"/>
              <a:t>4/22/2026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E0D0D9-9241-2A4B-BE4C-9F7C73F302B9}" type="slidenum">
              <a:rPr lang="en-US" smtClean="0"/>
              <a:t>‹#›</a:t>
            </a:fld>
            <a:endParaRPr lang="en-US"/>
          </a:p>
        </p:txBody>
      </p:sp>
    </p:spTree>
    <p:extLst>
      <p:ext uri="{BB962C8B-B14F-4D97-AF65-F5344CB8AC3E}">
        <p14:creationId xmlns:p14="http://schemas.microsoft.com/office/powerpoint/2010/main" val="11401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2EAAE875-A053-6A4F-A48F-F1C220029E65}" type="datetimeFigureOut">
              <a:rPr lang="en-US" smtClean="0"/>
              <a:t>4/22/2026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E0D0D9-9241-2A4B-BE4C-9F7C73F302B9}" type="slidenum">
              <a:rPr lang="en-US" smtClean="0"/>
              <a:t>‹#›</a:t>
            </a:fld>
            <a:endParaRPr lang="en-US"/>
          </a:p>
        </p:txBody>
      </p:sp>
    </p:spTree>
    <p:extLst>
      <p:ext uri="{BB962C8B-B14F-4D97-AF65-F5344CB8AC3E}">
        <p14:creationId xmlns:p14="http://schemas.microsoft.com/office/powerpoint/2010/main" val="146611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AAE875-A053-6A4F-A48F-F1C220029E65}" type="datetimeFigureOut">
              <a:rPr lang="en-US" smtClean="0"/>
              <a:t>4/22/2026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E0D0D9-9241-2A4B-BE4C-9F7C73F302B9}" type="slidenum">
              <a:rPr lang="en-US" smtClean="0"/>
              <a:t>‹#›</a:t>
            </a:fld>
            <a:endParaRPr lang="en-US"/>
          </a:p>
        </p:txBody>
      </p:sp>
    </p:spTree>
    <p:extLst>
      <p:ext uri="{BB962C8B-B14F-4D97-AF65-F5344CB8AC3E}">
        <p14:creationId xmlns:p14="http://schemas.microsoft.com/office/powerpoint/2010/main" val="173080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5" indent="0">
              <a:buNone/>
              <a:defRPr sz="1000"/>
            </a:lvl3pPr>
            <a:lvl4pPr marL="1371532" indent="0">
              <a:buNone/>
              <a:defRPr sz="900"/>
            </a:lvl4pPr>
            <a:lvl5pPr marL="1828710" indent="0">
              <a:buNone/>
              <a:defRPr sz="900"/>
            </a:lvl5pPr>
            <a:lvl6pPr marL="2285887" indent="0">
              <a:buNone/>
              <a:defRPr sz="900"/>
            </a:lvl6pPr>
            <a:lvl7pPr marL="2743064" indent="0">
              <a:buNone/>
              <a:defRPr sz="900"/>
            </a:lvl7pPr>
            <a:lvl8pPr marL="3200241" indent="0">
              <a:buNone/>
              <a:defRPr sz="900"/>
            </a:lvl8pPr>
            <a:lvl9pPr marL="3657418"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EAAE875-A053-6A4F-A48F-F1C220029E65}" type="datetimeFigureOut">
              <a:rPr lang="en-US" smtClean="0"/>
              <a:t>4/22/2026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E0D0D9-9241-2A4B-BE4C-9F7C73F302B9}" type="slidenum">
              <a:rPr lang="en-US" smtClean="0"/>
              <a:t>‹#›</a:t>
            </a:fld>
            <a:endParaRPr lang="en-US"/>
          </a:p>
        </p:txBody>
      </p:sp>
    </p:spTree>
    <p:extLst>
      <p:ext uri="{BB962C8B-B14F-4D97-AF65-F5344CB8AC3E}">
        <p14:creationId xmlns:p14="http://schemas.microsoft.com/office/powerpoint/2010/main" val="356641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5" indent="0">
              <a:buNone/>
              <a:defRPr sz="2400"/>
            </a:lvl3pPr>
            <a:lvl4pPr marL="1371532" indent="0">
              <a:buNone/>
              <a:defRPr sz="2000"/>
            </a:lvl4pPr>
            <a:lvl5pPr marL="1828710" indent="0">
              <a:buNone/>
              <a:defRPr sz="2000"/>
            </a:lvl5pPr>
            <a:lvl6pPr marL="2285887" indent="0">
              <a:buNone/>
              <a:defRPr sz="2000"/>
            </a:lvl6pPr>
            <a:lvl7pPr marL="2743064" indent="0">
              <a:buNone/>
              <a:defRPr sz="2000"/>
            </a:lvl7pPr>
            <a:lvl8pPr marL="3200241"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5" indent="0">
              <a:buNone/>
              <a:defRPr sz="1000"/>
            </a:lvl3pPr>
            <a:lvl4pPr marL="1371532" indent="0">
              <a:buNone/>
              <a:defRPr sz="900"/>
            </a:lvl4pPr>
            <a:lvl5pPr marL="1828710" indent="0">
              <a:buNone/>
              <a:defRPr sz="900"/>
            </a:lvl5pPr>
            <a:lvl6pPr marL="2285887" indent="0">
              <a:buNone/>
              <a:defRPr sz="900"/>
            </a:lvl6pPr>
            <a:lvl7pPr marL="2743064" indent="0">
              <a:buNone/>
              <a:defRPr sz="900"/>
            </a:lvl7pPr>
            <a:lvl8pPr marL="3200241" indent="0">
              <a:buNone/>
              <a:defRPr sz="900"/>
            </a:lvl8pPr>
            <a:lvl9pPr marL="3657418"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EAAE875-A053-6A4F-A48F-F1C220029E65}" type="datetimeFigureOut">
              <a:rPr lang="en-US" smtClean="0"/>
              <a:t>4/22/2026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E0D0D9-9241-2A4B-BE4C-9F7C73F302B9}" type="slidenum">
              <a:rPr lang="en-US" smtClean="0"/>
              <a:t>‹#›</a:t>
            </a:fld>
            <a:endParaRPr lang="en-US"/>
          </a:p>
        </p:txBody>
      </p:sp>
    </p:spTree>
    <p:extLst>
      <p:ext uri="{BB962C8B-B14F-4D97-AF65-F5344CB8AC3E}">
        <p14:creationId xmlns:p14="http://schemas.microsoft.com/office/powerpoint/2010/main" val="319569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6" tIns="45718" rIns="91436" bIns="45718"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36" tIns="45718" rIns="91436" bIns="45718"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1" y="6356350"/>
            <a:ext cx="21336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fld id="{2EAAE875-A053-6A4F-A48F-F1C220029E65}" type="datetimeFigureOut">
              <a:rPr lang="en-US" smtClean="0"/>
              <a:t>4/22/2026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fld id="{8DE0D0D9-9241-2A4B-BE4C-9F7C73F302B9}" type="slidenum">
              <a:rPr lang="en-US" smtClean="0"/>
              <a:t>‹#›</a:t>
            </a:fld>
            <a:endParaRPr lang="en-US"/>
          </a:p>
        </p:txBody>
      </p:sp>
    </p:spTree>
    <p:extLst>
      <p:ext uri="{BB962C8B-B14F-4D97-AF65-F5344CB8AC3E}">
        <p14:creationId xmlns:p14="http://schemas.microsoft.com/office/powerpoint/2010/main" val="2962100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177" rtl="0" eaLnBrk="1" latinLnBrk="0" hangingPunct="1">
        <a:spcBef>
          <a:spcPct val="0"/>
        </a:spcBef>
        <a:buNone/>
        <a:defRPr sz="4400" kern="1200">
          <a:solidFill>
            <a:schemeClr val="tx1"/>
          </a:solidFill>
          <a:latin typeface="+mj-lt"/>
          <a:ea typeface="+mj-ea"/>
          <a:cs typeface="+mj-cs"/>
        </a:defRPr>
      </a:lvl1pPr>
    </p:titleStyle>
    <p:bodyStyle>
      <a:lvl1pPr marL="342883" indent="-342883" algn="l" defTabSz="457177" rtl="0" eaLnBrk="1" latinLnBrk="0" hangingPunct="1">
        <a:spcBef>
          <a:spcPct val="20000"/>
        </a:spcBef>
        <a:buFont typeface="Arial"/>
        <a:buChar char="•"/>
        <a:defRPr sz="3200" kern="1200">
          <a:solidFill>
            <a:schemeClr val="tx1"/>
          </a:solidFill>
          <a:latin typeface="+mn-lt"/>
          <a:ea typeface="+mn-ea"/>
          <a:cs typeface="+mn-cs"/>
        </a:defRPr>
      </a:lvl1pPr>
      <a:lvl2pPr marL="742913" indent="-285736" algn="l" defTabSz="457177" rtl="0" eaLnBrk="1" latinLnBrk="0" hangingPunct="1">
        <a:spcBef>
          <a:spcPct val="20000"/>
        </a:spcBef>
        <a:buFont typeface="Arial"/>
        <a:buChar char="–"/>
        <a:defRPr sz="2800" kern="1200">
          <a:solidFill>
            <a:schemeClr val="tx1"/>
          </a:solidFill>
          <a:latin typeface="+mn-lt"/>
          <a:ea typeface="+mn-ea"/>
          <a:cs typeface="+mn-cs"/>
        </a:defRPr>
      </a:lvl2pPr>
      <a:lvl3pPr marL="1142943" indent="-228589" algn="l" defTabSz="457177"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7"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7" rtl="0" eaLnBrk="1" latinLnBrk="0" hangingPunct="1">
        <a:spcBef>
          <a:spcPct val="20000"/>
        </a:spcBef>
        <a:buFont typeface="Arial"/>
        <a:buChar char="»"/>
        <a:defRPr sz="2000" kern="1200">
          <a:solidFill>
            <a:schemeClr val="tx1"/>
          </a:solidFill>
          <a:latin typeface="+mn-lt"/>
          <a:ea typeface="+mn-ea"/>
          <a:cs typeface="+mn-cs"/>
        </a:defRPr>
      </a:lvl5pPr>
      <a:lvl6pPr marL="2514475" indent="-228589" algn="l" defTabSz="457177" rtl="0" eaLnBrk="1" latinLnBrk="0" hangingPunct="1">
        <a:spcBef>
          <a:spcPct val="20000"/>
        </a:spcBef>
        <a:buFont typeface="Arial"/>
        <a:buChar char="•"/>
        <a:defRPr sz="2000" kern="1200">
          <a:solidFill>
            <a:schemeClr val="tx1"/>
          </a:solidFill>
          <a:latin typeface="+mn-lt"/>
          <a:ea typeface="+mn-ea"/>
          <a:cs typeface="+mn-cs"/>
        </a:defRPr>
      </a:lvl6pPr>
      <a:lvl7pPr marL="2971653" indent="-228589" algn="l" defTabSz="457177" rtl="0" eaLnBrk="1" latinLnBrk="0" hangingPunct="1">
        <a:spcBef>
          <a:spcPct val="20000"/>
        </a:spcBef>
        <a:buFont typeface="Arial"/>
        <a:buChar char="•"/>
        <a:defRPr sz="2000" kern="1200">
          <a:solidFill>
            <a:schemeClr val="tx1"/>
          </a:solidFill>
          <a:latin typeface="+mn-lt"/>
          <a:ea typeface="+mn-ea"/>
          <a:cs typeface="+mn-cs"/>
        </a:defRPr>
      </a:lvl7pPr>
      <a:lvl8pPr marL="3428830" indent="-228589" algn="l" defTabSz="457177" rtl="0" eaLnBrk="1" latinLnBrk="0" hangingPunct="1">
        <a:spcBef>
          <a:spcPct val="20000"/>
        </a:spcBef>
        <a:buFont typeface="Arial"/>
        <a:buChar char="•"/>
        <a:defRPr sz="2000" kern="1200">
          <a:solidFill>
            <a:schemeClr val="tx1"/>
          </a:solidFill>
          <a:latin typeface="+mn-lt"/>
          <a:ea typeface="+mn-ea"/>
          <a:cs typeface="+mn-cs"/>
        </a:defRPr>
      </a:lvl8pPr>
      <a:lvl9pPr marL="3886007" indent="-228589" algn="l" defTabSz="45717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5" algn="l" defTabSz="457177" rtl="0" eaLnBrk="1" latinLnBrk="0" hangingPunct="1">
        <a:defRPr sz="1800" kern="1200">
          <a:solidFill>
            <a:schemeClr val="tx1"/>
          </a:solidFill>
          <a:latin typeface="+mn-lt"/>
          <a:ea typeface="+mn-ea"/>
          <a:cs typeface="+mn-cs"/>
        </a:defRPr>
      </a:lvl3pPr>
      <a:lvl4pPr marL="1371532" algn="l" defTabSz="457177" rtl="0" eaLnBrk="1" latinLnBrk="0" hangingPunct="1">
        <a:defRPr sz="1800" kern="1200">
          <a:solidFill>
            <a:schemeClr val="tx1"/>
          </a:solidFill>
          <a:latin typeface="+mn-lt"/>
          <a:ea typeface="+mn-ea"/>
          <a:cs typeface="+mn-cs"/>
        </a:defRPr>
      </a:lvl4pPr>
      <a:lvl5pPr marL="1828710" algn="l" defTabSz="457177" rtl="0" eaLnBrk="1" latinLnBrk="0" hangingPunct="1">
        <a:defRPr sz="1800" kern="1200">
          <a:solidFill>
            <a:schemeClr val="tx1"/>
          </a:solidFill>
          <a:latin typeface="+mn-lt"/>
          <a:ea typeface="+mn-ea"/>
          <a:cs typeface="+mn-cs"/>
        </a:defRPr>
      </a:lvl5pPr>
      <a:lvl6pPr marL="2285887" algn="l" defTabSz="457177" rtl="0" eaLnBrk="1" latinLnBrk="0" hangingPunct="1">
        <a:defRPr sz="1800" kern="1200">
          <a:solidFill>
            <a:schemeClr val="tx1"/>
          </a:solidFill>
          <a:latin typeface="+mn-lt"/>
          <a:ea typeface="+mn-ea"/>
          <a:cs typeface="+mn-cs"/>
        </a:defRPr>
      </a:lvl6pPr>
      <a:lvl7pPr marL="2743064" algn="l" defTabSz="457177" rtl="0" eaLnBrk="1" latinLnBrk="0" hangingPunct="1">
        <a:defRPr sz="1800" kern="1200">
          <a:solidFill>
            <a:schemeClr val="tx1"/>
          </a:solidFill>
          <a:latin typeface="+mn-lt"/>
          <a:ea typeface="+mn-ea"/>
          <a:cs typeface="+mn-cs"/>
        </a:defRPr>
      </a:lvl7pPr>
      <a:lvl8pPr marL="3200241" algn="l" defTabSz="457177" rtl="0" eaLnBrk="1" latinLnBrk="0" hangingPunct="1">
        <a:defRPr sz="1800" kern="1200">
          <a:solidFill>
            <a:schemeClr val="tx1"/>
          </a:solidFill>
          <a:latin typeface="+mn-lt"/>
          <a:ea typeface="+mn-ea"/>
          <a:cs typeface="+mn-cs"/>
        </a:defRPr>
      </a:lvl8pPr>
      <a:lvl9pPr marL="3657418" algn="l" defTabSz="4571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4/22/2026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147013747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Layout" Target="../slideLayouts/slideLayout18.xml"/><Relationship Id="rId7" Type="http://schemas.openxmlformats.org/officeDocument/2006/relationships/image" Target="../media/image3.sv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9.sv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8449-209292163">
            <a:hlinkClick r:id="" action="ppaction://media"/>
            <a:extLst>
              <a:ext uri="{FF2B5EF4-FFF2-40B4-BE49-F238E27FC236}">
                <a16:creationId xmlns:a16="http://schemas.microsoft.com/office/drawing/2014/main" id="{AAFDA80A-1EF3-5752-F58C-54CCD2283029}"/>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857250"/>
            <a:ext cx="9144000" cy="5143500"/>
          </a:xfrm>
          <a:prstGeom prst="rect">
            <a:avLst/>
          </a:prstGeom>
        </p:spPr>
      </p:pic>
      <p:sp>
        <p:nvSpPr>
          <p:cNvPr id="4" name="TextBox 3">
            <a:extLst>
              <a:ext uri="{FF2B5EF4-FFF2-40B4-BE49-F238E27FC236}">
                <a16:creationId xmlns:a16="http://schemas.microsoft.com/office/drawing/2014/main" id="{40B2F9AD-0EB0-164B-72A4-8AC8DD7B5D1E}"/>
              </a:ext>
            </a:extLst>
          </p:cNvPr>
          <p:cNvSpPr txBox="1">
            <a:spLocks noChangeArrowheads="1"/>
          </p:cNvSpPr>
          <p:nvPr/>
        </p:nvSpPr>
        <p:spPr bwMode="auto">
          <a:xfrm>
            <a:off x="3371274" y="6551438"/>
            <a:ext cx="569136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altLang="en-US" sz="1100" b="0" i="1"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All images copyright-free from </a:t>
            </a:r>
            <a:r>
              <a:rPr kumimoji="0" lang="en-GB" altLang="en-US" sz="1100" b="0" i="1" u="none" strike="noStrike" kern="1200" cap="none" spc="0" normalizeH="0" baseline="0" noProof="0" dirty="0" err="1">
                <a:ln>
                  <a:noFill/>
                </a:ln>
                <a:solidFill>
                  <a:srgbClr val="FFFFFF"/>
                </a:solidFill>
                <a:effectLst/>
                <a:uLnTx/>
                <a:uFillTx/>
                <a:latin typeface="Century Gothic" panose="020B0502020202020204" pitchFamily="34" charset="0"/>
                <a:ea typeface="MS PGothic" panose="020B0600070205080204" pitchFamily="34" charset="-128"/>
                <a:cs typeface="+mn-cs"/>
              </a:rPr>
              <a:t>pixabay</a:t>
            </a:r>
            <a:r>
              <a:rPr kumimoji="0" lang="en-GB" altLang="en-US" sz="1100" b="0" i="1"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 unless otherwise identified</a:t>
            </a:r>
          </a:p>
        </p:txBody>
      </p:sp>
      <p:pic>
        <p:nvPicPr>
          <p:cNvPr id="5" name="Graphic 4" descr="Storytelling with solid fill">
            <a:extLst>
              <a:ext uri="{FF2B5EF4-FFF2-40B4-BE49-F238E27FC236}">
                <a16:creationId xmlns:a16="http://schemas.microsoft.com/office/drawing/2014/main" id="{358C19F6-8683-D30E-6874-8DEE2D7296D5}"/>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749544" y="1174015"/>
            <a:ext cx="1955265" cy="1955265"/>
          </a:xfrm>
          <a:prstGeom prst="rect">
            <a:avLst/>
          </a:prstGeom>
        </p:spPr>
      </p:pic>
      <p:pic>
        <p:nvPicPr>
          <p:cNvPr id="6" name="Graphic 5" descr="Thought bubble with solid fill">
            <a:extLst>
              <a:ext uri="{FF2B5EF4-FFF2-40B4-BE49-F238E27FC236}">
                <a16:creationId xmlns:a16="http://schemas.microsoft.com/office/drawing/2014/main" id="{95D09699-61D7-7725-6EE4-97275E185CFC}"/>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567045" y="2285783"/>
            <a:ext cx="2495597" cy="2495597"/>
          </a:xfrm>
          <a:prstGeom prst="rect">
            <a:avLst/>
          </a:prstGeom>
        </p:spPr>
      </p:pic>
      <p:pic>
        <p:nvPicPr>
          <p:cNvPr id="9" name="Graphic 8" descr="Maze with solid fill">
            <a:extLst>
              <a:ext uri="{FF2B5EF4-FFF2-40B4-BE49-F238E27FC236}">
                <a16:creationId xmlns:a16="http://schemas.microsoft.com/office/drawing/2014/main" id="{F8B0AC3A-B766-32D9-6067-D099AF7D60E7}"/>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rot="21151645">
            <a:off x="288598" y="2409690"/>
            <a:ext cx="2038616" cy="2038616"/>
          </a:xfrm>
          <a:prstGeom prst="rect">
            <a:avLst/>
          </a:prstGeom>
        </p:spPr>
      </p:pic>
      <p:pic>
        <p:nvPicPr>
          <p:cNvPr id="10" name="Graphic 9" descr="Storytelling with solid fill">
            <a:extLst>
              <a:ext uri="{FF2B5EF4-FFF2-40B4-BE49-F238E27FC236}">
                <a16:creationId xmlns:a16="http://schemas.microsoft.com/office/drawing/2014/main" id="{F16DD379-E214-810D-1617-3CD7FF2E877E}"/>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2553817" y="1174015"/>
            <a:ext cx="1955265" cy="1955265"/>
          </a:xfrm>
          <a:prstGeom prst="rect">
            <a:avLst/>
          </a:prstGeom>
        </p:spPr>
      </p:pic>
    </p:spTree>
    <p:extLst>
      <p:ext uri="{BB962C8B-B14F-4D97-AF65-F5344CB8AC3E}">
        <p14:creationId xmlns:p14="http://schemas.microsoft.com/office/powerpoint/2010/main" val="350568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02"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6" repeatCount="indefinite" fill="hold" display="0">
                  <p:stCondLst>
                    <p:cond delay="indefinite"/>
                  </p:stCondLst>
                </p:cTn>
                <p:tgtEl>
                  <p:spTgt spid="3"/>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03B48-484B-C1F9-7116-2DEF7401725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A0D443B-4D94-6698-481B-2061865B8B5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400000">
            <a:off x="1143001" y="470523"/>
            <a:ext cx="6857998" cy="5916957"/>
          </a:xfrm>
          <a:prstGeom prst="rect">
            <a:avLst/>
          </a:prstGeom>
          <a:ln>
            <a:solidFill>
              <a:schemeClr val="tx1"/>
            </a:solidFill>
          </a:ln>
        </p:spPr>
      </p:pic>
      <p:sp>
        <p:nvSpPr>
          <p:cNvPr id="4" name="Speech Bubble: Rectangle with Corners Rounded 3">
            <a:extLst>
              <a:ext uri="{FF2B5EF4-FFF2-40B4-BE49-F238E27FC236}">
                <a16:creationId xmlns:a16="http://schemas.microsoft.com/office/drawing/2014/main" id="{8716B820-D7D2-9F36-AC7F-588F190C7B70}"/>
              </a:ext>
            </a:extLst>
          </p:cNvPr>
          <p:cNvSpPr/>
          <p:nvPr/>
        </p:nvSpPr>
        <p:spPr>
          <a:xfrm>
            <a:off x="5468472" y="4338918"/>
            <a:ext cx="3433482" cy="860612"/>
          </a:xfrm>
          <a:prstGeom prst="wedgeRoundRectCallout">
            <a:avLst>
              <a:gd name="adj1" fmla="val -45622"/>
              <a:gd name="adj2" fmla="val 96875"/>
              <a:gd name="adj3" fmla="val 16667"/>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latin typeface="Century Gothic" panose="020B0502020202020204" pitchFamily="34" charset="0"/>
              </a:rPr>
              <a:t>I don’t matter!</a:t>
            </a:r>
          </a:p>
        </p:txBody>
      </p:sp>
    </p:spTree>
    <p:extLst>
      <p:ext uri="{BB962C8B-B14F-4D97-AF65-F5344CB8AC3E}">
        <p14:creationId xmlns:p14="http://schemas.microsoft.com/office/powerpoint/2010/main" val="3041131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EE793-F74B-354F-DFC4-684DDCB0757A}"/>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3A058619-2146-3E55-EE21-6ABC6685D44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400000">
            <a:off x="1143000" y="43881"/>
            <a:ext cx="6858000" cy="6770239"/>
          </a:xfrm>
          <a:prstGeom prst="rect">
            <a:avLst/>
          </a:prstGeom>
          <a:ln>
            <a:solidFill>
              <a:schemeClr val="tx1"/>
            </a:solidFill>
          </a:ln>
        </p:spPr>
      </p:pic>
      <p:sp>
        <p:nvSpPr>
          <p:cNvPr id="8" name="Speech Bubble: Rectangle with Corners Rounded 7">
            <a:extLst>
              <a:ext uri="{FF2B5EF4-FFF2-40B4-BE49-F238E27FC236}">
                <a16:creationId xmlns:a16="http://schemas.microsoft.com/office/drawing/2014/main" id="{90CF6427-4BF2-5FB3-1422-9C305E7DC282}"/>
              </a:ext>
            </a:extLst>
          </p:cNvPr>
          <p:cNvSpPr/>
          <p:nvPr/>
        </p:nvSpPr>
        <p:spPr>
          <a:xfrm>
            <a:off x="161365" y="206188"/>
            <a:ext cx="3433482" cy="860612"/>
          </a:xfrm>
          <a:prstGeom prst="wedgeRoundRectCallout">
            <a:avLst>
              <a:gd name="adj1" fmla="val 28529"/>
              <a:gd name="adj2" fmla="val 114584"/>
              <a:gd name="adj3" fmla="val 16667"/>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latin typeface="Century Gothic" panose="020B0502020202020204" pitchFamily="34" charset="0"/>
              </a:rPr>
              <a:t>I don’t matter!</a:t>
            </a:r>
          </a:p>
        </p:txBody>
      </p:sp>
    </p:spTree>
    <p:extLst>
      <p:ext uri="{BB962C8B-B14F-4D97-AF65-F5344CB8AC3E}">
        <p14:creationId xmlns:p14="http://schemas.microsoft.com/office/powerpoint/2010/main" val="214855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07CDE-B513-0649-3B40-7578CE1D94D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0CA160D-2AE7-63BC-D9FA-A1362C6E127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400000">
            <a:off x="1111624" y="1014975"/>
            <a:ext cx="6920753" cy="4890804"/>
          </a:xfrm>
          <a:prstGeom prst="rect">
            <a:avLst/>
          </a:prstGeom>
          <a:ln>
            <a:solidFill>
              <a:schemeClr val="tx1"/>
            </a:solidFill>
          </a:ln>
        </p:spPr>
      </p:pic>
    </p:spTree>
    <p:extLst>
      <p:ext uri="{BB962C8B-B14F-4D97-AF65-F5344CB8AC3E}">
        <p14:creationId xmlns:p14="http://schemas.microsoft.com/office/powerpoint/2010/main" val="1742752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C346B-4402-CE69-048B-F1152399844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E069C8F-B868-2B3D-217A-E42153F8613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400000">
            <a:off x="1142419" y="637076"/>
            <a:ext cx="6859163" cy="5585012"/>
          </a:xfrm>
          <a:prstGeom prst="rect">
            <a:avLst/>
          </a:prstGeom>
          <a:ln>
            <a:solidFill>
              <a:schemeClr val="tx1"/>
            </a:solidFill>
          </a:ln>
        </p:spPr>
      </p:pic>
    </p:spTree>
    <p:extLst>
      <p:ext uri="{BB962C8B-B14F-4D97-AF65-F5344CB8AC3E}">
        <p14:creationId xmlns:p14="http://schemas.microsoft.com/office/powerpoint/2010/main" val="305126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BF105-2F8F-C1C1-A282-E5490FA63A6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E251AFA-01E6-734E-84A4-F6DC6535EBF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400000">
            <a:off x="-831076" y="1550427"/>
            <a:ext cx="6118546" cy="3757145"/>
          </a:xfrm>
          <a:prstGeom prst="rect">
            <a:avLst/>
          </a:prstGeom>
          <a:ln>
            <a:solidFill>
              <a:schemeClr val="tx1"/>
            </a:solidFill>
          </a:ln>
        </p:spPr>
      </p:pic>
      <p:pic>
        <p:nvPicPr>
          <p:cNvPr id="6" name="Picture 5">
            <a:extLst>
              <a:ext uri="{FF2B5EF4-FFF2-40B4-BE49-F238E27FC236}">
                <a16:creationId xmlns:a16="http://schemas.microsoft.com/office/drawing/2014/main" id="{FBBDE3DF-B2D5-0C08-5A5B-C75CDD464CD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5400000">
            <a:off x="3582959" y="1232034"/>
            <a:ext cx="6118546" cy="4393932"/>
          </a:xfrm>
          <a:prstGeom prst="rect">
            <a:avLst/>
          </a:prstGeom>
          <a:ln>
            <a:solidFill>
              <a:schemeClr val="tx1"/>
            </a:solidFill>
          </a:ln>
        </p:spPr>
      </p:pic>
    </p:spTree>
    <p:extLst>
      <p:ext uri="{BB962C8B-B14F-4D97-AF65-F5344CB8AC3E}">
        <p14:creationId xmlns:p14="http://schemas.microsoft.com/office/powerpoint/2010/main" val="3333685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0B5C6C9-5E57-D5B3-54E5-DB409D50635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400000">
            <a:off x="1817472" y="280269"/>
            <a:ext cx="5395540" cy="4852934"/>
          </a:xfrm>
          <a:prstGeom prst="rect">
            <a:avLst/>
          </a:prstGeom>
          <a:ln>
            <a:solidFill>
              <a:schemeClr val="tx1"/>
            </a:solidFill>
          </a:ln>
        </p:spPr>
      </p:pic>
      <p:sp>
        <p:nvSpPr>
          <p:cNvPr id="2" name="TextBox 1">
            <a:extLst>
              <a:ext uri="{FF2B5EF4-FFF2-40B4-BE49-F238E27FC236}">
                <a16:creationId xmlns:a16="http://schemas.microsoft.com/office/drawing/2014/main" id="{F56986A1-B2A8-C684-B864-BE238454BF95}"/>
              </a:ext>
            </a:extLst>
          </p:cNvPr>
          <p:cNvSpPr txBox="1"/>
          <p:nvPr/>
        </p:nvSpPr>
        <p:spPr>
          <a:xfrm>
            <a:off x="50800" y="5368645"/>
            <a:ext cx="9042400" cy="1446550"/>
          </a:xfrm>
          <a:prstGeom prst="rect">
            <a:avLst/>
          </a:prstGeom>
          <a:noFill/>
          <a:effectLst/>
        </p:spPr>
        <p:txBody>
          <a:bodyPr wrap="square" rtlCol="0">
            <a:spAutoFit/>
          </a:bodyPr>
          <a:lstStyle/>
          <a:p>
            <a:pPr algn="ctr"/>
            <a:r>
              <a:rPr lang="en-GB" sz="4400" b="1" dirty="0">
                <a:latin typeface="Century Gothic" panose="020B0502020202020204" pitchFamily="34" charset="0"/>
              </a:rPr>
              <a:t>He made a place for each             one of them.</a:t>
            </a:r>
          </a:p>
        </p:txBody>
      </p:sp>
      <p:sp>
        <p:nvSpPr>
          <p:cNvPr id="5" name="Speech Bubble: Rectangle with Corners Rounded 4">
            <a:extLst>
              <a:ext uri="{FF2B5EF4-FFF2-40B4-BE49-F238E27FC236}">
                <a16:creationId xmlns:a16="http://schemas.microsoft.com/office/drawing/2014/main" id="{3A0E6FDD-6C1B-5046-938D-F945C7F2EFAC}"/>
              </a:ext>
            </a:extLst>
          </p:cNvPr>
          <p:cNvSpPr/>
          <p:nvPr/>
        </p:nvSpPr>
        <p:spPr>
          <a:xfrm>
            <a:off x="277905" y="376518"/>
            <a:ext cx="3316941" cy="690282"/>
          </a:xfrm>
          <a:prstGeom prst="wedgeRoundRectCallout">
            <a:avLst>
              <a:gd name="adj1" fmla="val 56466"/>
              <a:gd name="adj2" fmla="val 97917"/>
              <a:gd name="adj3" fmla="val 16667"/>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I don’t need you!</a:t>
            </a:r>
          </a:p>
        </p:txBody>
      </p:sp>
      <p:sp>
        <p:nvSpPr>
          <p:cNvPr id="6" name="Speech Bubble: Rectangle with Corners Rounded 5">
            <a:extLst>
              <a:ext uri="{FF2B5EF4-FFF2-40B4-BE49-F238E27FC236}">
                <a16:creationId xmlns:a16="http://schemas.microsoft.com/office/drawing/2014/main" id="{01A82C87-D441-E226-4A21-F08CB4D5E4C7}"/>
              </a:ext>
            </a:extLst>
          </p:cNvPr>
          <p:cNvSpPr/>
          <p:nvPr/>
        </p:nvSpPr>
        <p:spPr>
          <a:xfrm>
            <a:off x="5602941" y="1299883"/>
            <a:ext cx="3316941" cy="690282"/>
          </a:xfrm>
          <a:prstGeom prst="wedgeRoundRectCallout">
            <a:avLst>
              <a:gd name="adj1" fmla="val -65966"/>
              <a:gd name="adj2" fmla="val 30385"/>
              <a:gd name="adj3" fmla="val 16667"/>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I don’t need you!</a:t>
            </a:r>
          </a:p>
        </p:txBody>
      </p:sp>
      <p:sp>
        <p:nvSpPr>
          <p:cNvPr id="7" name="Arrow: Right 6">
            <a:extLst>
              <a:ext uri="{FF2B5EF4-FFF2-40B4-BE49-F238E27FC236}">
                <a16:creationId xmlns:a16="http://schemas.microsoft.com/office/drawing/2014/main" id="{E370ECFA-7CC2-B17D-3833-BE3F77354A1B}"/>
              </a:ext>
            </a:extLst>
          </p:cNvPr>
          <p:cNvSpPr/>
          <p:nvPr/>
        </p:nvSpPr>
        <p:spPr>
          <a:xfrm>
            <a:off x="1201270" y="2507304"/>
            <a:ext cx="1398494" cy="612415"/>
          </a:xfrm>
          <a:prstGeom prst="rightArrow">
            <a:avLst/>
          </a:prstGeom>
          <a:solidFill>
            <a:srgbClr val="00B0F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B348BB8B-4B70-D5C0-DE48-215996AD37BB}"/>
              </a:ext>
            </a:extLst>
          </p:cNvPr>
          <p:cNvSpPr/>
          <p:nvPr/>
        </p:nvSpPr>
        <p:spPr>
          <a:xfrm rot="8978602">
            <a:off x="5334000" y="3944017"/>
            <a:ext cx="1398494" cy="612415"/>
          </a:xfrm>
          <a:prstGeom prst="rightArrow">
            <a:avLst/>
          </a:prstGeom>
          <a:solidFill>
            <a:srgbClr val="00B0F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086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righ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iterate type="lt">
                                    <p:tmPct val="10000"/>
                                  </p:iterate>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Skeleton outline">
            <a:extLst>
              <a:ext uri="{FF2B5EF4-FFF2-40B4-BE49-F238E27FC236}">
                <a16:creationId xmlns:a16="http://schemas.microsoft.com/office/drawing/2014/main" id="{9888AE29-8339-3413-0F69-A422AB4D8B0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304664" y="347980"/>
            <a:ext cx="6162040" cy="6162040"/>
          </a:xfrm>
          <a:prstGeom prst="rect">
            <a:avLst/>
          </a:prstGeom>
        </p:spPr>
      </p:pic>
      <p:pic>
        <p:nvPicPr>
          <p:cNvPr id="7" name="Picture 6">
            <a:extLst>
              <a:ext uri="{FF2B5EF4-FFF2-40B4-BE49-F238E27FC236}">
                <a16:creationId xmlns:a16="http://schemas.microsoft.com/office/drawing/2014/main" id="{82E555F1-D96E-FDAE-380D-1F2A118A17D8}"/>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5400000">
            <a:off x="3095518" y="790615"/>
            <a:ext cx="6251974" cy="52174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6462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AE7A8B-D31E-4532-A7F4-F900F0B72AF9}"/>
              </a:ext>
            </a:extLst>
          </p:cNvPr>
          <p:cNvSpPr txBox="1">
            <a:spLocks noChangeArrowheads="1"/>
          </p:cNvSpPr>
          <p:nvPr/>
        </p:nvSpPr>
        <p:spPr bwMode="auto">
          <a:xfrm>
            <a:off x="238125" y="4423517"/>
            <a:ext cx="8667750" cy="2332946"/>
          </a:xfrm>
          <a:prstGeom prst="rect">
            <a:avLst/>
          </a:prstGeom>
          <a:solidFill>
            <a:schemeClr val="tx1">
              <a:alpha val="45097"/>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sz="28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…I wonder if we’ve ever felt like Mr  Potato-Head’s foot, wishing to be something we are not?...</a:t>
            </a:r>
          </a:p>
          <a:p>
            <a:pPr algn="ctr">
              <a:buNone/>
            </a:pPr>
            <a:r>
              <a:rPr lang="en-GB" sz="28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…or maybe wanted to not be ourselves, but be someone else?... </a:t>
            </a:r>
          </a:p>
        </p:txBody>
      </p:sp>
      <p:pic>
        <p:nvPicPr>
          <p:cNvPr id="2" name="Picture 1">
            <a:extLst>
              <a:ext uri="{FF2B5EF4-FFF2-40B4-BE49-F238E27FC236}">
                <a16:creationId xmlns:a16="http://schemas.microsoft.com/office/drawing/2014/main" id="{28022CBF-121E-3EBF-4CD4-FC788A446B65}"/>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0" y="0"/>
            <a:ext cx="9144000" cy="4338918"/>
          </a:xfrm>
          <a:prstGeom prst="rect">
            <a:avLst/>
          </a:prstGeom>
          <a:ln>
            <a:solidFill>
              <a:schemeClr val="bg1"/>
            </a:solid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wd">
                                    <p:tmPct val="20000"/>
                                  </p:iterate>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par>
                          <p:cTn id="12" fill="hold">
                            <p:stCondLst>
                              <p:cond delay="490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73B8A-265C-02BE-60DD-0095E137289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5604AC6-BF6F-8783-B9C0-76ADA05847BE}"/>
              </a:ext>
            </a:extLst>
          </p:cNvPr>
          <p:cNvSpPr txBox="1">
            <a:spLocks noChangeArrowheads="1"/>
          </p:cNvSpPr>
          <p:nvPr/>
        </p:nvSpPr>
        <p:spPr bwMode="auto">
          <a:xfrm>
            <a:off x="238125" y="4817964"/>
            <a:ext cx="8667750" cy="1902059"/>
          </a:xfrm>
          <a:prstGeom prst="rect">
            <a:avLst/>
          </a:prstGeom>
          <a:solidFill>
            <a:schemeClr val="tx1">
              <a:alpha val="45097"/>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sz="28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…I wonder whether we’ve ever said anything to someone else that has made them feel as if they don’t matter?...</a:t>
            </a:r>
          </a:p>
          <a:p>
            <a:pPr algn="ctr">
              <a:buNone/>
            </a:pPr>
            <a:r>
              <a:rPr lang="en-GB" sz="28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…or that we are more important than they are?...</a:t>
            </a:r>
          </a:p>
        </p:txBody>
      </p:sp>
      <p:pic>
        <p:nvPicPr>
          <p:cNvPr id="26" name="Picture 25">
            <a:extLst>
              <a:ext uri="{FF2B5EF4-FFF2-40B4-BE49-F238E27FC236}">
                <a16:creationId xmlns:a16="http://schemas.microsoft.com/office/drawing/2014/main" id="{A00F2477-AC6E-4FE8-FD34-7DA886C415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8330" y="137977"/>
            <a:ext cx="7487340" cy="4679588"/>
          </a:xfrm>
          <a:prstGeom prst="rect">
            <a:avLst/>
          </a:prstGeom>
        </p:spPr>
      </p:pic>
    </p:spTree>
    <p:custDataLst>
      <p:tags r:id="rId1"/>
    </p:custDataLst>
    <p:extLst>
      <p:ext uri="{BB962C8B-B14F-4D97-AF65-F5344CB8AC3E}">
        <p14:creationId xmlns:p14="http://schemas.microsoft.com/office/powerpoint/2010/main" val="62446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iterate type="wd">
                                    <p:tmPct val="20000"/>
                                  </p:iterate>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par>
                          <p:cTn id="12" fill="hold">
                            <p:stCondLst>
                              <p:cond delay="550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AB1E3-DCAF-D7EA-E1EB-A9FD172FA40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9520211-8E46-1728-8ECF-6DFE5BA60923}"/>
              </a:ext>
            </a:extLst>
          </p:cNvPr>
          <p:cNvSpPr txBox="1">
            <a:spLocks noChangeArrowheads="1"/>
          </p:cNvSpPr>
          <p:nvPr/>
        </p:nvSpPr>
        <p:spPr bwMode="auto">
          <a:xfrm>
            <a:off x="238125" y="4588468"/>
            <a:ext cx="8667750" cy="1902059"/>
          </a:xfrm>
          <a:prstGeom prst="rect">
            <a:avLst/>
          </a:prstGeom>
          <a:solidFill>
            <a:schemeClr val="tx1">
              <a:alpha val="45097"/>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sz="28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‘…God put the parts in the body as he wanted them. He made a place for each one of them.’</a:t>
            </a:r>
          </a:p>
          <a:p>
            <a:pPr algn="ctr">
              <a:buNone/>
            </a:pPr>
            <a:r>
              <a:rPr lang="en-GB" sz="28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…I wonder how we can show this within our school family?...</a:t>
            </a:r>
          </a:p>
        </p:txBody>
      </p:sp>
      <p:pic>
        <p:nvPicPr>
          <p:cNvPr id="2" name="Picture 1">
            <a:extLst>
              <a:ext uri="{FF2B5EF4-FFF2-40B4-BE49-F238E27FC236}">
                <a16:creationId xmlns:a16="http://schemas.microsoft.com/office/drawing/2014/main" id="{E5D8766E-D022-E5C4-C848-196F7CDF42D7}"/>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0" y="0"/>
            <a:ext cx="9144000" cy="4338918"/>
          </a:xfrm>
          <a:prstGeom prst="rect">
            <a:avLst/>
          </a:prstGeom>
        </p:spPr>
      </p:pic>
    </p:spTree>
    <p:custDataLst>
      <p:tags r:id="rId1"/>
    </p:custDataLst>
    <p:extLst>
      <p:ext uri="{BB962C8B-B14F-4D97-AF65-F5344CB8AC3E}">
        <p14:creationId xmlns:p14="http://schemas.microsoft.com/office/powerpoint/2010/main" val="1285420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wd">
                                    <p:tmPct val="20000"/>
                                  </p:iterate>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iterate type="lt">
                                    <p:tmPct val="10000"/>
                                  </p:iterate>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4E7F15-FCE7-FFB2-69B6-031C1AAFAE7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 y="487220"/>
            <a:ext cx="9202393" cy="5883561"/>
          </a:xfrm>
          <a:prstGeom prst="rect">
            <a:avLst/>
          </a:prstGeom>
        </p:spPr>
      </p:pic>
      <p:sp>
        <p:nvSpPr>
          <p:cNvPr id="4" name="Text Box 8">
            <a:extLst>
              <a:ext uri="{FF2B5EF4-FFF2-40B4-BE49-F238E27FC236}">
                <a16:creationId xmlns:a16="http://schemas.microsoft.com/office/drawing/2014/main" id="{0EAF9808-5E01-4DA8-9A03-5E507781930A}"/>
              </a:ext>
            </a:extLst>
          </p:cNvPr>
          <p:cNvSpPr txBox="1">
            <a:spLocks/>
          </p:cNvSpPr>
          <p:nvPr/>
        </p:nvSpPr>
        <p:spPr>
          <a:xfrm>
            <a:off x="215106" y="749443"/>
            <a:ext cx="8713787" cy="2287010"/>
          </a:xfrm>
          <a:prstGeom prst="rect">
            <a:avLst/>
          </a:prstGeom>
          <a:no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1" u="none" strike="noStrike" kern="1200" cap="none" spc="0" normalizeH="0" baseline="0" noProof="0" dirty="0">
                <a:ln>
                  <a:noFill/>
                </a:ln>
                <a:solidFill>
                  <a:sysClr val="windowText" lastClr="000000"/>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36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gather to share our story today….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1" u="none" strike="noStrike" kern="1200" cap="none" spc="0" normalizeH="0" baseline="0" noProof="0" dirty="0">
                <a:ln>
                  <a:noFill/>
                </a:ln>
                <a:solidFill>
                  <a:sysClr val="windowText" lastClr="000000"/>
                </a:solidFill>
                <a:effectLst/>
                <a:uLnTx/>
                <a:uFillTx/>
                <a:latin typeface="Century Gothic" panose="020B0502020202020204" pitchFamily="34" charset="0"/>
                <a:ea typeface="MS Mincho" panose="02020609040205080304" pitchFamily="49" charset="-128"/>
                <a:cs typeface="Times New Roman" panose="02020603050405020304" pitchFamily="18" charset="0"/>
              </a:rPr>
              <a:t>All: </a:t>
            </a:r>
            <a:r>
              <a:rPr kumimoji="0" lang="en-GB" sz="36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rPr>
              <a:t>May we grow in our understanding of ourselves and of others.</a:t>
            </a:r>
            <a:endParaRPr kumimoji="0" lang="en-GB" sz="24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ＭＳ 明朝"/>
              <a:cs typeface="Times New Roman"/>
            </a:endParaRPr>
          </a:p>
        </p:txBody>
      </p:sp>
      <p:pic>
        <p:nvPicPr>
          <p:cNvPr id="9" name="Graphic 8" descr="Door Open with solid fill">
            <a:extLst>
              <a:ext uri="{FF2B5EF4-FFF2-40B4-BE49-F238E27FC236}">
                <a16:creationId xmlns:a16="http://schemas.microsoft.com/office/drawing/2014/main" id="{F2E13B2A-D057-70E2-709F-65AA62AC280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47709" y="4891484"/>
            <a:ext cx="1562426" cy="15624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iterate type="lt">
                                    <p:tmPct val="10000"/>
                                  </p:iterate>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CBFC851A-1FB0-DA54-6953-F45588447BCA}"/>
              </a:ext>
            </a:extLst>
          </p:cNvPr>
          <p:cNvSpPr txBox="1">
            <a:spLocks noChangeArrowheads="1"/>
          </p:cNvSpPr>
          <p:nvPr/>
        </p:nvSpPr>
        <p:spPr bwMode="auto">
          <a:xfrm>
            <a:off x="9525" y="5603875"/>
            <a:ext cx="912495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6000" b="1" dirty="0">
                <a:solidFill>
                  <a:srgbClr val="FFFFFF"/>
                </a:solidFill>
                <a:latin typeface="Century Gothic" panose="020B0502020202020204" pitchFamily="34" charset="0"/>
                <a:cs typeface="Arial" panose="020B0604020202020204" pitchFamily="34" charset="0"/>
              </a:rPr>
              <a:t>…we belong together!</a:t>
            </a:r>
          </a:p>
        </p:txBody>
      </p:sp>
      <p:pic>
        <p:nvPicPr>
          <p:cNvPr id="5" name="Picture 4">
            <a:extLst>
              <a:ext uri="{FF2B5EF4-FFF2-40B4-BE49-F238E27FC236}">
                <a16:creationId xmlns:a16="http://schemas.microsoft.com/office/drawing/2014/main" id="{25785C9F-0E6E-A5A2-BE3E-1B29E286F96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525" y="218142"/>
            <a:ext cx="9144000" cy="5384800"/>
          </a:xfrm>
          <a:prstGeom prst="rect">
            <a:avLst/>
          </a:prstGeom>
          <a:solidFill>
            <a:schemeClr val="bg1"/>
          </a:solidFill>
          <a:ln>
            <a:solidFill>
              <a:schemeClr val="bg1"/>
            </a:solidFill>
          </a:ln>
        </p:spPr>
      </p:pic>
    </p:spTree>
    <p:extLst>
      <p:ext uri="{BB962C8B-B14F-4D97-AF65-F5344CB8AC3E}">
        <p14:creationId xmlns:p14="http://schemas.microsoft.com/office/powerpoint/2010/main" val="1457285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70265-10EA-C897-7B9A-036BE6D6DC2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4FE312A-A828-D671-D699-4F07F92A09B8}"/>
              </a:ext>
            </a:extLst>
          </p:cNvPr>
          <p:cNvSpPr txBox="1">
            <a:spLocks noChangeArrowheads="1"/>
          </p:cNvSpPr>
          <p:nvPr/>
        </p:nvSpPr>
        <p:spPr bwMode="auto">
          <a:xfrm>
            <a:off x="9525" y="5603875"/>
            <a:ext cx="912495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6000" b="1" dirty="0">
                <a:solidFill>
                  <a:srgbClr val="FFFFFF"/>
                </a:solidFill>
                <a:latin typeface="Century Gothic" panose="020B0502020202020204" pitchFamily="34" charset="0"/>
                <a:cs typeface="Arial" panose="020B0604020202020204" pitchFamily="34" charset="0"/>
              </a:rPr>
              <a:t>…we belong together!</a:t>
            </a:r>
          </a:p>
        </p:txBody>
      </p:sp>
      <p:pic>
        <p:nvPicPr>
          <p:cNvPr id="4" name="Picture 3">
            <a:extLst>
              <a:ext uri="{FF2B5EF4-FFF2-40B4-BE49-F238E27FC236}">
                <a16:creationId xmlns:a16="http://schemas.microsoft.com/office/drawing/2014/main" id="{108A6559-F07F-AD78-B814-6983506B98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25" y="420767"/>
            <a:ext cx="9144000" cy="5102066"/>
          </a:xfrm>
          <a:prstGeom prst="rect">
            <a:avLst/>
          </a:prstGeom>
          <a:ln>
            <a:solidFill>
              <a:schemeClr val="bg1"/>
            </a:solidFill>
          </a:ln>
        </p:spPr>
      </p:pic>
    </p:spTree>
    <p:extLst>
      <p:ext uri="{BB962C8B-B14F-4D97-AF65-F5344CB8AC3E}">
        <p14:creationId xmlns:p14="http://schemas.microsoft.com/office/powerpoint/2010/main" val="96463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4CE50-9CCE-8163-2665-D436E8D3D58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4C2EDF1-2F56-7DC9-7C5D-E0CAF9559A92}"/>
              </a:ext>
            </a:extLst>
          </p:cNvPr>
          <p:cNvSpPr txBox="1">
            <a:spLocks noChangeArrowheads="1"/>
          </p:cNvSpPr>
          <p:nvPr/>
        </p:nvSpPr>
        <p:spPr bwMode="auto">
          <a:xfrm>
            <a:off x="9525" y="5603875"/>
            <a:ext cx="9124950"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6000" b="1" dirty="0">
                <a:solidFill>
                  <a:srgbClr val="FFFFFF"/>
                </a:solidFill>
                <a:latin typeface="Century Gothic" panose="020B0502020202020204" pitchFamily="34" charset="0"/>
                <a:cs typeface="Arial" panose="020B0604020202020204" pitchFamily="34" charset="0"/>
              </a:rPr>
              <a:t>…we belong together!</a:t>
            </a:r>
          </a:p>
        </p:txBody>
      </p:sp>
      <p:pic>
        <p:nvPicPr>
          <p:cNvPr id="4" name="Picture 3">
            <a:extLst>
              <a:ext uri="{FF2B5EF4-FFF2-40B4-BE49-F238E27FC236}">
                <a16:creationId xmlns:a16="http://schemas.microsoft.com/office/drawing/2014/main" id="{EA16F854-DD75-F170-1B95-88146F201AC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525" y="290195"/>
            <a:ext cx="9144000" cy="5313680"/>
          </a:xfrm>
          <a:prstGeom prst="rect">
            <a:avLst/>
          </a:prstGeom>
          <a:ln>
            <a:solidFill>
              <a:schemeClr val="bg1"/>
            </a:solidFill>
          </a:ln>
        </p:spPr>
      </p:pic>
    </p:spTree>
    <p:extLst>
      <p:ext uri="{BB962C8B-B14F-4D97-AF65-F5344CB8AC3E}">
        <p14:creationId xmlns:p14="http://schemas.microsoft.com/office/powerpoint/2010/main" val="116477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C986A-9414-E187-25BD-27F1CD50B0F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9163139-D7BD-B4B2-30A8-2E52AD5F0C6B}"/>
              </a:ext>
            </a:extLst>
          </p:cNvPr>
          <p:cNvSpPr txBox="1">
            <a:spLocks noChangeArrowheads="1"/>
          </p:cNvSpPr>
          <p:nvPr/>
        </p:nvSpPr>
        <p:spPr bwMode="auto">
          <a:xfrm>
            <a:off x="9525" y="5603875"/>
            <a:ext cx="912495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6000" b="1" dirty="0">
                <a:solidFill>
                  <a:srgbClr val="FFFFFF"/>
                </a:solidFill>
                <a:latin typeface="Century Gothic" panose="020B0502020202020204" pitchFamily="34" charset="0"/>
                <a:cs typeface="Arial" panose="020B0604020202020204" pitchFamily="34" charset="0"/>
              </a:rPr>
              <a:t>…we belong together!</a:t>
            </a:r>
          </a:p>
        </p:txBody>
      </p:sp>
      <p:pic>
        <p:nvPicPr>
          <p:cNvPr id="4" name="Picture 3">
            <a:extLst>
              <a:ext uri="{FF2B5EF4-FFF2-40B4-BE49-F238E27FC236}">
                <a16:creationId xmlns:a16="http://schemas.microsoft.com/office/drawing/2014/main" id="{F0F31854-7D71-37CD-4CE6-05EE046C5F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25" y="349452"/>
            <a:ext cx="9144000" cy="5163416"/>
          </a:xfrm>
          <a:prstGeom prst="rect">
            <a:avLst/>
          </a:prstGeom>
          <a:ln>
            <a:solidFill>
              <a:schemeClr val="bg1"/>
            </a:solidFill>
          </a:ln>
        </p:spPr>
      </p:pic>
    </p:spTree>
    <p:extLst>
      <p:ext uri="{BB962C8B-B14F-4D97-AF65-F5344CB8AC3E}">
        <p14:creationId xmlns:p14="http://schemas.microsoft.com/office/powerpoint/2010/main" val="199891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68786-335B-0344-6603-FF799806F8D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9F1144D-6606-4239-C98C-41A8C045AB32}"/>
              </a:ext>
            </a:extLst>
          </p:cNvPr>
          <p:cNvSpPr txBox="1">
            <a:spLocks noChangeArrowheads="1"/>
          </p:cNvSpPr>
          <p:nvPr/>
        </p:nvSpPr>
        <p:spPr bwMode="auto">
          <a:xfrm>
            <a:off x="9525" y="5603875"/>
            <a:ext cx="9124950"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6000" b="1" dirty="0">
                <a:solidFill>
                  <a:srgbClr val="FFFFFF"/>
                </a:solidFill>
                <a:latin typeface="Century Gothic" panose="020B0502020202020204" pitchFamily="34" charset="0"/>
                <a:cs typeface="Arial" panose="020B0604020202020204" pitchFamily="34" charset="0"/>
              </a:rPr>
              <a:t>…we belong together!</a:t>
            </a:r>
          </a:p>
        </p:txBody>
      </p:sp>
      <p:pic>
        <p:nvPicPr>
          <p:cNvPr id="4" name="Picture 3">
            <a:extLst>
              <a:ext uri="{FF2B5EF4-FFF2-40B4-BE49-F238E27FC236}">
                <a16:creationId xmlns:a16="http://schemas.microsoft.com/office/drawing/2014/main" id="{C7ACF3CB-AA8C-06D6-DB62-F1CD73C61A2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8832" y="335279"/>
            <a:ext cx="9201664" cy="5268595"/>
          </a:xfrm>
          <a:prstGeom prst="rect">
            <a:avLst/>
          </a:prstGeom>
        </p:spPr>
      </p:pic>
    </p:spTree>
    <p:extLst>
      <p:ext uri="{BB962C8B-B14F-4D97-AF65-F5344CB8AC3E}">
        <p14:creationId xmlns:p14="http://schemas.microsoft.com/office/powerpoint/2010/main" val="2014313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A picture containing text&#10;&#10;Description automatically generated">
            <a:extLst>
              <a:ext uri="{FF2B5EF4-FFF2-40B4-BE49-F238E27FC236}">
                <a16:creationId xmlns:a16="http://schemas.microsoft.com/office/drawing/2014/main" id="{57B2E13A-B316-B469-6B3D-06A47AD7E26A}"/>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965EEC1A-B206-3301-EB59-DFF166E28C99}"/>
              </a:ext>
            </a:extLst>
          </p:cNvPr>
          <p:cNvSpPr txBox="1">
            <a:spLocks noChangeArrowheads="1"/>
          </p:cNvSpPr>
          <p:nvPr/>
        </p:nvSpPr>
        <p:spPr bwMode="auto">
          <a:xfrm>
            <a:off x="9525" y="5962465"/>
            <a:ext cx="912495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4800" b="1" dirty="0">
                <a:solidFill>
                  <a:srgbClr val="FFFFFF"/>
                </a:solidFill>
                <a:latin typeface="Century Gothic" panose="020B0502020202020204" pitchFamily="34" charset="0"/>
                <a:cs typeface="Arial" panose="020B0604020202020204" pitchFamily="34" charset="0"/>
              </a:rPr>
              <a:t>Praying with Mr. Potato-Head</a:t>
            </a:r>
          </a:p>
        </p:txBody>
      </p:sp>
      <p:pic>
        <p:nvPicPr>
          <p:cNvPr id="3" name="Picture 2">
            <a:extLst>
              <a:ext uri="{FF2B5EF4-FFF2-40B4-BE49-F238E27FC236}">
                <a16:creationId xmlns:a16="http://schemas.microsoft.com/office/drawing/2014/main" id="{82825CE3-29C5-C6CB-416B-D9A2810418C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400000">
            <a:off x="1614065" y="293177"/>
            <a:ext cx="5915871" cy="5329518"/>
          </a:xfrm>
          <a:prstGeom prst="rect">
            <a:avLst/>
          </a:prstGeom>
        </p:spPr>
      </p:pic>
    </p:spTree>
    <p:extLst>
      <p:ext uri="{BB962C8B-B14F-4D97-AF65-F5344CB8AC3E}">
        <p14:creationId xmlns:p14="http://schemas.microsoft.com/office/powerpoint/2010/main" val="145646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1D50F-F7E2-F04F-0CDF-86A202B2FA55}"/>
            </a:ext>
          </a:extLst>
        </p:cNvPr>
        <p:cNvGrpSpPr/>
        <p:nvPr/>
      </p:nvGrpSpPr>
      <p:grpSpPr>
        <a:xfrm>
          <a:off x="0" y="0"/>
          <a:ext cx="0" cy="0"/>
          <a:chOff x="0" y="0"/>
          <a:chExt cx="0" cy="0"/>
        </a:xfrm>
      </p:grpSpPr>
      <p:pic>
        <p:nvPicPr>
          <p:cNvPr id="25602" name="Picture 2" descr="A picture containing text&#10;&#10;Description automatically generated">
            <a:extLst>
              <a:ext uri="{FF2B5EF4-FFF2-40B4-BE49-F238E27FC236}">
                <a16:creationId xmlns:a16="http://schemas.microsoft.com/office/drawing/2014/main" id="{51BFA98B-71E6-6E3D-AFAD-784059AA9FEF}"/>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82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EB8E02D1-870E-4729-85AA-34388EBFDC05}"/>
              </a:ext>
            </a:extLst>
          </p:cNvPr>
          <p:cNvSpPr txBox="1">
            <a:spLocks/>
          </p:cNvSpPr>
          <p:nvPr/>
        </p:nvSpPr>
        <p:spPr>
          <a:xfrm>
            <a:off x="258763" y="4284345"/>
            <a:ext cx="8958262" cy="2455863"/>
          </a:xfrm>
          <a:prstGeom prst="rect">
            <a:avLst/>
          </a:prstGeom>
          <a:no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a:defRPr/>
            </a:pPr>
            <a:r>
              <a:rPr lang="en-GB" sz="3600" b="1" i="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36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a:defRPr/>
            </a:pPr>
            <a:r>
              <a:rPr lang="en-GB" sz="3600" b="1" i="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All: </a:t>
            </a:r>
            <a:r>
              <a:rPr lang="en-GB" sz="36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May we remember that we         belong together!</a:t>
            </a:r>
            <a:endParaRPr lang="en-GB" sz="2400" b="1" dirty="0">
              <a:solidFill>
                <a:schemeClr val="bg1"/>
              </a:solidFill>
              <a:latin typeface="Century Gothic" panose="020B0502020202020204" pitchFamily="34" charset="0"/>
              <a:ea typeface="ＭＳ 明朝"/>
              <a:cs typeface="Times New Roman"/>
            </a:endParaRPr>
          </a:p>
        </p:txBody>
      </p:sp>
      <p:grpSp>
        <p:nvGrpSpPr>
          <p:cNvPr id="28676" name="Group 4">
            <a:extLst>
              <a:ext uri="{FF2B5EF4-FFF2-40B4-BE49-F238E27FC236}">
                <a16:creationId xmlns:a16="http://schemas.microsoft.com/office/drawing/2014/main" id="{482EB203-0C56-46E5-A049-793C9BB3AA9B}"/>
              </a:ext>
            </a:extLst>
          </p:cNvPr>
          <p:cNvGrpSpPr>
            <a:grpSpLocks/>
          </p:cNvGrpSpPr>
          <p:nvPr/>
        </p:nvGrpSpPr>
        <p:grpSpPr bwMode="auto">
          <a:xfrm rot="8217778">
            <a:off x="7765529" y="5826524"/>
            <a:ext cx="1522413" cy="996950"/>
            <a:chOff x="0" y="0"/>
            <a:chExt cx="1670756" cy="1095023"/>
          </a:xfrm>
        </p:grpSpPr>
        <p:pic>
          <p:nvPicPr>
            <p:cNvPr id="28677" name="Graphic 34" descr="Arrow: Counter-clockwise curve">
              <a:extLst>
                <a:ext uri="{FF2B5EF4-FFF2-40B4-BE49-F238E27FC236}">
                  <a16:creationId xmlns:a16="http://schemas.microsoft.com/office/drawing/2014/main" id="{2EFE775D-8FCD-42E6-A843-92D238FC01B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3" y="182626"/>
              <a:ext cx="914648" cy="913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78" name="Graphic 35" descr="Arrow: Counter-clockwise curve">
              <a:extLst>
                <a:ext uri="{FF2B5EF4-FFF2-40B4-BE49-F238E27FC236}">
                  <a16:creationId xmlns:a16="http://schemas.microsoft.com/office/drawing/2014/main" id="{A7E24CE2-10EF-4E6E-9AB6-01F5423F369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757153" y="182530"/>
              <a:ext cx="914648" cy="913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79" name="Graphic 36" descr="Arrow: Straight">
              <a:extLst>
                <a:ext uri="{FF2B5EF4-FFF2-40B4-BE49-F238E27FC236}">
                  <a16:creationId xmlns:a16="http://schemas.microsoft.com/office/drawing/2014/main" id="{46EF68AC-59A9-4C66-8AA5-87E9DE0789C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5400000">
              <a:off x="373037" y="1551"/>
              <a:ext cx="913682" cy="914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5" name="TextBox 14">
            <a:extLst>
              <a:ext uri="{FF2B5EF4-FFF2-40B4-BE49-F238E27FC236}">
                <a16:creationId xmlns:a16="http://schemas.microsoft.com/office/drawing/2014/main" id="{31CEDDFB-8E5E-4EAA-91C8-42BC5317C1E5}"/>
              </a:ext>
            </a:extLst>
          </p:cNvPr>
          <p:cNvSpPr txBox="1"/>
          <p:nvPr/>
        </p:nvSpPr>
        <p:spPr>
          <a:xfrm>
            <a:off x="2329665" y="3144161"/>
            <a:ext cx="4659330" cy="369332"/>
          </a:xfrm>
          <a:prstGeom prst="rect">
            <a:avLst/>
          </a:prstGeom>
          <a:noFill/>
        </p:spPr>
        <p:txBody>
          <a:bodyPr wrap="square">
            <a:spAutoFit/>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4:] </a:t>
            </a:r>
            <a:endParaRPr lang="en-GB" dirty="0"/>
          </a:p>
        </p:txBody>
      </p:sp>
      <p:pic>
        <p:nvPicPr>
          <p:cNvPr id="5" name="Picture 4">
            <a:extLst>
              <a:ext uri="{FF2B5EF4-FFF2-40B4-BE49-F238E27FC236}">
                <a16:creationId xmlns:a16="http://schemas.microsoft.com/office/drawing/2014/main" id="{17CE98AB-3DA0-92DC-59D0-22A7B72324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54200" y="136525"/>
            <a:ext cx="5435600" cy="4076700"/>
          </a:xfrm>
          <a:prstGeom prst="rect">
            <a:avLst/>
          </a:prstGeom>
          <a:ln>
            <a:solidFill>
              <a:schemeClr val="bg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0F7CF-AC51-BE5C-9F16-1515AB29E00E}"/>
            </a:ext>
          </a:extLst>
        </p:cNvPr>
        <p:cNvGrpSpPr/>
        <p:nvPr/>
      </p:nvGrpSpPr>
      <p:grpSpPr>
        <a:xfrm>
          <a:off x="0" y="0"/>
          <a:ext cx="0" cy="0"/>
          <a:chOff x="0" y="0"/>
          <a:chExt cx="0" cy="0"/>
        </a:xfrm>
      </p:grpSpPr>
      <p:pic>
        <p:nvPicPr>
          <p:cNvPr id="3" name="Graphic 2" descr="Puzzle with solid fill">
            <a:extLst>
              <a:ext uri="{FF2B5EF4-FFF2-40B4-BE49-F238E27FC236}">
                <a16:creationId xmlns:a16="http://schemas.microsoft.com/office/drawing/2014/main" id="{E6FF2654-941D-EC5D-9DE2-DABF452B8A1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803400" y="660400"/>
            <a:ext cx="5537200" cy="5537200"/>
          </a:xfrm>
          <a:prstGeom prst="rect">
            <a:avLst/>
          </a:prstGeom>
        </p:spPr>
      </p:pic>
    </p:spTree>
    <p:extLst>
      <p:ext uri="{BB962C8B-B14F-4D97-AF65-F5344CB8AC3E}">
        <p14:creationId xmlns:p14="http://schemas.microsoft.com/office/powerpoint/2010/main" val="61215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D4B534-F23D-11B8-5FAD-25DEC6E06D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0262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8B35A05F-DD1E-810A-86DC-9A51077E3C2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796414" y="0"/>
            <a:ext cx="3551173" cy="6858000"/>
          </a:xfrm>
          <a:prstGeom prst="rect">
            <a:avLst/>
          </a:prstGeom>
        </p:spPr>
      </p:pic>
    </p:spTree>
    <p:extLst>
      <p:ext uri="{BB962C8B-B14F-4D97-AF65-F5344CB8AC3E}">
        <p14:creationId xmlns:p14="http://schemas.microsoft.com/office/powerpoint/2010/main" val="230894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0D9D0E-18CE-4581-A8C2-654711FFBCEB}"/>
              </a:ext>
            </a:extLst>
          </p:cNvPr>
          <p:cNvSpPr txBox="1"/>
          <p:nvPr/>
        </p:nvSpPr>
        <p:spPr>
          <a:xfrm>
            <a:off x="3810000" y="2316480"/>
            <a:ext cx="4978400" cy="1938992"/>
          </a:xfrm>
          <a:prstGeom prst="rect">
            <a:avLst/>
          </a:prstGeom>
          <a:noFill/>
          <a:effectLst/>
        </p:spPr>
        <p:txBody>
          <a:bodyPr wrap="square" rtlCol="0">
            <a:spAutoFit/>
          </a:bodyPr>
          <a:lstStyle/>
          <a:p>
            <a:pPr algn="r"/>
            <a:r>
              <a:rPr lang="en-GB" sz="6000" b="1" dirty="0">
                <a:latin typeface="Century Gothic" panose="020B0502020202020204" pitchFamily="34" charset="0"/>
              </a:rPr>
              <a:t>Where in the body?....</a:t>
            </a:r>
          </a:p>
        </p:txBody>
      </p:sp>
      <p:pic>
        <p:nvPicPr>
          <p:cNvPr id="4" name="Graphic 3" descr="Skeleton outline">
            <a:extLst>
              <a:ext uri="{FF2B5EF4-FFF2-40B4-BE49-F238E27FC236}">
                <a16:creationId xmlns:a16="http://schemas.microsoft.com/office/drawing/2014/main" id="{A546F88B-8DC3-F5B4-EC82-63F5342B4D8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07440" y="347980"/>
            <a:ext cx="6162040" cy="6162040"/>
          </a:xfrm>
          <a:prstGeom prst="rect">
            <a:avLst/>
          </a:prstGeom>
        </p:spPr>
      </p:pic>
    </p:spTree>
    <p:extLst>
      <p:ext uri="{BB962C8B-B14F-4D97-AF65-F5344CB8AC3E}">
        <p14:creationId xmlns:p14="http://schemas.microsoft.com/office/powerpoint/2010/main" val="133741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EFD96-CE7A-33A6-8D66-3D5AEE8AE06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7810983-7213-DC86-7403-81035A45F414}"/>
              </a:ext>
            </a:extLst>
          </p:cNvPr>
          <p:cNvSpPr txBox="1"/>
          <p:nvPr/>
        </p:nvSpPr>
        <p:spPr>
          <a:xfrm>
            <a:off x="223520" y="1536174"/>
            <a:ext cx="5212080" cy="3785652"/>
          </a:xfrm>
          <a:prstGeom prst="rect">
            <a:avLst/>
          </a:prstGeom>
          <a:noFill/>
          <a:effectLst/>
        </p:spPr>
        <p:txBody>
          <a:bodyPr wrap="square" rtlCol="0">
            <a:spAutoFit/>
          </a:bodyPr>
          <a:lstStyle/>
          <a:p>
            <a:pPr algn="ctr"/>
            <a:r>
              <a:rPr lang="en-GB" sz="6000" b="1" dirty="0">
                <a:latin typeface="Century Gothic" panose="020B0502020202020204" pitchFamily="34" charset="0"/>
              </a:rPr>
              <a:t>Heads, shoulders, knees and toes….</a:t>
            </a:r>
          </a:p>
        </p:txBody>
      </p:sp>
      <p:pic>
        <p:nvPicPr>
          <p:cNvPr id="4" name="Graphic 3" descr="Skeleton outline">
            <a:extLst>
              <a:ext uri="{FF2B5EF4-FFF2-40B4-BE49-F238E27FC236}">
                <a16:creationId xmlns:a16="http://schemas.microsoft.com/office/drawing/2014/main" id="{474696C3-2B1F-C771-08DB-FEF8DB09811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053840" y="347980"/>
            <a:ext cx="6162040" cy="6162040"/>
          </a:xfrm>
          <a:prstGeom prst="rect">
            <a:avLst/>
          </a:prstGeom>
        </p:spPr>
      </p:pic>
    </p:spTree>
    <p:extLst>
      <p:ext uri="{BB962C8B-B14F-4D97-AF65-F5344CB8AC3E}">
        <p14:creationId xmlns:p14="http://schemas.microsoft.com/office/powerpoint/2010/main" val="400708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0EA1D7-73EE-614D-B65E-BF15CA6093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1000"/>
            <a:ext cx="9144000" cy="6096000"/>
          </a:xfrm>
          <a:prstGeom prst="rect">
            <a:avLst/>
          </a:prstGeom>
          <a:effectLst/>
        </p:spPr>
      </p:pic>
      <p:sp>
        <p:nvSpPr>
          <p:cNvPr id="4" name="TextBox 3">
            <a:extLst>
              <a:ext uri="{FF2B5EF4-FFF2-40B4-BE49-F238E27FC236}">
                <a16:creationId xmlns:a16="http://schemas.microsoft.com/office/drawing/2014/main" id="{65FE8D8A-A2B9-680A-B9DC-2A60B56BE855}"/>
              </a:ext>
            </a:extLst>
          </p:cNvPr>
          <p:cNvSpPr txBox="1"/>
          <p:nvPr/>
        </p:nvSpPr>
        <p:spPr>
          <a:xfrm>
            <a:off x="2489200" y="934720"/>
            <a:ext cx="6116320" cy="1938992"/>
          </a:xfrm>
          <a:prstGeom prst="rect">
            <a:avLst/>
          </a:prstGeom>
          <a:noFill/>
          <a:effectLst/>
        </p:spPr>
        <p:txBody>
          <a:bodyPr wrap="square" rtlCol="0">
            <a:spAutoFit/>
          </a:bodyPr>
          <a:lstStyle/>
          <a:p>
            <a:pPr algn="r"/>
            <a:r>
              <a:rPr lang="en-GB" sz="6000" b="1" dirty="0">
                <a:solidFill>
                  <a:schemeClr val="bg1"/>
                </a:solidFill>
                <a:latin typeface="Century Gothic" panose="020B0502020202020204" pitchFamily="34" charset="0"/>
              </a:rPr>
              <a:t>Stories that help us to grow</a:t>
            </a:r>
          </a:p>
        </p:txBody>
      </p:sp>
    </p:spTree>
    <p:extLst>
      <p:ext uri="{BB962C8B-B14F-4D97-AF65-F5344CB8AC3E}">
        <p14:creationId xmlns:p14="http://schemas.microsoft.com/office/powerpoint/2010/main" val="186928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704A519-8CE7-AC91-F0C5-3E7C71A2C2B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29899" y="453194"/>
            <a:ext cx="4674654" cy="41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50183773-B8E0-337C-A158-837DC70A9D7E}"/>
              </a:ext>
            </a:extLst>
          </p:cNvPr>
          <p:cNvSpPr txBox="1"/>
          <p:nvPr/>
        </p:nvSpPr>
        <p:spPr>
          <a:xfrm>
            <a:off x="213360" y="4682202"/>
            <a:ext cx="5025983" cy="461665"/>
          </a:xfrm>
          <a:prstGeom prst="rect">
            <a:avLst/>
          </a:prstGeom>
          <a:noFill/>
          <a:effectLst/>
        </p:spPr>
        <p:txBody>
          <a:bodyPr wrap="square" rtlCol="0">
            <a:spAutoFit/>
          </a:bodyPr>
          <a:lstStyle/>
          <a:p>
            <a:r>
              <a:rPr lang="en-GB" sz="2400" b="1" dirty="0">
                <a:latin typeface="Century Gothic" panose="020B0502020202020204" pitchFamily="34" charset="0"/>
              </a:rPr>
              <a:t>Aesop </a:t>
            </a:r>
            <a:r>
              <a:rPr lang="en-GB" sz="1600" b="1" i="1" dirty="0">
                <a:latin typeface="Century Gothic" panose="020B0502020202020204" pitchFamily="34" charset="0"/>
              </a:rPr>
              <a:t>(c.620-564 BCE)</a:t>
            </a:r>
          </a:p>
        </p:txBody>
      </p:sp>
      <p:pic>
        <p:nvPicPr>
          <p:cNvPr id="4" name="Picture 3">
            <a:extLst>
              <a:ext uri="{FF2B5EF4-FFF2-40B4-BE49-F238E27FC236}">
                <a16:creationId xmlns:a16="http://schemas.microsoft.com/office/drawing/2014/main" id="{6F356717-76F6-7C3D-EF69-A7CFA2728A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53279" y="2418078"/>
            <a:ext cx="4277361" cy="4277361"/>
          </a:xfrm>
          <a:prstGeom prst="rect">
            <a:avLst/>
          </a:prstGeom>
          <a:ln>
            <a:solidFill>
              <a:schemeClr val="tx1"/>
            </a:solidFill>
          </a:ln>
        </p:spPr>
      </p:pic>
      <p:pic>
        <p:nvPicPr>
          <p:cNvPr id="5" name="Graphic 4" descr="Skeleton outline">
            <a:extLst>
              <a:ext uri="{FF2B5EF4-FFF2-40B4-BE49-F238E27FC236}">
                <a16:creationId xmlns:a16="http://schemas.microsoft.com/office/drawing/2014/main" id="{B8AFB984-975D-F6E0-E423-6A6E89604B5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084320" y="695960"/>
            <a:ext cx="6162040" cy="6162040"/>
          </a:xfrm>
          <a:prstGeom prst="rect">
            <a:avLst/>
          </a:prstGeom>
        </p:spPr>
      </p:pic>
      <p:sp>
        <p:nvSpPr>
          <p:cNvPr id="6" name="TextBox 5">
            <a:extLst>
              <a:ext uri="{FF2B5EF4-FFF2-40B4-BE49-F238E27FC236}">
                <a16:creationId xmlns:a16="http://schemas.microsoft.com/office/drawing/2014/main" id="{A07D946A-B6B0-7CA1-2AA3-D3487BFF934E}"/>
              </a:ext>
            </a:extLst>
          </p:cNvPr>
          <p:cNvSpPr txBox="1"/>
          <p:nvPr/>
        </p:nvSpPr>
        <p:spPr>
          <a:xfrm>
            <a:off x="1026160" y="5635365"/>
            <a:ext cx="5140960" cy="769441"/>
          </a:xfrm>
          <a:prstGeom prst="rect">
            <a:avLst/>
          </a:prstGeom>
          <a:noFill/>
          <a:effectLst/>
        </p:spPr>
        <p:txBody>
          <a:bodyPr wrap="square" rtlCol="0">
            <a:spAutoFit/>
          </a:bodyPr>
          <a:lstStyle/>
          <a:p>
            <a:pPr algn="ctr"/>
            <a:r>
              <a:rPr lang="en-GB" sz="4400" b="1" dirty="0">
                <a:latin typeface="Century Gothic" panose="020B0502020202020204" pitchFamily="34" charset="0"/>
              </a:rPr>
              <a:t>The Divided Body</a:t>
            </a:r>
          </a:p>
        </p:txBody>
      </p:sp>
      <p:sp>
        <p:nvSpPr>
          <p:cNvPr id="3" name="TextBox 2">
            <a:extLst>
              <a:ext uri="{FF2B5EF4-FFF2-40B4-BE49-F238E27FC236}">
                <a16:creationId xmlns:a16="http://schemas.microsoft.com/office/drawing/2014/main" id="{422B9A77-F1E0-A1DE-20E2-27B7A5EFE187}"/>
              </a:ext>
            </a:extLst>
          </p:cNvPr>
          <p:cNvSpPr txBox="1"/>
          <p:nvPr/>
        </p:nvSpPr>
        <p:spPr>
          <a:xfrm>
            <a:off x="0" y="92333"/>
            <a:ext cx="4437529" cy="184666"/>
          </a:xfrm>
          <a:prstGeom prst="rect">
            <a:avLst/>
          </a:prstGeom>
          <a:noFill/>
        </p:spPr>
        <p:txBody>
          <a:bodyPr wrap="square" rtlCol="0">
            <a:spAutoFit/>
          </a:bodyPr>
          <a:lstStyle/>
          <a:p>
            <a:r>
              <a:rPr lang="en-GB" sz="600" i="1" dirty="0" err="1">
                <a:latin typeface="Century Gothic" panose="020B0502020202020204" pitchFamily="34" charset="0"/>
              </a:rPr>
              <a:t>user:shakko</a:t>
            </a:r>
            <a:r>
              <a:rPr lang="en-GB" sz="600" i="1" dirty="0">
                <a:latin typeface="Century Gothic" panose="020B0502020202020204" pitchFamily="34" charset="0"/>
              </a:rPr>
              <a:t>, CC BY-SA 3.0 &lt;https://creativecommons.org/licenses/by-sa/3.0&gt;, via Wikimedia Commons</a:t>
            </a:r>
          </a:p>
        </p:txBody>
      </p:sp>
    </p:spTree>
    <p:extLst>
      <p:ext uri="{BB962C8B-B14F-4D97-AF65-F5344CB8AC3E}">
        <p14:creationId xmlns:p14="http://schemas.microsoft.com/office/powerpoint/2010/main" val="20976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E55E0-21B4-E7E6-6CEE-1F3BDBFA23C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9AF9285-C959-33D1-AE58-44B60798A7A7}"/>
              </a:ext>
            </a:extLst>
          </p:cNvPr>
          <p:cNvSpPr txBox="1"/>
          <p:nvPr/>
        </p:nvSpPr>
        <p:spPr>
          <a:xfrm>
            <a:off x="87255" y="5592183"/>
            <a:ext cx="9011920" cy="1138773"/>
          </a:xfrm>
          <a:prstGeom prst="rect">
            <a:avLst/>
          </a:prstGeom>
          <a:noFill/>
          <a:effectLst/>
        </p:spPr>
        <p:txBody>
          <a:bodyPr wrap="square" rtlCol="0">
            <a:spAutoFit/>
          </a:bodyPr>
          <a:lstStyle/>
          <a:p>
            <a:pPr algn="ctr"/>
            <a:r>
              <a:rPr lang="en-GB" sz="4400" b="1" dirty="0">
                <a:latin typeface="Century Gothic" panose="020B0502020202020204" pitchFamily="34" charset="0"/>
              </a:rPr>
              <a:t>1 Corinthians 12: 14-21 </a:t>
            </a:r>
          </a:p>
          <a:p>
            <a:pPr algn="ctr"/>
            <a:r>
              <a:rPr lang="en-GB" sz="2400" b="1" i="1" dirty="0">
                <a:latin typeface="Century Gothic" panose="020B0502020202020204" pitchFamily="34" charset="0"/>
              </a:rPr>
              <a:t>[adapted for Mr. Potato-Head!]</a:t>
            </a:r>
            <a:endParaRPr lang="en-GB" sz="3600" b="1" i="1" dirty="0">
              <a:latin typeface="Century Gothic" panose="020B0502020202020204" pitchFamily="34" charset="0"/>
            </a:endParaRPr>
          </a:p>
        </p:txBody>
      </p:sp>
      <p:pic>
        <p:nvPicPr>
          <p:cNvPr id="3" name="Picture 2">
            <a:extLst>
              <a:ext uri="{FF2B5EF4-FFF2-40B4-BE49-F238E27FC236}">
                <a16:creationId xmlns:a16="http://schemas.microsoft.com/office/drawing/2014/main" id="{29433106-D395-391A-3AE8-53A4C4880A1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1075765"/>
            <a:ext cx="9144000" cy="4338918"/>
          </a:xfrm>
          <a:prstGeom prst="rect">
            <a:avLst/>
          </a:prstGeom>
          <a:ln>
            <a:solidFill>
              <a:schemeClr val="tx1"/>
            </a:solidFill>
          </a:ln>
        </p:spPr>
      </p:pic>
      <p:sp>
        <p:nvSpPr>
          <p:cNvPr id="4" name="TextBox 3">
            <a:extLst>
              <a:ext uri="{FF2B5EF4-FFF2-40B4-BE49-F238E27FC236}">
                <a16:creationId xmlns:a16="http://schemas.microsoft.com/office/drawing/2014/main" id="{738EBC9E-454D-CAE0-C7A9-EBD6F6F9EFFC}"/>
              </a:ext>
            </a:extLst>
          </p:cNvPr>
          <p:cNvSpPr txBox="1"/>
          <p:nvPr/>
        </p:nvSpPr>
        <p:spPr>
          <a:xfrm>
            <a:off x="4661646" y="98612"/>
            <a:ext cx="4437529" cy="246221"/>
          </a:xfrm>
          <a:prstGeom prst="rect">
            <a:avLst/>
          </a:prstGeom>
          <a:noFill/>
        </p:spPr>
        <p:txBody>
          <a:bodyPr wrap="square" rtlCol="0">
            <a:spAutoFit/>
          </a:bodyPr>
          <a:lstStyle/>
          <a:p>
            <a:pPr algn="r"/>
            <a:r>
              <a:rPr lang="en-GB" sz="1000" i="1" dirty="0">
                <a:latin typeface="Century Gothic" panose="020B0502020202020204" pitchFamily="34" charset="0"/>
              </a:rPr>
              <a:t>With thanks to Merrow Schools for lending us their Mr Potato-Heads!</a:t>
            </a:r>
          </a:p>
        </p:txBody>
      </p:sp>
    </p:spTree>
    <p:extLst>
      <p:ext uri="{BB962C8B-B14F-4D97-AF65-F5344CB8AC3E}">
        <p14:creationId xmlns:p14="http://schemas.microsoft.com/office/powerpoint/2010/main" val="203725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B8CCDE7-EE66-7ACC-FF9B-F32D25149A7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400000">
            <a:off x="1149690" y="424109"/>
            <a:ext cx="6844621" cy="6023162"/>
          </a:xfrm>
          <a:prstGeom prst="rect">
            <a:avLst/>
          </a:prstGeom>
          <a:ln>
            <a:solidFill>
              <a:schemeClr val="tx1"/>
            </a:solidFill>
          </a:ln>
        </p:spPr>
      </p:pic>
    </p:spTree>
    <p:extLst>
      <p:ext uri="{BB962C8B-B14F-4D97-AF65-F5344CB8AC3E}">
        <p14:creationId xmlns:p14="http://schemas.microsoft.com/office/powerpoint/2010/main" val="2902723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3.5|5.7|7.1|6.4"/>
</p:tagLst>
</file>

<file path=ppt/tags/tag2.xml><?xml version="1.0" encoding="utf-8"?>
<p:tagLst xmlns:a="http://schemas.openxmlformats.org/drawingml/2006/main" xmlns:r="http://schemas.openxmlformats.org/officeDocument/2006/relationships" xmlns:p="http://schemas.openxmlformats.org/presentationml/2006/main">
  <p:tag name="TIMING" val="|13.5|5.7|7.1|6.4"/>
</p:tagLst>
</file>

<file path=ppt/tags/tag3.xml><?xml version="1.0" encoding="utf-8"?>
<p:tagLst xmlns:a="http://schemas.openxmlformats.org/drawingml/2006/main" xmlns:r="http://schemas.openxmlformats.org/officeDocument/2006/relationships" xmlns:p="http://schemas.openxmlformats.org/presentationml/2006/main">
  <p:tag name="TIMING" val="|13.5|5.7|7.1|6.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3562</TotalTime>
  <Words>2257</Words>
  <Application>Microsoft Office PowerPoint</Application>
  <PresentationFormat>On-screen Show (4:3)</PresentationFormat>
  <Paragraphs>147</Paragraphs>
  <Slides>30</Slides>
  <Notes>30</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Avenir Next LT Pro</vt:lpstr>
      <vt:lpstr>Calibri</vt:lpstr>
      <vt:lpstr>Cambria</vt:lpstr>
      <vt:lpstr>Century Gothic</vt:lpstr>
      <vt:lpstr>Office Theme</vt:lpstr>
      <vt:lpstr>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54</cp:revision>
  <dcterms:created xsi:type="dcterms:W3CDTF">2016-05-28T09:08:15Z</dcterms:created>
  <dcterms:modified xsi:type="dcterms:W3CDTF">2026-04-22T14:39:35Z</dcterms:modified>
</cp:coreProperties>
</file>