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23"/>
  </p:notesMasterIdLst>
  <p:sldIdLst>
    <p:sldId id="432" r:id="rId4"/>
    <p:sldId id="520" r:id="rId5"/>
    <p:sldId id="521" r:id="rId6"/>
    <p:sldId id="435" r:id="rId7"/>
    <p:sldId id="434" r:id="rId8"/>
    <p:sldId id="503" r:id="rId9"/>
    <p:sldId id="259" r:id="rId10"/>
    <p:sldId id="260" r:id="rId11"/>
    <p:sldId id="276" r:id="rId12"/>
    <p:sldId id="278" r:id="rId13"/>
    <p:sldId id="522" r:id="rId14"/>
    <p:sldId id="258" r:id="rId15"/>
    <p:sldId id="523" r:id="rId16"/>
    <p:sldId id="509" r:id="rId17"/>
    <p:sldId id="298" r:id="rId18"/>
    <p:sldId id="517" r:id="rId19"/>
    <p:sldId id="431" r:id="rId20"/>
    <p:sldId id="443" r:id="rId21"/>
    <p:sldId id="51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05" autoAdjust="0"/>
  </p:normalViewPr>
  <p:slideViewPr>
    <p:cSldViewPr snapToGrid="0" snapToObjects="1">
      <p:cViewPr varScale="1">
        <p:scale>
          <a:sx n="67" d="100"/>
          <a:sy n="67" d="100"/>
        </p:scale>
        <p:origin x="182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2DC4-C705-48E0-953F-255751565607}" type="datetimeFigureOut">
              <a:rPr lang="en-GB" smtClean="0"/>
              <a:t>04/03/2024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4A3D8-BB29-439B-A518-F85617E3D510}" type="slidenum">
              <a:rPr lang="en-GB" smtClean="0"/>
              <a:t>‹#›</a:t>
            </a:fld>
            <a:endParaRPr lang="en-GB"/>
          </a:p>
        </p:txBody>
      </p:sp>
    </p:spTree>
    <p:extLst>
      <p:ext uri="{BB962C8B-B14F-4D97-AF65-F5344CB8AC3E}">
        <p14:creationId xmlns:p14="http://schemas.microsoft.com/office/powerpoint/2010/main" val="35151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Gathering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Well you can do it in a small way.….. no team is to keep together and there should be no more than 2 team mates together, they must be spread out evenly, and  THEY MUST NOT MARCH but walk freely and wave to the public, let them walk around twice ….. when they stop the public will give them 3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cheers.I'm</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certain everybody even yourself would agree with me, that this would be a great occasion for everybody and no one would forget it.  It will show the whole world how friendly Australia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is.’And</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then he quoted Baron de Coubertin: ‘THE IMPORTANT THING IN THE OLYMPIC GAMES IS NOT TO WIN, BUT TO TAKE PART.’</a:t>
            </a:r>
          </a:p>
          <a:p>
            <a:pPr marL="0" lvl="0" indent="0">
              <a:buFont typeface="Symbol" panose="05050102010706020507" pitchFamily="18" charset="2"/>
              <a:buNone/>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He posted his letter on the Wednesday before the closing ceremony was due to happen.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10</a:t>
            </a:fld>
            <a:endParaRPr lang="en-GB"/>
          </a:p>
        </p:txBody>
      </p:sp>
    </p:spTree>
    <p:extLst>
      <p:ext uri="{BB962C8B-B14F-4D97-AF65-F5344CB8AC3E}">
        <p14:creationId xmlns:p14="http://schemas.microsoft.com/office/powerpoint/2010/main" val="349403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11: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In 1956, not many people had their own TVs, so weren’t able to watch the Olympics as we will be in a few months’ time. People regularly gathered around the windows of shops selling TVs to watch big events. Imagine John Ian Wing’s surprise, then, when on the day of the closing ceremony, he passed a TV shop and saw his idea in action…..</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11</a:t>
            </a:fld>
            <a:endParaRPr lang="en-GB"/>
          </a:p>
        </p:txBody>
      </p:sp>
    </p:spTree>
    <p:extLst>
      <p:ext uri="{BB962C8B-B14F-4D97-AF65-F5344CB8AC3E}">
        <p14:creationId xmlns:p14="http://schemas.microsoft.com/office/powerpoint/2010/main" val="2513507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All the athletes were walking, not marching round the Olympic track….they weren’t in their teams, but all nations mixed up together, smiling and waving to the crowds in the stadium.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And from that day since, this walk of friendship has taken place at the end of every Olympic Games, as the nations of the world come together as a symbol of unity. And all because one young man decided to write a letter……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12</a:t>
            </a:fld>
            <a:endParaRPr lang="en-GB"/>
          </a:p>
        </p:txBody>
      </p:sp>
    </p:spTree>
    <p:extLst>
      <p:ext uri="{BB962C8B-B14F-4D97-AF65-F5344CB8AC3E}">
        <p14:creationId xmlns:p14="http://schemas.microsoft.com/office/powerpoint/2010/main" val="1689309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So, let’s come back to the puzzle we started with…. Which do you think has more power? A strong man, a traffic light or a letter? [ask for another show of hands]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13</a:t>
            </a:fld>
            <a:endParaRPr lang="en-GB"/>
          </a:p>
        </p:txBody>
      </p:sp>
    </p:spTree>
    <p:extLst>
      <p:ext uri="{BB962C8B-B14F-4D97-AF65-F5344CB8AC3E}">
        <p14:creationId xmlns:p14="http://schemas.microsoft.com/office/powerpoint/2010/main" val="345226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9D32-AACF-C74D-3573-E3AA93C6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1CC79-566B-B5B0-17F0-DB121919C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9CBF2-7FB1-F103-629A-F24D881A0CFD}"/>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Let’s be quiet and still with our own thoughts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heard today about one young man’s letter….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 letter describing a simple idea to demonstrate unity….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 letter sharing his dream for a peaceful world…..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‘peace’ looks like to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if our dreams for a peaceful world can start here, in our school?…..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you might bring peace where it’s needed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….maybe helping to sort out arguments…..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….showing others how to work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….maybe letting someone else be in charge of your games at playtime…..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….or finding a way to make things fair…..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…..or simply by being the best friend that you can be…..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23AE976B-CC9A-E508-552F-40EAB53C6588}"/>
              </a:ext>
            </a:extLst>
          </p:cNvPr>
          <p:cNvSpPr>
            <a:spLocks noGrp="1"/>
          </p:cNvSpPr>
          <p:nvPr>
            <p:ph type="sldNum" sz="quarter" idx="5"/>
          </p:nvPr>
        </p:nvSpPr>
        <p:spPr/>
        <p:txBody>
          <a:bodyPr/>
          <a:lstStyle/>
          <a:p>
            <a:fld id="{FAC4A3D8-BB29-439B-A518-F85617E3D510}" type="slidenum">
              <a:rPr lang="en-GB" smtClean="0"/>
              <a:t>14</a:t>
            </a:fld>
            <a:endParaRPr lang="en-GB"/>
          </a:p>
        </p:txBody>
      </p:sp>
    </p:spTree>
    <p:extLst>
      <p:ext uri="{BB962C8B-B14F-4D97-AF65-F5344CB8AC3E}">
        <p14:creationId xmlns:p14="http://schemas.microsoft.com/office/powerpoint/2010/main" val="1664303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Christians believe that Jesus came to show the world how to live in peace with each other…..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…Jesus taught that being a ‘peacemaker’ not only pleases God, but brings people true happiness….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….but being a ‘peacemaker’ isn’t always easy…..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So to help us, I’m going to pray, to ask God for his help. If you’d like to join with me, then you can make the prayer your own by saying ‘Amen’ at the end: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15</a:t>
            </a:fld>
            <a:endParaRPr lang="en-GB"/>
          </a:p>
        </p:txBody>
      </p:sp>
    </p:spTree>
    <p:extLst>
      <p:ext uri="{BB962C8B-B14F-4D97-AF65-F5344CB8AC3E}">
        <p14:creationId xmlns:p14="http://schemas.microsoft.com/office/powerpoint/2010/main" val="1339405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6007-9F9F-0B6B-F0FE-B30F2B154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F8A0A-558C-32F1-1130-8C440E145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DDFF9-FEF0-2994-E32A-3B0DF5377039}"/>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Dear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Thank you that you love peace. Please help us as we work together to make this school, our community, and our world a more peaceful place.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FFE7335C-34AD-2A18-1130-730E7B213789}"/>
              </a:ext>
            </a:extLst>
          </p:cNvPr>
          <p:cNvSpPr>
            <a:spLocks noGrp="1"/>
          </p:cNvSpPr>
          <p:nvPr>
            <p:ph type="sldNum" sz="quarter" idx="5"/>
          </p:nvPr>
        </p:nvSpPr>
        <p:spPr/>
        <p:txBody>
          <a:bodyPr/>
          <a:lstStyle/>
          <a:p>
            <a:fld id="{8C7D6153-DCFD-44B2-AB12-4D36DE9C3500}" type="slidenum">
              <a:rPr lang="en-GB" smtClean="0"/>
              <a:t>16</a:t>
            </a:fld>
            <a:endParaRPr lang="en-GB"/>
          </a:p>
        </p:txBody>
      </p:sp>
    </p:spTree>
    <p:extLst>
      <p:ext uri="{BB962C8B-B14F-4D97-AF65-F5344CB8AC3E}">
        <p14:creationId xmlns:p14="http://schemas.microsoft.com/office/powerpoint/2010/main" val="3266413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15</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Reflective areas: get practical!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Get practical this week and write a letter (which you could send to your MP if you’re brave?!) about working for peace, or another issue that you feel strongly about. Or write a ‘manifesto style piece of writing about living at peace in your school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Or, finish sentence starters beginning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‘Peace is….’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19</a:t>
            </a:fld>
            <a:endParaRPr lang="en-GB"/>
          </a:p>
        </p:txBody>
      </p:sp>
    </p:spTree>
    <p:extLst>
      <p:ext uri="{BB962C8B-B14F-4D97-AF65-F5344CB8AC3E}">
        <p14:creationId xmlns:p14="http://schemas.microsoft.com/office/powerpoint/2010/main" val="93481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Today, we’re going to start with a big question! ‘Which do you think has more power?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2</a:t>
            </a:fld>
            <a:endParaRPr lang="en-GB"/>
          </a:p>
        </p:txBody>
      </p:sp>
    </p:spTree>
    <p:extLst>
      <p:ext uri="{BB962C8B-B14F-4D97-AF65-F5344CB8AC3E}">
        <p14:creationId xmlns:p14="http://schemas.microsoft.com/office/powerpoint/2010/main" val="181817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 strong man, a traffic light or a letter?’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3</a:t>
            </a:fld>
            <a:endParaRPr lang="en-GB"/>
          </a:p>
        </p:txBody>
      </p:sp>
    </p:spTree>
    <p:extLst>
      <p:ext uri="{BB962C8B-B14F-4D97-AF65-F5344CB8AC3E}">
        <p14:creationId xmlns:p14="http://schemas.microsoft.com/office/powerpoint/2010/main" val="205934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b="0" dirty="0"/>
              <a:t>This term, we’re reflecting on Olympic values, and today we’re going to share a story about the inspiration of one young man who changed Olympic history….a story of friendship between nations.</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8542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jump into our Olympic time machine again, and travel back to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1956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the Summer Olympic Games came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834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from Melbourne, Australia. The world at this time was still very unsettled after World War II…… some countries were still fighting with each other, and people all over the world were protesting about this. The unrest affected the Olympics too – </a:t>
            </a:r>
          </a:p>
          <a:p>
            <a:pPr marL="0" lvl="0" indent="0">
              <a:buFont typeface="Symbol" panose="05050102010706020507" pitchFamily="18" charset="2"/>
              <a:buNone/>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100638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200" b="1" dirty="0">
                <a:effectLst/>
                <a:latin typeface="Calibri" panose="020F0502020204030204" pitchFamily="34" charset="0"/>
                <a:ea typeface="MS Mincho" panose="02020609040205080304" pitchFamily="49" charset="-128"/>
                <a:cs typeface="Times New Roman" panose="02020603050405020304" pitchFamily="18" charset="0"/>
              </a:rPr>
              <a:t>Slide 7: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8 different countries refused to attend, and some of those who did had been ordered not to have anything to do with certain other countries. During the actual Olympics, fighting broke out between the Hungarian and Russian water polo teams as they competed……hardly the peaceful contest that Baron de Coubertin had started.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MS Mincho" panose="02020609040205080304" pitchFamily="49" charset="-128"/>
                <a:cs typeface="Times New Roman" panose="02020603050405020304" pitchFamily="18" charset="0"/>
              </a:rPr>
              <a:t>But something happened to change all this – here’s what…..</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7</a:t>
            </a:fld>
            <a:endParaRPr lang="en-GB"/>
          </a:p>
        </p:txBody>
      </p:sp>
    </p:spTree>
    <p:extLst>
      <p:ext uri="{BB962C8B-B14F-4D97-AF65-F5344CB8AC3E}">
        <p14:creationId xmlns:p14="http://schemas.microsoft.com/office/powerpoint/2010/main" val="264354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John Ian Wing grew up in a children’s home in Melbourne. He was 17 when he read all of this in the newspapers, and he had an idea for something that might help the athletes who’d travelled to Australia to demonstrate more peacefully ….so he wrote a letter to Mr Hughes, President of the International Olympic Committee. This is what he wrote – in his own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8</a:t>
            </a:fld>
            <a:endParaRPr lang="en-GB"/>
          </a:p>
        </p:txBody>
      </p:sp>
    </p:spTree>
    <p:extLst>
      <p:ext uri="{BB962C8B-B14F-4D97-AF65-F5344CB8AC3E}">
        <p14:creationId xmlns:p14="http://schemas.microsoft.com/office/powerpoint/2010/main" val="427352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“I am a Chinese boy and have just turned 17 years of age. Mr Hughes, I believe it has been suggested that a march should be put on during the Closing Ceremony and you said it couldn't be done.  I think it can be done.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march I have in mind is different than the one during the Opening Ceremony and will make these games even greater, during the march there will only be 1 NATION.   War, politics and nationality will be all forgotten, what more could anybody want, if the whole world could be made as one nation.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9</a:t>
            </a:fld>
            <a:endParaRPr lang="en-GB"/>
          </a:p>
        </p:txBody>
      </p:sp>
    </p:spTree>
    <p:extLst>
      <p:ext uri="{BB962C8B-B14F-4D97-AF65-F5344CB8AC3E}">
        <p14:creationId xmlns:p14="http://schemas.microsoft.com/office/powerpoint/2010/main" val="396323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930F7A-FE4D-9F11-2A52-CBD8C3A5BCDD}"/>
              </a:ext>
            </a:extLst>
          </p:cNvPr>
          <p:cNvSpPr>
            <a:spLocks noGrp="1"/>
          </p:cNvSpPr>
          <p:nvPr>
            <p:ph type="dt" sz="half" idx="10"/>
          </p:nvPr>
        </p:nvSpPr>
        <p:spPr/>
        <p:txBody>
          <a:bodyPr/>
          <a:lstStyle>
            <a:lvl1pPr>
              <a:defRPr/>
            </a:lvl1pPr>
          </a:lstStyle>
          <a:p>
            <a:fld id="{E3593131-0779-45A7-BE7A-57B8F83A5271}"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D752F692-0C58-740C-1F65-0D28B5EBC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D1A641-477C-7BEB-9C01-11FB8662C8CC}"/>
              </a:ext>
            </a:extLst>
          </p:cNvPr>
          <p:cNvSpPr>
            <a:spLocks noGrp="1"/>
          </p:cNvSpPr>
          <p:nvPr>
            <p:ph type="sldNum" sz="quarter" idx="12"/>
          </p:nvPr>
        </p:nvSpPr>
        <p:spPr/>
        <p:txBody>
          <a:bodyPr/>
          <a:lstStyle>
            <a:lvl1pPr>
              <a:defRPr/>
            </a:lvl1pPr>
          </a:lstStyle>
          <a:p>
            <a:fld id="{E6758B5F-DAEB-4597-A0BF-EBBA0F2E70FA}" type="slidenum">
              <a:rPr lang="en-US" altLang="en-US"/>
              <a:pPr/>
              <a:t>‹#›</a:t>
            </a:fld>
            <a:endParaRPr lang="en-US" altLang="en-US"/>
          </a:p>
        </p:txBody>
      </p:sp>
    </p:spTree>
    <p:extLst>
      <p:ext uri="{BB962C8B-B14F-4D97-AF65-F5344CB8AC3E}">
        <p14:creationId xmlns:p14="http://schemas.microsoft.com/office/powerpoint/2010/main" val="215638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5C79A2-73DE-BDB9-47FA-295F3B6EF971}"/>
              </a:ext>
            </a:extLst>
          </p:cNvPr>
          <p:cNvSpPr>
            <a:spLocks noGrp="1"/>
          </p:cNvSpPr>
          <p:nvPr>
            <p:ph type="dt" sz="half" idx="10"/>
          </p:nvPr>
        </p:nvSpPr>
        <p:spPr/>
        <p:txBody>
          <a:bodyPr/>
          <a:lstStyle>
            <a:lvl1pPr>
              <a:defRPr/>
            </a:lvl1pPr>
          </a:lstStyle>
          <a:p>
            <a:fld id="{AF355AA0-7E2D-4E53-956D-5D2DCDBC1576}"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7DD0EECA-5EB2-1565-2423-E462845BBE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F80F08-FA97-06DC-C4D8-0E5EBEE4AFEB}"/>
              </a:ext>
            </a:extLst>
          </p:cNvPr>
          <p:cNvSpPr>
            <a:spLocks noGrp="1"/>
          </p:cNvSpPr>
          <p:nvPr>
            <p:ph type="sldNum" sz="quarter" idx="12"/>
          </p:nvPr>
        </p:nvSpPr>
        <p:spPr/>
        <p:txBody>
          <a:bodyPr/>
          <a:lstStyle>
            <a:lvl1pPr>
              <a:defRPr/>
            </a:lvl1pPr>
          </a:lstStyle>
          <a:p>
            <a:fld id="{9D7FCF83-FB53-48CB-AE25-46A63061345E}" type="slidenum">
              <a:rPr lang="en-US" altLang="en-US"/>
              <a:pPr/>
              <a:t>‹#›</a:t>
            </a:fld>
            <a:endParaRPr lang="en-US" altLang="en-US"/>
          </a:p>
        </p:txBody>
      </p:sp>
    </p:spTree>
    <p:extLst>
      <p:ext uri="{BB962C8B-B14F-4D97-AF65-F5344CB8AC3E}">
        <p14:creationId xmlns:p14="http://schemas.microsoft.com/office/powerpoint/2010/main" val="4272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A40CAE-4874-ED0F-FFD0-38C7E09A1E43}"/>
              </a:ext>
            </a:extLst>
          </p:cNvPr>
          <p:cNvSpPr>
            <a:spLocks noGrp="1"/>
          </p:cNvSpPr>
          <p:nvPr>
            <p:ph type="dt" sz="half" idx="10"/>
          </p:nvPr>
        </p:nvSpPr>
        <p:spPr/>
        <p:txBody>
          <a:bodyPr/>
          <a:lstStyle>
            <a:lvl1pPr>
              <a:defRPr/>
            </a:lvl1pPr>
          </a:lstStyle>
          <a:p>
            <a:fld id="{54F919D0-3349-4855-AF93-1FF04263C021}"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2EA5B175-A697-FFC9-1E8E-8DA0E4BFB8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B955FD-2EC0-56E7-7D5D-96C893D1AEA2}"/>
              </a:ext>
            </a:extLst>
          </p:cNvPr>
          <p:cNvSpPr>
            <a:spLocks noGrp="1"/>
          </p:cNvSpPr>
          <p:nvPr>
            <p:ph type="sldNum" sz="quarter" idx="12"/>
          </p:nvPr>
        </p:nvSpPr>
        <p:spPr/>
        <p:txBody>
          <a:bodyPr/>
          <a:lstStyle>
            <a:lvl1pPr>
              <a:defRPr/>
            </a:lvl1pPr>
          </a:lstStyle>
          <a:p>
            <a:fld id="{E7683D8D-75F4-4829-A19E-F636B50E5F86}" type="slidenum">
              <a:rPr lang="en-US" altLang="en-US"/>
              <a:pPr/>
              <a:t>‹#›</a:t>
            </a:fld>
            <a:endParaRPr lang="en-US" altLang="en-US"/>
          </a:p>
        </p:txBody>
      </p:sp>
    </p:spTree>
    <p:extLst>
      <p:ext uri="{BB962C8B-B14F-4D97-AF65-F5344CB8AC3E}">
        <p14:creationId xmlns:p14="http://schemas.microsoft.com/office/powerpoint/2010/main" val="17381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245815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460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26893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18758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9023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17037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26156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20475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956D1D-A53D-ACE8-283D-32FC3373C6C8}"/>
              </a:ext>
            </a:extLst>
          </p:cNvPr>
          <p:cNvSpPr>
            <a:spLocks noGrp="1"/>
          </p:cNvSpPr>
          <p:nvPr>
            <p:ph type="dt" sz="half" idx="10"/>
          </p:nvPr>
        </p:nvSpPr>
        <p:spPr/>
        <p:txBody>
          <a:bodyPr/>
          <a:lstStyle>
            <a:lvl1pPr>
              <a:defRPr/>
            </a:lvl1pPr>
          </a:lstStyle>
          <a:p>
            <a:fld id="{C3AA3D41-7975-4FEE-AC87-B42F3FC4901A}"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A2B2FA61-A745-CE54-3359-EA98B00934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0D0FC8-CBE7-1673-571F-0FF7C98BF2C3}"/>
              </a:ext>
            </a:extLst>
          </p:cNvPr>
          <p:cNvSpPr>
            <a:spLocks noGrp="1"/>
          </p:cNvSpPr>
          <p:nvPr>
            <p:ph type="sldNum" sz="quarter" idx="12"/>
          </p:nvPr>
        </p:nvSpPr>
        <p:spPr/>
        <p:txBody>
          <a:bodyPr/>
          <a:lstStyle>
            <a:lvl1pPr>
              <a:defRPr/>
            </a:lvl1pPr>
          </a:lstStyle>
          <a:p>
            <a:fld id="{090A0BB6-191D-470B-B581-D6AC898EB312}" type="slidenum">
              <a:rPr lang="en-US" altLang="en-US"/>
              <a:pPr/>
              <a:t>‹#›</a:t>
            </a:fld>
            <a:endParaRPr lang="en-US" altLang="en-US"/>
          </a:p>
        </p:txBody>
      </p:sp>
    </p:spTree>
    <p:extLst>
      <p:ext uri="{BB962C8B-B14F-4D97-AF65-F5344CB8AC3E}">
        <p14:creationId xmlns:p14="http://schemas.microsoft.com/office/powerpoint/2010/main" val="337183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2182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12121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63260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1AD41E-354C-B5C7-7C34-85DD9D099A65}"/>
              </a:ext>
            </a:extLst>
          </p:cNvPr>
          <p:cNvSpPr>
            <a:spLocks noGrp="1"/>
          </p:cNvSpPr>
          <p:nvPr>
            <p:ph type="dt" sz="half" idx="10"/>
          </p:nvPr>
        </p:nvSpPr>
        <p:spPr/>
        <p:txBody>
          <a:bodyPr/>
          <a:lstStyle>
            <a:lvl1pPr>
              <a:defRPr/>
            </a:lvl1pPr>
          </a:lstStyle>
          <a:p>
            <a:fld id="{190BA53F-9595-4672-8FF0-374C789FE1EF}"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6CCB6D40-ED1C-AA20-F4DC-34A5C76AA9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F7270D-F2EC-3205-FE20-11C39F2F6F13}"/>
              </a:ext>
            </a:extLst>
          </p:cNvPr>
          <p:cNvSpPr>
            <a:spLocks noGrp="1"/>
          </p:cNvSpPr>
          <p:nvPr>
            <p:ph type="sldNum" sz="quarter" idx="12"/>
          </p:nvPr>
        </p:nvSpPr>
        <p:spPr/>
        <p:txBody>
          <a:bodyPr/>
          <a:lstStyle>
            <a:lvl1pPr>
              <a:defRPr/>
            </a:lvl1pPr>
          </a:lstStyle>
          <a:p>
            <a:fld id="{A2CDFD8F-8208-4691-9E67-B3B2133DDCCB}" type="slidenum">
              <a:rPr lang="en-US" altLang="en-US"/>
              <a:pPr/>
              <a:t>‹#›</a:t>
            </a:fld>
            <a:endParaRPr lang="en-US" altLang="en-US"/>
          </a:p>
        </p:txBody>
      </p:sp>
    </p:spTree>
    <p:extLst>
      <p:ext uri="{BB962C8B-B14F-4D97-AF65-F5344CB8AC3E}">
        <p14:creationId xmlns:p14="http://schemas.microsoft.com/office/powerpoint/2010/main" val="637650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9CC01C-44CF-CCE3-4346-1031F21E9EC5}"/>
              </a:ext>
            </a:extLst>
          </p:cNvPr>
          <p:cNvSpPr>
            <a:spLocks noGrp="1"/>
          </p:cNvSpPr>
          <p:nvPr>
            <p:ph type="dt" sz="half" idx="10"/>
          </p:nvPr>
        </p:nvSpPr>
        <p:spPr/>
        <p:txBody>
          <a:bodyPr/>
          <a:lstStyle>
            <a:lvl1pPr>
              <a:defRPr/>
            </a:lvl1pPr>
          </a:lstStyle>
          <a:p>
            <a:fld id="{A5F83F15-CB67-436B-BC2C-01C42B810E94}"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02832763-7EF2-0CFB-0403-FE1FD329DB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71A6DA-A01F-678F-A27B-8EA5BFA2A269}"/>
              </a:ext>
            </a:extLst>
          </p:cNvPr>
          <p:cNvSpPr>
            <a:spLocks noGrp="1"/>
          </p:cNvSpPr>
          <p:nvPr>
            <p:ph type="sldNum" sz="quarter" idx="12"/>
          </p:nvPr>
        </p:nvSpPr>
        <p:spPr/>
        <p:txBody>
          <a:bodyPr/>
          <a:lstStyle>
            <a:lvl1pPr>
              <a:defRPr/>
            </a:lvl1pPr>
          </a:lstStyle>
          <a:p>
            <a:fld id="{60375A4F-2E5A-4828-A140-1820D74190C2}" type="slidenum">
              <a:rPr lang="en-US" altLang="en-US"/>
              <a:pPr/>
              <a:t>‹#›</a:t>
            </a:fld>
            <a:endParaRPr lang="en-US" altLang="en-US"/>
          </a:p>
        </p:txBody>
      </p:sp>
    </p:spTree>
    <p:extLst>
      <p:ext uri="{BB962C8B-B14F-4D97-AF65-F5344CB8AC3E}">
        <p14:creationId xmlns:p14="http://schemas.microsoft.com/office/powerpoint/2010/main" val="3112864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5778C1-2CBF-9E5E-4F89-D25017AB9329}"/>
              </a:ext>
            </a:extLst>
          </p:cNvPr>
          <p:cNvSpPr>
            <a:spLocks noGrp="1"/>
          </p:cNvSpPr>
          <p:nvPr>
            <p:ph type="dt" sz="half" idx="10"/>
          </p:nvPr>
        </p:nvSpPr>
        <p:spPr/>
        <p:txBody>
          <a:bodyPr/>
          <a:lstStyle>
            <a:lvl1pPr>
              <a:defRPr/>
            </a:lvl1pPr>
          </a:lstStyle>
          <a:p>
            <a:fld id="{D8F02391-7505-4D12-B0E6-6DF8ADF2697D}"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2F502259-620B-71EE-3105-CD40B322FA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DF813E-FE70-36A7-337D-6F33BCE8AEC1}"/>
              </a:ext>
            </a:extLst>
          </p:cNvPr>
          <p:cNvSpPr>
            <a:spLocks noGrp="1"/>
          </p:cNvSpPr>
          <p:nvPr>
            <p:ph type="sldNum" sz="quarter" idx="12"/>
          </p:nvPr>
        </p:nvSpPr>
        <p:spPr/>
        <p:txBody>
          <a:bodyPr/>
          <a:lstStyle>
            <a:lvl1pPr>
              <a:defRPr/>
            </a:lvl1pPr>
          </a:lstStyle>
          <a:p>
            <a:fld id="{EA5459BD-D321-4118-B843-77D9F1372F80}" type="slidenum">
              <a:rPr lang="en-US" altLang="en-US"/>
              <a:pPr/>
              <a:t>‹#›</a:t>
            </a:fld>
            <a:endParaRPr lang="en-US" altLang="en-US"/>
          </a:p>
        </p:txBody>
      </p:sp>
    </p:spTree>
    <p:extLst>
      <p:ext uri="{BB962C8B-B14F-4D97-AF65-F5344CB8AC3E}">
        <p14:creationId xmlns:p14="http://schemas.microsoft.com/office/powerpoint/2010/main" val="2120372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4E3BC3C1-8F8D-5443-7993-1B5F2B88D76B}"/>
              </a:ext>
            </a:extLst>
          </p:cNvPr>
          <p:cNvSpPr>
            <a:spLocks noGrp="1"/>
          </p:cNvSpPr>
          <p:nvPr>
            <p:ph type="dt" sz="half" idx="10"/>
          </p:nvPr>
        </p:nvSpPr>
        <p:spPr/>
        <p:txBody>
          <a:bodyPr/>
          <a:lstStyle>
            <a:lvl1pPr>
              <a:defRPr/>
            </a:lvl1pPr>
          </a:lstStyle>
          <a:p>
            <a:fld id="{477D2F03-5F7D-405C-9227-306A9E122F7C}" type="datetimeFigureOut">
              <a:rPr lang="en-US" altLang="en-US"/>
              <a:pPr/>
              <a:t>3/4/2024</a:t>
            </a:fld>
            <a:endParaRPr lang="en-US" altLang="en-US"/>
          </a:p>
        </p:txBody>
      </p:sp>
      <p:sp>
        <p:nvSpPr>
          <p:cNvPr id="6" name="Footer Placeholder 4">
            <a:extLst>
              <a:ext uri="{FF2B5EF4-FFF2-40B4-BE49-F238E27FC236}">
                <a16:creationId xmlns:a16="http://schemas.microsoft.com/office/drawing/2014/main" id="{AE738675-A92B-9861-C492-8945342860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1D5DB9-956C-333C-9A06-E54D3E7F4EC5}"/>
              </a:ext>
            </a:extLst>
          </p:cNvPr>
          <p:cNvSpPr>
            <a:spLocks noGrp="1"/>
          </p:cNvSpPr>
          <p:nvPr>
            <p:ph type="sldNum" sz="quarter" idx="12"/>
          </p:nvPr>
        </p:nvSpPr>
        <p:spPr/>
        <p:txBody>
          <a:bodyPr/>
          <a:lstStyle>
            <a:lvl1pPr>
              <a:defRPr/>
            </a:lvl1pPr>
          </a:lstStyle>
          <a:p>
            <a:fld id="{74AA1FDD-CC1E-4F09-8E3F-95E838A3A841}" type="slidenum">
              <a:rPr lang="en-US" altLang="en-US"/>
              <a:pPr/>
              <a:t>‹#›</a:t>
            </a:fld>
            <a:endParaRPr lang="en-US" altLang="en-US"/>
          </a:p>
        </p:txBody>
      </p:sp>
    </p:spTree>
    <p:extLst>
      <p:ext uri="{BB962C8B-B14F-4D97-AF65-F5344CB8AC3E}">
        <p14:creationId xmlns:p14="http://schemas.microsoft.com/office/powerpoint/2010/main" val="219440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DDC6F076-AB04-35B5-3408-15649547494E}"/>
              </a:ext>
            </a:extLst>
          </p:cNvPr>
          <p:cNvSpPr>
            <a:spLocks noGrp="1"/>
          </p:cNvSpPr>
          <p:nvPr>
            <p:ph type="dt" sz="half" idx="10"/>
          </p:nvPr>
        </p:nvSpPr>
        <p:spPr/>
        <p:txBody>
          <a:bodyPr/>
          <a:lstStyle>
            <a:lvl1pPr>
              <a:defRPr/>
            </a:lvl1pPr>
          </a:lstStyle>
          <a:p>
            <a:fld id="{F2D581B6-25CD-49CB-8184-8EA7C85598F4}" type="datetimeFigureOut">
              <a:rPr lang="en-US" altLang="en-US"/>
              <a:pPr/>
              <a:t>3/4/2024</a:t>
            </a:fld>
            <a:endParaRPr lang="en-US" altLang="en-US"/>
          </a:p>
        </p:txBody>
      </p:sp>
      <p:sp>
        <p:nvSpPr>
          <p:cNvPr id="8" name="Footer Placeholder 4">
            <a:extLst>
              <a:ext uri="{FF2B5EF4-FFF2-40B4-BE49-F238E27FC236}">
                <a16:creationId xmlns:a16="http://schemas.microsoft.com/office/drawing/2014/main" id="{5E33C5BB-C6E2-5E2E-864C-4FEF596AE77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5357A35-90B5-C826-F504-CE6A9D26B8AF}"/>
              </a:ext>
            </a:extLst>
          </p:cNvPr>
          <p:cNvSpPr>
            <a:spLocks noGrp="1"/>
          </p:cNvSpPr>
          <p:nvPr>
            <p:ph type="sldNum" sz="quarter" idx="12"/>
          </p:nvPr>
        </p:nvSpPr>
        <p:spPr/>
        <p:txBody>
          <a:bodyPr/>
          <a:lstStyle>
            <a:lvl1pPr>
              <a:defRPr/>
            </a:lvl1pPr>
          </a:lstStyle>
          <a:p>
            <a:fld id="{5F96D666-CD48-40F1-9B75-542E6B8F2D99}" type="slidenum">
              <a:rPr lang="en-US" altLang="en-US"/>
              <a:pPr/>
              <a:t>‹#›</a:t>
            </a:fld>
            <a:endParaRPr lang="en-US" altLang="en-US"/>
          </a:p>
        </p:txBody>
      </p:sp>
    </p:spTree>
    <p:extLst>
      <p:ext uri="{BB962C8B-B14F-4D97-AF65-F5344CB8AC3E}">
        <p14:creationId xmlns:p14="http://schemas.microsoft.com/office/powerpoint/2010/main" val="250364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0B7F27CA-C2B9-00B8-3679-3399112A87A8}"/>
              </a:ext>
            </a:extLst>
          </p:cNvPr>
          <p:cNvSpPr>
            <a:spLocks noGrp="1"/>
          </p:cNvSpPr>
          <p:nvPr>
            <p:ph type="dt" sz="half" idx="10"/>
          </p:nvPr>
        </p:nvSpPr>
        <p:spPr/>
        <p:txBody>
          <a:bodyPr/>
          <a:lstStyle>
            <a:lvl1pPr>
              <a:defRPr/>
            </a:lvl1pPr>
          </a:lstStyle>
          <a:p>
            <a:fld id="{0222AD8E-2B30-4841-9AC0-65EEC66902FA}" type="datetimeFigureOut">
              <a:rPr lang="en-US" altLang="en-US"/>
              <a:pPr/>
              <a:t>3/4/2024</a:t>
            </a:fld>
            <a:endParaRPr lang="en-US" altLang="en-US"/>
          </a:p>
        </p:txBody>
      </p:sp>
      <p:sp>
        <p:nvSpPr>
          <p:cNvPr id="4" name="Footer Placeholder 4">
            <a:extLst>
              <a:ext uri="{FF2B5EF4-FFF2-40B4-BE49-F238E27FC236}">
                <a16:creationId xmlns:a16="http://schemas.microsoft.com/office/drawing/2014/main" id="{277770B2-4502-06A8-8C7D-7404DFE671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934B25C-5B74-AF8C-DDD3-5C5B1FD49238}"/>
              </a:ext>
            </a:extLst>
          </p:cNvPr>
          <p:cNvSpPr>
            <a:spLocks noGrp="1"/>
          </p:cNvSpPr>
          <p:nvPr>
            <p:ph type="sldNum" sz="quarter" idx="12"/>
          </p:nvPr>
        </p:nvSpPr>
        <p:spPr/>
        <p:txBody>
          <a:bodyPr/>
          <a:lstStyle>
            <a:lvl1pPr>
              <a:defRPr/>
            </a:lvl1pPr>
          </a:lstStyle>
          <a:p>
            <a:fld id="{D957B878-F211-43DA-9815-04B1D2CF393F}" type="slidenum">
              <a:rPr lang="en-US" altLang="en-US"/>
              <a:pPr/>
              <a:t>‹#›</a:t>
            </a:fld>
            <a:endParaRPr lang="en-US" altLang="en-US"/>
          </a:p>
        </p:txBody>
      </p:sp>
    </p:spTree>
    <p:extLst>
      <p:ext uri="{BB962C8B-B14F-4D97-AF65-F5344CB8AC3E}">
        <p14:creationId xmlns:p14="http://schemas.microsoft.com/office/powerpoint/2010/main" val="2126385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49AB22-A8CF-1A78-6702-620FA7750859}"/>
              </a:ext>
            </a:extLst>
          </p:cNvPr>
          <p:cNvSpPr>
            <a:spLocks noGrp="1"/>
          </p:cNvSpPr>
          <p:nvPr>
            <p:ph type="dt" sz="half" idx="10"/>
          </p:nvPr>
        </p:nvSpPr>
        <p:spPr/>
        <p:txBody>
          <a:bodyPr/>
          <a:lstStyle>
            <a:lvl1pPr>
              <a:defRPr/>
            </a:lvl1pPr>
          </a:lstStyle>
          <a:p>
            <a:fld id="{FC2E8ACE-1A35-4484-B105-26E78F0F5748}" type="datetimeFigureOut">
              <a:rPr lang="en-US" altLang="en-US"/>
              <a:pPr/>
              <a:t>3/4/2024</a:t>
            </a:fld>
            <a:endParaRPr lang="en-US" altLang="en-US"/>
          </a:p>
        </p:txBody>
      </p:sp>
      <p:sp>
        <p:nvSpPr>
          <p:cNvPr id="3" name="Footer Placeholder 4">
            <a:extLst>
              <a:ext uri="{FF2B5EF4-FFF2-40B4-BE49-F238E27FC236}">
                <a16:creationId xmlns:a16="http://schemas.microsoft.com/office/drawing/2014/main" id="{2D0352CD-C75C-0BF2-5179-E91B3CAC62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0CBFC2F-1422-014B-74DA-23E99F588926}"/>
              </a:ext>
            </a:extLst>
          </p:cNvPr>
          <p:cNvSpPr>
            <a:spLocks noGrp="1"/>
          </p:cNvSpPr>
          <p:nvPr>
            <p:ph type="sldNum" sz="quarter" idx="12"/>
          </p:nvPr>
        </p:nvSpPr>
        <p:spPr/>
        <p:txBody>
          <a:bodyPr/>
          <a:lstStyle>
            <a:lvl1pPr>
              <a:defRPr/>
            </a:lvl1pPr>
          </a:lstStyle>
          <a:p>
            <a:fld id="{AB9055A4-50F6-41A5-8A88-B279ABE53204}" type="slidenum">
              <a:rPr lang="en-US" altLang="en-US"/>
              <a:pPr/>
              <a:t>‹#›</a:t>
            </a:fld>
            <a:endParaRPr lang="en-US" altLang="en-US"/>
          </a:p>
        </p:txBody>
      </p:sp>
    </p:spTree>
    <p:extLst>
      <p:ext uri="{BB962C8B-B14F-4D97-AF65-F5344CB8AC3E}">
        <p14:creationId xmlns:p14="http://schemas.microsoft.com/office/powerpoint/2010/main" val="419305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706707-F8A5-6390-7E16-438B6A5B78C6}"/>
              </a:ext>
            </a:extLst>
          </p:cNvPr>
          <p:cNvSpPr>
            <a:spLocks noGrp="1"/>
          </p:cNvSpPr>
          <p:nvPr>
            <p:ph type="dt" sz="half" idx="10"/>
          </p:nvPr>
        </p:nvSpPr>
        <p:spPr/>
        <p:txBody>
          <a:bodyPr/>
          <a:lstStyle>
            <a:lvl1pPr>
              <a:defRPr/>
            </a:lvl1pPr>
          </a:lstStyle>
          <a:p>
            <a:fld id="{954320FA-7CB3-47F8-8F27-EA21F62A4359}"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5C4F564E-044B-3F5B-4BE4-1C612387F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8DBB68-6AC9-35B4-9FF0-14B1DD91FA2A}"/>
              </a:ext>
            </a:extLst>
          </p:cNvPr>
          <p:cNvSpPr>
            <a:spLocks noGrp="1"/>
          </p:cNvSpPr>
          <p:nvPr>
            <p:ph type="sldNum" sz="quarter" idx="12"/>
          </p:nvPr>
        </p:nvSpPr>
        <p:spPr/>
        <p:txBody>
          <a:bodyPr/>
          <a:lstStyle>
            <a:lvl1pPr>
              <a:defRPr/>
            </a:lvl1pPr>
          </a:lstStyle>
          <a:p>
            <a:fld id="{95479B61-7CC8-4D5E-B54C-DC778F17896A}" type="slidenum">
              <a:rPr lang="en-US" altLang="en-US"/>
              <a:pPr/>
              <a:t>‹#›</a:t>
            </a:fld>
            <a:endParaRPr lang="en-US" altLang="en-US"/>
          </a:p>
        </p:txBody>
      </p:sp>
    </p:spTree>
    <p:extLst>
      <p:ext uri="{BB962C8B-B14F-4D97-AF65-F5344CB8AC3E}">
        <p14:creationId xmlns:p14="http://schemas.microsoft.com/office/powerpoint/2010/main" val="339845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7AB5FBF-970B-3F28-BD10-50264BD8D024}"/>
              </a:ext>
            </a:extLst>
          </p:cNvPr>
          <p:cNvSpPr>
            <a:spLocks noGrp="1"/>
          </p:cNvSpPr>
          <p:nvPr>
            <p:ph type="dt" sz="half" idx="10"/>
          </p:nvPr>
        </p:nvSpPr>
        <p:spPr/>
        <p:txBody>
          <a:bodyPr/>
          <a:lstStyle>
            <a:lvl1pPr>
              <a:defRPr/>
            </a:lvl1pPr>
          </a:lstStyle>
          <a:p>
            <a:fld id="{DCABB205-81D5-4230-853E-67B347D6514C}" type="datetimeFigureOut">
              <a:rPr lang="en-US" altLang="en-US"/>
              <a:pPr/>
              <a:t>3/4/2024</a:t>
            </a:fld>
            <a:endParaRPr lang="en-US" altLang="en-US"/>
          </a:p>
        </p:txBody>
      </p:sp>
      <p:sp>
        <p:nvSpPr>
          <p:cNvPr id="6" name="Footer Placeholder 4">
            <a:extLst>
              <a:ext uri="{FF2B5EF4-FFF2-40B4-BE49-F238E27FC236}">
                <a16:creationId xmlns:a16="http://schemas.microsoft.com/office/drawing/2014/main" id="{F551A122-F88E-4460-A814-C936014038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BAE36F-5292-FE2D-44EB-5B6C81D1A642}"/>
              </a:ext>
            </a:extLst>
          </p:cNvPr>
          <p:cNvSpPr>
            <a:spLocks noGrp="1"/>
          </p:cNvSpPr>
          <p:nvPr>
            <p:ph type="sldNum" sz="quarter" idx="12"/>
          </p:nvPr>
        </p:nvSpPr>
        <p:spPr/>
        <p:txBody>
          <a:bodyPr/>
          <a:lstStyle>
            <a:lvl1pPr>
              <a:defRPr/>
            </a:lvl1pPr>
          </a:lstStyle>
          <a:p>
            <a:fld id="{D6183E9C-08D7-49CD-8348-F2253DBFC690}" type="slidenum">
              <a:rPr lang="en-US" altLang="en-US"/>
              <a:pPr/>
              <a:t>‹#›</a:t>
            </a:fld>
            <a:endParaRPr lang="en-US" altLang="en-US"/>
          </a:p>
        </p:txBody>
      </p:sp>
    </p:spTree>
    <p:extLst>
      <p:ext uri="{BB962C8B-B14F-4D97-AF65-F5344CB8AC3E}">
        <p14:creationId xmlns:p14="http://schemas.microsoft.com/office/powerpoint/2010/main" val="888924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78E320C-F503-E0F0-7893-5B1A81303091}"/>
              </a:ext>
            </a:extLst>
          </p:cNvPr>
          <p:cNvSpPr>
            <a:spLocks noGrp="1"/>
          </p:cNvSpPr>
          <p:nvPr>
            <p:ph type="dt" sz="half" idx="10"/>
          </p:nvPr>
        </p:nvSpPr>
        <p:spPr/>
        <p:txBody>
          <a:bodyPr/>
          <a:lstStyle>
            <a:lvl1pPr>
              <a:defRPr/>
            </a:lvl1pPr>
          </a:lstStyle>
          <a:p>
            <a:fld id="{56DEA00D-A3B5-436F-A9E6-8D579CD5CA7C}" type="datetimeFigureOut">
              <a:rPr lang="en-US" altLang="en-US"/>
              <a:pPr/>
              <a:t>3/4/2024</a:t>
            </a:fld>
            <a:endParaRPr lang="en-US" altLang="en-US"/>
          </a:p>
        </p:txBody>
      </p:sp>
      <p:sp>
        <p:nvSpPr>
          <p:cNvPr id="6" name="Footer Placeholder 4">
            <a:extLst>
              <a:ext uri="{FF2B5EF4-FFF2-40B4-BE49-F238E27FC236}">
                <a16:creationId xmlns:a16="http://schemas.microsoft.com/office/drawing/2014/main" id="{CC272612-55A4-7274-E4DD-1B45F793B2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4E287F-E681-AAFE-8B6A-49004F2F048A}"/>
              </a:ext>
            </a:extLst>
          </p:cNvPr>
          <p:cNvSpPr>
            <a:spLocks noGrp="1"/>
          </p:cNvSpPr>
          <p:nvPr>
            <p:ph type="sldNum" sz="quarter" idx="12"/>
          </p:nvPr>
        </p:nvSpPr>
        <p:spPr/>
        <p:txBody>
          <a:bodyPr/>
          <a:lstStyle>
            <a:lvl1pPr>
              <a:defRPr/>
            </a:lvl1pPr>
          </a:lstStyle>
          <a:p>
            <a:fld id="{0BA0E68F-F195-468A-A083-2A1448181533}" type="slidenum">
              <a:rPr lang="en-US" altLang="en-US"/>
              <a:pPr/>
              <a:t>‹#›</a:t>
            </a:fld>
            <a:endParaRPr lang="en-US" altLang="en-US"/>
          </a:p>
        </p:txBody>
      </p:sp>
    </p:spTree>
    <p:extLst>
      <p:ext uri="{BB962C8B-B14F-4D97-AF65-F5344CB8AC3E}">
        <p14:creationId xmlns:p14="http://schemas.microsoft.com/office/powerpoint/2010/main" val="2588376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8E4AA9-800E-A559-1F6D-9039B273183C}"/>
              </a:ext>
            </a:extLst>
          </p:cNvPr>
          <p:cNvSpPr>
            <a:spLocks noGrp="1"/>
          </p:cNvSpPr>
          <p:nvPr>
            <p:ph type="dt" sz="half" idx="10"/>
          </p:nvPr>
        </p:nvSpPr>
        <p:spPr/>
        <p:txBody>
          <a:bodyPr/>
          <a:lstStyle>
            <a:lvl1pPr>
              <a:defRPr/>
            </a:lvl1pPr>
          </a:lstStyle>
          <a:p>
            <a:fld id="{6CDECE71-C3C0-4C02-9196-0DE55BE617CA}"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3A464794-C3F5-B86E-8F20-909BEE108A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41A91B-F955-39D7-8E61-DDA129B725CC}"/>
              </a:ext>
            </a:extLst>
          </p:cNvPr>
          <p:cNvSpPr>
            <a:spLocks noGrp="1"/>
          </p:cNvSpPr>
          <p:nvPr>
            <p:ph type="sldNum" sz="quarter" idx="12"/>
          </p:nvPr>
        </p:nvSpPr>
        <p:spPr/>
        <p:txBody>
          <a:bodyPr/>
          <a:lstStyle>
            <a:lvl1pPr>
              <a:defRPr/>
            </a:lvl1pPr>
          </a:lstStyle>
          <a:p>
            <a:fld id="{C7903633-4A6D-4BBC-B961-66109DE45E28}" type="slidenum">
              <a:rPr lang="en-US" altLang="en-US"/>
              <a:pPr/>
              <a:t>‹#›</a:t>
            </a:fld>
            <a:endParaRPr lang="en-US" altLang="en-US"/>
          </a:p>
        </p:txBody>
      </p:sp>
    </p:spTree>
    <p:extLst>
      <p:ext uri="{BB962C8B-B14F-4D97-AF65-F5344CB8AC3E}">
        <p14:creationId xmlns:p14="http://schemas.microsoft.com/office/powerpoint/2010/main" val="2372105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5E8C99-ECAA-C173-5B33-0BCB38F5740C}"/>
              </a:ext>
            </a:extLst>
          </p:cNvPr>
          <p:cNvSpPr>
            <a:spLocks noGrp="1"/>
          </p:cNvSpPr>
          <p:nvPr>
            <p:ph type="dt" sz="half" idx="10"/>
          </p:nvPr>
        </p:nvSpPr>
        <p:spPr/>
        <p:txBody>
          <a:bodyPr/>
          <a:lstStyle>
            <a:lvl1pPr>
              <a:defRPr/>
            </a:lvl1pPr>
          </a:lstStyle>
          <a:p>
            <a:fld id="{941D52C8-0F33-47A1-A5D9-528D984956A4}"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A506B4A9-D111-EA34-F17E-837E6C4B73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7613CD-6EA6-88D6-095E-1CF066F3309D}"/>
              </a:ext>
            </a:extLst>
          </p:cNvPr>
          <p:cNvSpPr>
            <a:spLocks noGrp="1"/>
          </p:cNvSpPr>
          <p:nvPr>
            <p:ph type="sldNum" sz="quarter" idx="12"/>
          </p:nvPr>
        </p:nvSpPr>
        <p:spPr/>
        <p:txBody>
          <a:bodyPr/>
          <a:lstStyle>
            <a:lvl1pPr>
              <a:defRPr/>
            </a:lvl1pPr>
          </a:lstStyle>
          <a:p>
            <a:fld id="{A6C6C85F-CD5E-4F73-865A-B097B720A5AD}" type="slidenum">
              <a:rPr lang="en-US" altLang="en-US"/>
              <a:pPr/>
              <a:t>‹#›</a:t>
            </a:fld>
            <a:endParaRPr lang="en-US" altLang="en-US"/>
          </a:p>
        </p:txBody>
      </p:sp>
    </p:spTree>
    <p:extLst>
      <p:ext uri="{BB962C8B-B14F-4D97-AF65-F5344CB8AC3E}">
        <p14:creationId xmlns:p14="http://schemas.microsoft.com/office/powerpoint/2010/main" val="329345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1BFEEA3-38F8-9E5C-B1C6-1B8C55E6EBDC}"/>
              </a:ext>
            </a:extLst>
          </p:cNvPr>
          <p:cNvSpPr>
            <a:spLocks noGrp="1"/>
          </p:cNvSpPr>
          <p:nvPr>
            <p:ph type="dt" sz="half" idx="10"/>
          </p:nvPr>
        </p:nvSpPr>
        <p:spPr/>
        <p:txBody>
          <a:bodyPr/>
          <a:lstStyle>
            <a:lvl1pPr>
              <a:defRPr/>
            </a:lvl1pPr>
          </a:lstStyle>
          <a:p>
            <a:fld id="{9BE7D9D4-9456-48FC-995B-BEEAA6AB246A}" type="datetimeFigureOut">
              <a:rPr lang="en-US" altLang="en-US"/>
              <a:pPr/>
              <a:t>3/4/2024</a:t>
            </a:fld>
            <a:endParaRPr lang="en-US" altLang="en-US"/>
          </a:p>
        </p:txBody>
      </p:sp>
      <p:sp>
        <p:nvSpPr>
          <p:cNvPr id="6" name="Footer Placeholder 4">
            <a:extLst>
              <a:ext uri="{FF2B5EF4-FFF2-40B4-BE49-F238E27FC236}">
                <a16:creationId xmlns:a16="http://schemas.microsoft.com/office/drawing/2014/main" id="{C2408528-B787-110D-1A48-48A568A46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1D9915-237E-9364-F245-2730B7236D05}"/>
              </a:ext>
            </a:extLst>
          </p:cNvPr>
          <p:cNvSpPr>
            <a:spLocks noGrp="1"/>
          </p:cNvSpPr>
          <p:nvPr>
            <p:ph type="sldNum" sz="quarter" idx="12"/>
          </p:nvPr>
        </p:nvSpPr>
        <p:spPr/>
        <p:txBody>
          <a:bodyPr/>
          <a:lstStyle>
            <a:lvl1pPr>
              <a:defRPr/>
            </a:lvl1pPr>
          </a:lstStyle>
          <a:p>
            <a:fld id="{8C4792A6-05C1-4448-8792-05A0380A768A}" type="slidenum">
              <a:rPr lang="en-US" altLang="en-US"/>
              <a:pPr/>
              <a:t>‹#›</a:t>
            </a:fld>
            <a:endParaRPr lang="en-US" altLang="en-US"/>
          </a:p>
        </p:txBody>
      </p:sp>
    </p:spTree>
    <p:extLst>
      <p:ext uri="{BB962C8B-B14F-4D97-AF65-F5344CB8AC3E}">
        <p14:creationId xmlns:p14="http://schemas.microsoft.com/office/powerpoint/2010/main" val="3090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A86A3F6-F555-CC03-1F85-44576AC4EACA}"/>
              </a:ext>
            </a:extLst>
          </p:cNvPr>
          <p:cNvSpPr>
            <a:spLocks noGrp="1"/>
          </p:cNvSpPr>
          <p:nvPr>
            <p:ph type="dt" sz="half" idx="10"/>
          </p:nvPr>
        </p:nvSpPr>
        <p:spPr/>
        <p:txBody>
          <a:bodyPr/>
          <a:lstStyle>
            <a:lvl1pPr>
              <a:defRPr/>
            </a:lvl1pPr>
          </a:lstStyle>
          <a:p>
            <a:fld id="{F594BC68-285B-4EA2-96A9-B2FC12B30546}" type="datetimeFigureOut">
              <a:rPr lang="en-US" altLang="en-US"/>
              <a:pPr/>
              <a:t>3/4/2024</a:t>
            </a:fld>
            <a:endParaRPr lang="en-US" altLang="en-US"/>
          </a:p>
        </p:txBody>
      </p:sp>
      <p:sp>
        <p:nvSpPr>
          <p:cNvPr id="8" name="Footer Placeholder 4">
            <a:extLst>
              <a:ext uri="{FF2B5EF4-FFF2-40B4-BE49-F238E27FC236}">
                <a16:creationId xmlns:a16="http://schemas.microsoft.com/office/drawing/2014/main" id="{4E454F1C-485C-D444-F0C2-80D9C36D53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866F48-5E0A-EE5D-EA6F-88A191770633}"/>
              </a:ext>
            </a:extLst>
          </p:cNvPr>
          <p:cNvSpPr>
            <a:spLocks noGrp="1"/>
          </p:cNvSpPr>
          <p:nvPr>
            <p:ph type="sldNum" sz="quarter" idx="12"/>
          </p:nvPr>
        </p:nvSpPr>
        <p:spPr/>
        <p:txBody>
          <a:bodyPr/>
          <a:lstStyle>
            <a:lvl1pPr>
              <a:defRPr/>
            </a:lvl1pPr>
          </a:lstStyle>
          <a:p>
            <a:fld id="{79928DE1-F7B7-4321-92CC-CF1503A2FF08}" type="slidenum">
              <a:rPr lang="en-US" altLang="en-US"/>
              <a:pPr/>
              <a:t>‹#›</a:t>
            </a:fld>
            <a:endParaRPr lang="en-US" altLang="en-US"/>
          </a:p>
        </p:txBody>
      </p:sp>
    </p:spTree>
    <p:extLst>
      <p:ext uri="{BB962C8B-B14F-4D97-AF65-F5344CB8AC3E}">
        <p14:creationId xmlns:p14="http://schemas.microsoft.com/office/powerpoint/2010/main" val="226986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F047EEA-704C-03BD-FFD1-8F0B6382E614}"/>
              </a:ext>
            </a:extLst>
          </p:cNvPr>
          <p:cNvSpPr>
            <a:spLocks noGrp="1"/>
          </p:cNvSpPr>
          <p:nvPr>
            <p:ph type="dt" sz="half" idx="10"/>
          </p:nvPr>
        </p:nvSpPr>
        <p:spPr/>
        <p:txBody>
          <a:bodyPr/>
          <a:lstStyle>
            <a:lvl1pPr>
              <a:defRPr/>
            </a:lvl1pPr>
          </a:lstStyle>
          <a:p>
            <a:fld id="{DD822682-1A87-4C3F-AB18-426E1C225928}" type="datetimeFigureOut">
              <a:rPr lang="en-US" altLang="en-US"/>
              <a:pPr/>
              <a:t>3/4/2024</a:t>
            </a:fld>
            <a:endParaRPr lang="en-US" altLang="en-US"/>
          </a:p>
        </p:txBody>
      </p:sp>
      <p:sp>
        <p:nvSpPr>
          <p:cNvPr id="4" name="Footer Placeholder 4">
            <a:extLst>
              <a:ext uri="{FF2B5EF4-FFF2-40B4-BE49-F238E27FC236}">
                <a16:creationId xmlns:a16="http://schemas.microsoft.com/office/drawing/2014/main" id="{B7F15B7A-AFD4-9F05-0E41-E3C9019DF6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915ECB-0A21-8B72-4557-F454366CCD79}"/>
              </a:ext>
            </a:extLst>
          </p:cNvPr>
          <p:cNvSpPr>
            <a:spLocks noGrp="1"/>
          </p:cNvSpPr>
          <p:nvPr>
            <p:ph type="sldNum" sz="quarter" idx="12"/>
          </p:nvPr>
        </p:nvSpPr>
        <p:spPr/>
        <p:txBody>
          <a:bodyPr/>
          <a:lstStyle>
            <a:lvl1pPr>
              <a:defRPr/>
            </a:lvl1pPr>
          </a:lstStyle>
          <a:p>
            <a:fld id="{40542C49-8759-47E1-AE05-511D1141C363}" type="slidenum">
              <a:rPr lang="en-US" altLang="en-US"/>
              <a:pPr/>
              <a:t>‹#›</a:t>
            </a:fld>
            <a:endParaRPr lang="en-US" altLang="en-US"/>
          </a:p>
        </p:txBody>
      </p:sp>
    </p:spTree>
    <p:extLst>
      <p:ext uri="{BB962C8B-B14F-4D97-AF65-F5344CB8AC3E}">
        <p14:creationId xmlns:p14="http://schemas.microsoft.com/office/powerpoint/2010/main" val="40694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59E3F9-0CA2-E3D9-9B2B-5E2CEE789EDE}"/>
              </a:ext>
            </a:extLst>
          </p:cNvPr>
          <p:cNvSpPr>
            <a:spLocks noGrp="1"/>
          </p:cNvSpPr>
          <p:nvPr>
            <p:ph type="dt" sz="half" idx="10"/>
          </p:nvPr>
        </p:nvSpPr>
        <p:spPr/>
        <p:txBody>
          <a:bodyPr/>
          <a:lstStyle>
            <a:lvl1pPr>
              <a:defRPr/>
            </a:lvl1pPr>
          </a:lstStyle>
          <a:p>
            <a:fld id="{4E231486-0018-4E5E-BF5C-1A8FC8078798}" type="datetimeFigureOut">
              <a:rPr lang="en-US" altLang="en-US"/>
              <a:pPr/>
              <a:t>3/4/2024</a:t>
            </a:fld>
            <a:endParaRPr lang="en-US" altLang="en-US"/>
          </a:p>
        </p:txBody>
      </p:sp>
      <p:sp>
        <p:nvSpPr>
          <p:cNvPr id="3" name="Footer Placeholder 4">
            <a:extLst>
              <a:ext uri="{FF2B5EF4-FFF2-40B4-BE49-F238E27FC236}">
                <a16:creationId xmlns:a16="http://schemas.microsoft.com/office/drawing/2014/main" id="{8D6E421D-5018-BAC8-0367-F525B52649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6389A-AEDB-8356-8853-7A1912314EC2}"/>
              </a:ext>
            </a:extLst>
          </p:cNvPr>
          <p:cNvSpPr>
            <a:spLocks noGrp="1"/>
          </p:cNvSpPr>
          <p:nvPr>
            <p:ph type="sldNum" sz="quarter" idx="12"/>
          </p:nvPr>
        </p:nvSpPr>
        <p:spPr/>
        <p:txBody>
          <a:bodyPr/>
          <a:lstStyle>
            <a:lvl1pPr>
              <a:defRPr/>
            </a:lvl1pPr>
          </a:lstStyle>
          <a:p>
            <a:fld id="{93698B15-4D53-43FE-890A-635E0DF47DE6}" type="slidenum">
              <a:rPr lang="en-US" altLang="en-US"/>
              <a:pPr/>
              <a:t>‹#›</a:t>
            </a:fld>
            <a:endParaRPr lang="en-US" altLang="en-US"/>
          </a:p>
        </p:txBody>
      </p:sp>
    </p:spTree>
    <p:extLst>
      <p:ext uri="{BB962C8B-B14F-4D97-AF65-F5344CB8AC3E}">
        <p14:creationId xmlns:p14="http://schemas.microsoft.com/office/powerpoint/2010/main" val="16491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7260FD81-7682-8EE5-3188-6771879D58FD}"/>
              </a:ext>
            </a:extLst>
          </p:cNvPr>
          <p:cNvSpPr>
            <a:spLocks noGrp="1"/>
          </p:cNvSpPr>
          <p:nvPr>
            <p:ph type="dt" sz="half" idx="10"/>
          </p:nvPr>
        </p:nvSpPr>
        <p:spPr/>
        <p:txBody>
          <a:bodyPr/>
          <a:lstStyle>
            <a:lvl1pPr>
              <a:defRPr/>
            </a:lvl1pPr>
          </a:lstStyle>
          <a:p>
            <a:fld id="{EE5B176C-D201-4F03-A419-829112A7986B}" type="datetimeFigureOut">
              <a:rPr lang="en-US" altLang="en-US"/>
              <a:pPr/>
              <a:t>3/4/2024</a:t>
            </a:fld>
            <a:endParaRPr lang="en-US" altLang="en-US"/>
          </a:p>
        </p:txBody>
      </p:sp>
      <p:sp>
        <p:nvSpPr>
          <p:cNvPr id="6" name="Footer Placeholder 4">
            <a:extLst>
              <a:ext uri="{FF2B5EF4-FFF2-40B4-BE49-F238E27FC236}">
                <a16:creationId xmlns:a16="http://schemas.microsoft.com/office/drawing/2014/main" id="{0C81BEDE-B379-C076-4953-24A37327F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81CAB8-F8EF-7122-F720-8A5FAC7FDCA3}"/>
              </a:ext>
            </a:extLst>
          </p:cNvPr>
          <p:cNvSpPr>
            <a:spLocks noGrp="1"/>
          </p:cNvSpPr>
          <p:nvPr>
            <p:ph type="sldNum" sz="quarter" idx="12"/>
          </p:nvPr>
        </p:nvSpPr>
        <p:spPr/>
        <p:txBody>
          <a:bodyPr/>
          <a:lstStyle>
            <a:lvl1pPr>
              <a:defRPr/>
            </a:lvl1pPr>
          </a:lstStyle>
          <a:p>
            <a:fld id="{A287F9BC-1844-4A6D-AC8C-1DF4ACA7F060}" type="slidenum">
              <a:rPr lang="en-US" altLang="en-US"/>
              <a:pPr/>
              <a:t>‹#›</a:t>
            </a:fld>
            <a:endParaRPr lang="en-US" altLang="en-US"/>
          </a:p>
        </p:txBody>
      </p:sp>
    </p:spTree>
    <p:extLst>
      <p:ext uri="{BB962C8B-B14F-4D97-AF65-F5344CB8AC3E}">
        <p14:creationId xmlns:p14="http://schemas.microsoft.com/office/powerpoint/2010/main" val="7032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639AE55F-4C02-D757-88F8-3D6BD42EE704}"/>
              </a:ext>
            </a:extLst>
          </p:cNvPr>
          <p:cNvSpPr>
            <a:spLocks noGrp="1"/>
          </p:cNvSpPr>
          <p:nvPr>
            <p:ph type="dt" sz="half" idx="10"/>
          </p:nvPr>
        </p:nvSpPr>
        <p:spPr/>
        <p:txBody>
          <a:bodyPr/>
          <a:lstStyle>
            <a:lvl1pPr>
              <a:defRPr/>
            </a:lvl1pPr>
          </a:lstStyle>
          <a:p>
            <a:fld id="{05DD08B8-8051-4E0E-96C2-48D9F6477884}" type="datetimeFigureOut">
              <a:rPr lang="en-US" altLang="en-US"/>
              <a:pPr/>
              <a:t>3/4/2024</a:t>
            </a:fld>
            <a:endParaRPr lang="en-US" altLang="en-US"/>
          </a:p>
        </p:txBody>
      </p:sp>
      <p:sp>
        <p:nvSpPr>
          <p:cNvPr id="6" name="Footer Placeholder 4">
            <a:extLst>
              <a:ext uri="{FF2B5EF4-FFF2-40B4-BE49-F238E27FC236}">
                <a16:creationId xmlns:a16="http://schemas.microsoft.com/office/drawing/2014/main" id="{C68A0AA9-F24C-068B-B45C-E0E77EC69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E95EF5-B34D-2DEC-5736-38708AA8F945}"/>
              </a:ext>
            </a:extLst>
          </p:cNvPr>
          <p:cNvSpPr>
            <a:spLocks noGrp="1"/>
          </p:cNvSpPr>
          <p:nvPr>
            <p:ph type="sldNum" sz="quarter" idx="12"/>
          </p:nvPr>
        </p:nvSpPr>
        <p:spPr/>
        <p:txBody>
          <a:bodyPr/>
          <a:lstStyle>
            <a:lvl1pPr>
              <a:defRPr/>
            </a:lvl1pPr>
          </a:lstStyle>
          <a:p>
            <a:fld id="{FD395499-7CA3-4FE6-8272-35F6BB050093}" type="slidenum">
              <a:rPr lang="en-US" altLang="en-US"/>
              <a:pPr/>
              <a:t>‹#›</a:t>
            </a:fld>
            <a:endParaRPr lang="en-US" altLang="en-US"/>
          </a:p>
        </p:txBody>
      </p:sp>
    </p:spTree>
    <p:extLst>
      <p:ext uri="{BB962C8B-B14F-4D97-AF65-F5344CB8AC3E}">
        <p14:creationId xmlns:p14="http://schemas.microsoft.com/office/powerpoint/2010/main" val="4867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963127-5140-2DED-693A-74A04A6135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CA42F13-F226-9B87-BE67-9382F8D672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8261AB4-5743-F40B-729A-DCC31180820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9627E03-72EA-4294-BBD9-8B42C0320E16}"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98B75DFC-BE22-81E9-5B37-4399DA6A26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0EBD1DC-F4F5-B201-7BDC-EB5CE2C1A2F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C7BAB77-B558-4374-873E-FE9A850352A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extLst>
      <p:ext uri="{BB962C8B-B14F-4D97-AF65-F5344CB8AC3E}">
        <p14:creationId xmlns:p14="http://schemas.microsoft.com/office/powerpoint/2010/main" val="191791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Placeholder 1">
            <a:extLst>
              <a:ext uri="{FF2B5EF4-FFF2-40B4-BE49-F238E27FC236}">
                <a16:creationId xmlns:a16="http://schemas.microsoft.com/office/drawing/2014/main" id="{628DF908-80B4-16A8-843B-FCDBBDD294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54275" name="Text Placeholder 2">
            <a:extLst>
              <a:ext uri="{FF2B5EF4-FFF2-40B4-BE49-F238E27FC236}">
                <a16:creationId xmlns:a16="http://schemas.microsoft.com/office/drawing/2014/main" id="{C7B382D3-C778-D9D1-F0CD-7A576BF4779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A27E569-CC5D-B7AC-B747-5FB158307A8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5E7E756C-612E-4789-B815-FAF6023E836C}" type="datetimeFigureOut">
              <a:rPr lang="en-US" altLang="en-US"/>
              <a:pPr/>
              <a:t>3/4/2024</a:t>
            </a:fld>
            <a:endParaRPr lang="en-US" altLang="en-US"/>
          </a:p>
        </p:txBody>
      </p:sp>
      <p:sp>
        <p:nvSpPr>
          <p:cNvPr id="5" name="Footer Placeholder 4">
            <a:extLst>
              <a:ext uri="{FF2B5EF4-FFF2-40B4-BE49-F238E27FC236}">
                <a16:creationId xmlns:a16="http://schemas.microsoft.com/office/drawing/2014/main" id="{9A1FC44A-026C-5EC3-0B82-BC3389CB824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3AD86111-F7CC-13F2-EA39-D0658FE71BC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D4DF3B5C-B4A6-4549-AD09-58BD03D3F84A}" type="slidenum">
              <a:rPr lang="en-US" altLang="en-US"/>
              <a:pPr/>
              <a:t>‹#›</a:t>
            </a:fld>
            <a:endParaRPr lang="en-US" altLang="en-US"/>
          </a:p>
        </p:txBody>
      </p:sp>
    </p:spTree>
    <p:extLst>
      <p:ext uri="{BB962C8B-B14F-4D97-AF65-F5344CB8AC3E}">
        <p14:creationId xmlns:p14="http://schemas.microsoft.com/office/powerpoint/2010/main" val="264698507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We are here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ALL: May we </a:t>
            </a:r>
            <a:r>
              <a:rPr kumimoji="0" lang="en-GB" altLang="en-US" sz="40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imes New Roman"/>
              </a:rPr>
              <a:t>‘GO FOR GOLD!’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in our words and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57FC7-E625-9330-FF3A-78683A2A9AA0}"/>
              </a:ext>
            </a:extLst>
          </p:cNvPr>
          <p:cNvPicPr>
            <a:picLocks noChangeAspect="1"/>
          </p:cNvPicPr>
          <p:nvPr/>
        </p:nvPicPr>
        <p:blipFill>
          <a:blip r:embed="rId3"/>
          <a:stretch>
            <a:fillRect/>
          </a:stretch>
        </p:blipFill>
        <p:spPr>
          <a:xfrm rot="596416">
            <a:off x="2620804" y="554273"/>
            <a:ext cx="4591079" cy="57388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elevision with antenna on top&#10;&#10;Description automatically generated">
            <a:extLst>
              <a:ext uri="{FF2B5EF4-FFF2-40B4-BE49-F238E27FC236}">
                <a16:creationId xmlns:a16="http://schemas.microsoft.com/office/drawing/2014/main" id="{DF4F91C5-A81C-AB2F-EF25-07DB017D0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200025"/>
            <a:ext cx="8172450" cy="8172450"/>
          </a:xfrm>
          <a:prstGeom prst="rect">
            <a:avLst/>
          </a:prstGeom>
        </p:spPr>
      </p:pic>
    </p:spTree>
    <p:extLst>
      <p:ext uri="{BB962C8B-B14F-4D97-AF65-F5344CB8AC3E}">
        <p14:creationId xmlns:p14="http://schemas.microsoft.com/office/powerpoint/2010/main" val="156126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a:extLst>
              <a:ext uri="{FF2B5EF4-FFF2-40B4-BE49-F238E27FC236}">
                <a16:creationId xmlns:a16="http://schemas.microsoft.com/office/drawing/2014/main" id="{1C7937A5-35FC-9748-8CD9-B9BC6C004F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92200"/>
            <a:ext cx="7620000" cy="4660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3490" name="TextBox 5">
            <a:extLst>
              <a:ext uri="{FF2B5EF4-FFF2-40B4-BE49-F238E27FC236}">
                <a16:creationId xmlns:a16="http://schemas.microsoft.com/office/drawing/2014/main" id="{0114CF38-F74E-25F0-47DD-E20FAAC382FE}"/>
              </a:ext>
            </a:extLst>
          </p:cNvPr>
          <p:cNvSpPr txBox="1">
            <a:spLocks noChangeArrowheads="1"/>
          </p:cNvSpPr>
          <p:nvPr/>
        </p:nvSpPr>
        <p:spPr bwMode="auto">
          <a:xfrm>
            <a:off x="4410075" y="5784850"/>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r>
              <a:rPr lang="en-US" altLang="en-US" sz="2400">
                <a:latin typeface="Tahoma" panose="020B0604030504040204" pitchFamily="34" charset="0"/>
                <a:cs typeface="Tahoma" panose="020B0604030504040204" pitchFamily="34" charset="0"/>
              </a:rPr>
              <a:t>The closing ceremony, 1956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circus garment lifting a barbell&#10;&#10;Description automatically generated">
            <a:extLst>
              <a:ext uri="{FF2B5EF4-FFF2-40B4-BE49-F238E27FC236}">
                <a16:creationId xmlns:a16="http://schemas.microsoft.com/office/drawing/2014/main" id="{5A691B62-33CA-A5ED-DF6E-83E7F3D11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204512"/>
            <a:ext cx="5038725" cy="3357838"/>
          </a:xfrm>
          <a:prstGeom prst="rect">
            <a:avLst/>
          </a:prstGeom>
          <a:ln>
            <a:solidFill>
              <a:schemeClr val="bg1"/>
            </a:solidFill>
          </a:ln>
        </p:spPr>
      </p:pic>
      <p:pic>
        <p:nvPicPr>
          <p:cNvPr id="5" name="Picture 4" descr="A close-up of a traffic light&#10;&#10;Description automatically generated">
            <a:extLst>
              <a:ext uri="{FF2B5EF4-FFF2-40B4-BE49-F238E27FC236}">
                <a16:creationId xmlns:a16="http://schemas.microsoft.com/office/drawing/2014/main" id="{A6659022-FB3A-7D63-2759-C43EC5688B4D}"/>
              </a:ext>
            </a:extLst>
          </p:cNvPr>
          <p:cNvPicPr>
            <a:picLocks noChangeAspect="1"/>
          </p:cNvPicPr>
          <p:nvPr/>
        </p:nvPicPr>
        <p:blipFill rotWithShape="1">
          <a:blip r:embed="rId4">
            <a:extLst>
              <a:ext uri="{28A0092B-C50C-407E-A947-70E740481C1C}">
                <a14:useLocalDpi xmlns:a14="http://schemas.microsoft.com/office/drawing/2010/main" val="0"/>
              </a:ext>
            </a:extLst>
          </a:blip>
          <a:srcRect l="13542" r="22083"/>
          <a:stretch/>
        </p:blipFill>
        <p:spPr>
          <a:xfrm>
            <a:off x="5518467" y="1800225"/>
            <a:ext cx="3368358" cy="3924300"/>
          </a:xfrm>
          <a:prstGeom prst="rect">
            <a:avLst/>
          </a:prstGeom>
          <a:ln>
            <a:solidFill>
              <a:schemeClr val="bg1"/>
            </a:solidFill>
          </a:ln>
        </p:spPr>
      </p:pic>
      <p:pic>
        <p:nvPicPr>
          <p:cNvPr id="7" name="Picture 6" descr="A group of envelopes with letters&#10;&#10;Description automatically generated">
            <a:extLst>
              <a:ext uri="{FF2B5EF4-FFF2-40B4-BE49-F238E27FC236}">
                <a16:creationId xmlns:a16="http://schemas.microsoft.com/office/drawing/2014/main" id="{95AA0989-2EDA-6F23-6BC0-FA5BBA7703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2762249"/>
            <a:ext cx="4562475" cy="4562475"/>
          </a:xfrm>
          <a:prstGeom prst="rect">
            <a:avLst/>
          </a:prstGeom>
        </p:spPr>
      </p:pic>
    </p:spTree>
    <p:extLst>
      <p:ext uri="{BB962C8B-B14F-4D97-AF65-F5344CB8AC3E}">
        <p14:creationId xmlns:p14="http://schemas.microsoft.com/office/powerpoint/2010/main" val="33251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EE44-4CEF-931A-C4C0-9C8D220932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B5992AE-0A1A-63EA-A5E8-DA586BB40EED}"/>
              </a:ext>
            </a:extLst>
          </p:cNvPr>
          <p:cNvSpPr txBox="1">
            <a:spLocks noChangeArrowheads="1"/>
          </p:cNvSpPr>
          <p:nvPr/>
        </p:nvSpPr>
        <p:spPr bwMode="auto">
          <a:xfrm>
            <a:off x="4981575" y="711333"/>
            <a:ext cx="4001625" cy="5435334"/>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fontAlgn="auto">
              <a:spcAft>
                <a:spcPts val="0"/>
              </a:spcAft>
              <a:buNone/>
              <a:defRPr/>
            </a:pPr>
            <a:r>
              <a:rPr lang="en-GB" sz="2800" b="1" dirty="0">
                <a:solidFill>
                  <a:prstClr val="black"/>
                </a:solidFill>
                <a:latin typeface="Century Gothic" panose="020B0502020202020204" pitchFamily="34" charset="0"/>
              </a:rPr>
              <a:t>….I wonder what ‘peace’ looks like to us?.....</a:t>
            </a:r>
            <a:endParaRPr lang="en-GB" sz="1200" b="1" dirty="0">
              <a:solidFill>
                <a:prstClr val="black"/>
              </a:solidFill>
              <a:latin typeface="Century Gothic" panose="020B0502020202020204" pitchFamily="34" charset="0"/>
            </a:endParaRPr>
          </a:p>
          <a:p>
            <a:pPr lvl="0" algn="ctr" fontAlgn="auto">
              <a:spcAft>
                <a:spcPts val="0"/>
              </a:spcAft>
              <a:buNone/>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rPr>
              <a:t>….I </a:t>
            </a:r>
            <a:r>
              <a:rPr lang="en-GB" sz="2800" b="1" dirty="0">
                <a:solidFill>
                  <a:prstClr val="black"/>
                </a:solidFill>
                <a:latin typeface="Century Gothic" panose="020B0502020202020204" pitchFamily="34" charset="0"/>
              </a:rPr>
              <a:t>wonder if our dreams for a peaceful world can start here, in our school?…..</a:t>
            </a:r>
            <a:endParaRPr lang="en-GB" sz="1800" b="1" dirty="0">
              <a:solidFill>
                <a:prstClr val="black"/>
              </a:solidFill>
              <a:latin typeface="Century Gothic" panose="020B0502020202020204" pitchFamily="34" charset="0"/>
            </a:endParaRPr>
          </a:p>
          <a:p>
            <a:pPr algn="ctr" fontAlgn="auto">
              <a:spcAft>
                <a:spcPts val="0"/>
              </a:spcAft>
              <a:buNone/>
              <a:defRPr/>
            </a:pPr>
            <a:r>
              <a:rPr lang="en-GB" sz="2800" b="1" dirty="0">
                <a:solidFill>
                  <a:prstClr val="black"/>
                </a:solidFill>
                <a:latin typeface="Century Gothic" panose="020B0502020202020204" pitchFamily="34" charset="0"/>
              </a:rPr>
              <a:t>….I wonder how you might bring peace where it’s needed today?…..</a:t>
            </a:r>
          </a:p>
        </p:txBody>
      </p:sp>
      <p:pic>
        <p:nvPicPr>
          <p:cNvPr id="8" name="Picture 7">
            <a:extLst>
              <a:ext uri="{FF2B5EF4-FFF2-40B4-BE49-F238E27FC236}">
                <a16:creationId xmlns:a16="http://schemas.microsoft.com/office/drawing/2014/main" id="{CCDE6B8C-01DB-0A1C-710F-6A9F68184DE2}"/>
              </a:ext>
            </a:extLst>
          </p:cNvPr>
          <p:cNvPicPr>
            <a:picLocks noChangeAspect="1"/>
          </p:cNvPicPr>
          <p:nvPr/>
        </p:nvPicPr>
        <p:blipFill>
          <a:blip r:embed="rId3"/>
          <a:stretch>
            <a:fillRect/>
          </a:stretch>
        </p:blipFill>
        <p:spPr>
          <a:xfrm>
            <a:off x="504093" y="1029834"/>
            <a:ext cx="4067907" cy="4989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672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a:extLst>
              <a:ext uri="{FF2B5EF4-FFF2-40B4-BE49-F238E27FC236}">
                <a16:creationId xmlns:a16="http://schemas.microsoft.com/office/drawing/2014/main" id="{CAA4B07B-9428-458C-D2F3-9EB18E4BC743}"/>
              </a:ext>
            </a:extLst>
          </p:cNvPr>
          <p:cNvSpPr txBox="1">
            <a:spLocks noChangeArrowheads="1"/>
          </p:cNvSpPr>
          <p:nvPr/>
        </p:nvSpPr>
        <p:spPr bwMode="auto">
          <a:xfrm>
            <a:off x="393700" y="1890713"/>
            <a:ext cx="83581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GB" altLang="en-US" sz="5400">
                <a:latin typeface="Tahoma" panose="020B0604030504040204" pitchFamily="34" charset="0"/>
                <a:cs typeface="Tahoma" panose="020B0604030504040204" pitchFamily="34" charset="0"/>
              </a:rPr>
              <a:t>‘If any of you needs wise advice, you should ask God, who loves to help.’ </a:t>
            </a:r>
          </a:p>
          <a:p>
            <a:pPr algn="ctr"/>
            <a:r>
              <a:rPr lang="en-GB" altLang="en-US" sz="3200" i="1">
                <a:latin typeface="Tahoma" panose="020B0604030504040204" pitchFamily="34" charset="0"/>
                <a:cs typeface="Tahoma" panose="020B0604030504040204" pitchFamily="34" charset="0"/>
              </a:rPr>
              <a:t>(James 1:5)</a:t>
            </a:r>
          </a:p>
        </p:txBody>
      </p:sp>
      <p:sp>
        <p:nvSpPr>
          <p:cNvPr id="3" name="TextBox 3">
            <a:extLst>
              <a:ext uri="{FF2B5EF4-FFF2-40B4-BE49-F238E27FC236}">
                <a16:creationId xmlns:a16="http://schemas.microsoft.com/office/drawing/2014/main" id="{E6FAD724-679F-1BBB-4EDC-255D81A26CEB}"/>
              </a:ext>
            </a:extLst>
          </p:cNvPr>
          <p:cNvSpPr txBox="1">
            <a:spLocks noChangeArrowheads="1"/>
          </p:cNvSpPr>
          <p:nvPr/>
        </p:nvSpPr>
        <p:spPr bwMode="auto">
          <a:xfrm>
            <a:off x="393700" y="4894659"/>
            <a:ext cx="835818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GB" altLang="en-US" sz="4400" b="1" dirty="0">
                <a:solidFill>
                  <a:prstClr val="white"/>
                </a:solidFill>
                <a:latin typeface="Century Gothic" panose="020B0502020202020204" pitchFamily="34" charset="0"/>
                <a:cs typeface="Tahoma" panose="020B0604030504040204" pitchFamily="34" charset="0"/>
              </a:rPr>
              <a:t>God blesses those who            make peace.</a:t>
            </a:r>
          </a:p>
          <a:p>
            <a:pPr algn="ctr"/>
            <a:r>
              <a:rPr lang="en-GB" altLang="en-US" b="1" i="1" dirty="0">
                <a:solidFill>
                  <a:prstClr val="white"/>
                </a:solidFill>
                <a:latin typeface="Century Gothic" panose="020B0502020202020204" pitchFamily="34" charset="0"/>
                <a:cs typeface="Tahoma" panose="020B0604030504040204" pitchFamily="34" charset="0"/>
              </a:rPr>
              <a:t>(Matthew 5:9)</a:t>
            </a:r>
          </a:p>
        </p:txBody>
      </p:sp>
      <p:pic>
        <p:nvPicPr>
          <p:cNvPr id="5" name="Picture 4" descr="A person hugging a person&#10;&#10;Description automatically generated">
            <a:extLst>
              <a:ext uri="{FF2B5EF4-FFF2-40B4-BE49-F238E27FC236}">
                <a16:creationId xmlns:a16="http://schemas.microsoft.com/office/drawing/2014/main" id="{A567CDA5-4011-65C0-2A60-5796D1B517F1}"/>
              </a:ext>
            </a:extLst>
          </p:cNvPr>
          <p:cNvPicPr>
            <a:picLocks noChangeAspect="1"/>
          </p:cNvPicPr>
          <p:nvPr/>
        </p:nvPicPr>
        <p:blipFill rotWithShape="1">
          <a:blip r:embed="rId3">
            <a:extLst>
              <a:ext uri="{28A0092B-C50C-407E-A947-70E740481C1C}">
                <a14:useLocalDpi xmlns:a14="http://schemas.microsoft.com/office/drawing/2010/main" val="0"/>
              </a:ext>
            </a:extLst>
          </a:blip>
          <a:srcRect t="26554"/>
          <a:stretch/>
        </p:blipFill>
        <p:spPr>
          <a:xfrm>
            <a:off x="0" y="295275"/>
            <a:ext cx="9144000" cy="4475559"/>
          </a:xfrm>
          <a:prstGeom prst="rect">
            <a:avLst/>
          </a:prstGeom>
          <a:ln>
            <a:solidFill>
              <a:schemeClr val="bg1"/>
            </a:solid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2A2F-832B-6410-82DA-276529070E94}"/>
            </a:ext>
          </a:extLst>
        </p:cNvPr>
        <p:cNvGrpSpPr/>
        <p:nvPr/>
      </p:nvGrpSpPr>
      <p:grpSpPr>
        <a:xfrm>
          <a:off x="0" y="0"/>
          <a:ext cx="0" cy="0"/>
          <a:chOff x="0" y="0"/>
          <a:chExt cx="0" cy="0"/>
        </a:xfrm>
      </p:grpSpPr>
      <p:pic>
        <p:nvPicPr>
          <p:cNvPr id="2" name="Picture 1" descr="A hand reaching for a white dove&#10;&#10;Description automatically generated">
            <a:extLst>
              <a:ext uri="{FF2B5EF4-FFF2-40B4-BE49-F238E27FC236}">
                <a16:creationId xmlns:a16="http://schemas.microsoft.com/office/drawing/2014/main" id="{5F4787AC-973A-3232-A9F3-BFC52C85C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0822"/>
            <a:ext cx="9144000" cy="5136356"/>
          </a:xfrm>
          <a:prstGeom prst="rect">
            <a:avLst/>
          </a:prstGeom>
          <a:ln>
            <a:solidFill>
              <a:schemeClr val="tx1"/>
            </a:solidFill>
          </a:ln>
        </p:spPr>
      </p:pic>
    </p:spTree>
    <p:extLst>
      <p:ext uri="{BB962C8B-B14F-4D97-AF65-F5344CB8AC3E}">
        <p14:creationId xmlns:p14="http://schemas.microsoft.com/office/powerpoint/2010/main" val="226295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2" name="Group 1">
            <a:extLst>
              <a:ext uri="{FF2B5EF4-FFF2-40B4-BE49-F238E27FC236}">
                <a16:creationId xmlns:a16="http://schemas.microsoft.com/office/drawing/2014/main" id="{CA192027-AEE6-2F71-5E23-F30D051B01F8}"/>
              </a:ext>
            </a:extLst>
          </p:cNvPr>
          <p:cNvGrpSpPr/>
          <p:nvPr/>
        </p:nvGrpSpPr>
        <p:grpSpPr>
          <a:xfrm>
            <a:off x="3023828" y="318315"/>
            <a:ext cx="3096344" cy="4262218"/>
            <a:chOff x="3218295" y="620688"/>
            <a:chExt cx="2707408" cy="3726836"/>
          </a:xfrm>
        </p:grpSpPr>
        <p:grpSp>
          <p:nvGrpSpPr>
            <p:cNvPr id="4" name="Graphic 16" descr="Medal with solid fill">
              <a:extLst>
                <a:ext uri="{FF2B5EF4-FFF2-40B4-BE49-F238E27FC236}">
                  <a16:creationId xmlns:a16="http://schemas.microsoft.com/office/drawing/2014/main" id="{20F559A6-5951-F81A-A5F2-9E0B9A565024}"/>
                </a:ext>
              </a:extLst>
            </p:cNvPr>
            <p:cNvGrpSpPr/>
            <p:nvPr/>
          </p:nvGrpSpPr>
          <p:grpSpPr>
            <a:xfrm>
              <a:off x="3218295" y="620688"/>
              <a:ext cx="2707408" cy="3726836"/>
              <a:chOff x="3520775" y="3533876"/>
              <a:chExt cx="2106137" cy="2899167"/>
            </a:xfrm>
            <a:solidFill>
              <a:srgbClr val="FFC000"/>
            </a:solidFill>
          </p:grpSpPr>
          <p:sp>
            <p:nvSpPr>
              <p:cNvPr id="11" name="Free-form: Shape 10">
                <a:extLst>
                  <a:ext uri="{FF2B5EF4-FFF2-40B4-BE49-F238E27FC236}">
                    <a16:creationId xmlns:a16="http://schemas.microsoft.com/office/drawing/2014/main" id="{BC01126B-314F-998B-FE75-FFEECC9DB04F}"/>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2" name="Free-form: Shape 11">
                <a:extLst>
                  <a:ext uri="{FF2B5EF4-FFF2-40B4-BE49-F238E27FC236}">
                    <a16:creationId xmlns:a16="http://schemas.microsoft.com/office/drawing/2014/main" id="{5DF64967-A478-8338-FF2B-87706664EFEC}"/>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3" name="Free-form: Shape 12">
                <a:extLst>
                  <a:ext uri="{FF2B5EF4-FFF2-40B4-BE49-F238E27FC236}">
                    <a16:creationId xmlns:a16="http://schemas.microsoft.com/office/drawing/2014/main" id="{24311600-23E8-7074-5004-0C07785EFBB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4" name="Free-form: Shape 13">
                <a:extLst>
                  <a:ext uri="{FF2B5EF4-FFF2-40B4-BE49-F238E27FC236}">
                    <a16:creationId xmlns:a16="http://schemas.microsoft.com/office/drawing/2014/main" id="{B579DC89-43F3-A608-E6A1-6BF015AE0D9A}"/>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5" name="Free-form: Shape 14">
                <a:extLst>
                  <a:ext uri="{FF2B5EF4-FFF2-40B4-BE49-F238E27FC236}">
                    <a16:creationId xmlns:a16="http://schemas.microsoft.com/office/drawing/2014/main" id="{7384D4B3-99E9-326B-C2AC-7AABC716D7B4}"/>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10" name="Picture 9" descr="A group of rings in different colors&#10;&#10;Description automatically generated">
              <a:extLst>
                <a:ext uri="{FF2B5EF4-FFF2-40B4-BE49-F238E27FC236}">
                  <a16:creationId xmlns:a16="http://schemas.microsoft.com/office/drawing/2014/main" id="{34835960-12D9-B579-72A9-6B3B590235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reaching for a white dove&#10;&#10;Description automatically generated">
            <a:extLst>
              <a:ext uri="{FF2B5EF4-FFF2-40B4-BE49-F238E27FC236}">
                <a16:creationId xmlns:a16="http://schemas.microsoft.com/office/drawing/2014/main" id="{6154C7C6-9E79-586E-5E29-46EE352A8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0822"/>
            <a:ext cx="9144000" cy="5136356"/>
          </a:xfrm>
          <a:prstGeom prst="rect">
            <a:avLst/>
          </a:prstGeom>
          <a:ln>
            <a:solidFill>
              <a:schemeClr val="tx1"/>
            </a:solidFill>
          </a:ln>
        </p:spPr>
      </p:pic>
    </p:spTree>
    <p:extLst>
      <p:ext uri="{BB962C8B-B14F-4D97-AF65-F5344CB8AC3E}">
        <p14:creationId xmlns:p14="http://schemas.microsoft.com/office/powerpoint/2010/main" val="132692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7B926F-F179-BB2F-892E-C7857DF94DB5}"/>
              </a:ext>
            </a:extLst>
          </p:cNvPr>
          <p:cNvSpPr/>
          <p:nvPr/>
        </p:nvSpPr>
        <p:spPr>
          <a:xfrm>
            <a:off x="276724" y="1905506"/>
            <a:ext cx="8590552" cy="304698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50" normalizeH="0" baseline="0" noProof="0" dirty="0">
                <a:ln w="13500">
                  <a:solidFill>
                    <a:srgbClr val="4F81BD">
                      <a:shade val="2500"/>
                      <a:alpha val="6500"/>
                    </a:srgbClr>
                  </a:solidFill>
                  <a:prstDash val="solid"/>
                </a:ln>
                <a:solidFill>
                  <a:srgbClr val="FF0000">
                    <a:alpha val="95000"/>
                  </a:srgbClr>
                </a:solidFill>
                <a:effectLst>
                  <a:innerShdw blurRad="50900" dist="38500" dir="13500000">
                    <a:srgbClr val="000000">
                      <a:alpha val="60000"/>
                    </a:srgbClr>
                  </a:innerShdw>
                </a:effectLst>
                <a:uLnTx/>
                <a:uFillTx/>
                <a:latin typeface="Century Gothic" panose="020B0502020202020204" pitchFamily="34" charset="0"/>
              </a:rPr>
              <a:t>Which is more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50" normalizeH="0" baseline="0" noProof="0" dirty="0">
                <a:ln w="13500">
                  <a:solidFill>
                    <a:srgbClr val="4F81BD">
                      <a:shade val="2500"/>
                      <a:alpha val="6500"/>
                    </a:srgbClr>
                  </a:solidFill>
                  <a:prstDash val="solid"/>
                </a:ln>
                <a:solidFill>
                  <a:srgbClr val="FF0000">
                    <a:alpha val="95000"/>
                  </a:srgbClr>
                </a:solidFill>
                <a:effectLst>
                  <a:innerShdw blurRad="50900" dist="38500" dir="13500000">
                    <a:srgbClr val="000000">
                      <a:alpha val="60000"/>
                    </a:srgbClr>
                  </a:innerShdw>
                </a:effectLst>
                <a:uLnTx/>
                <a:uFillTx/>
                <a:latin typeface="Century Gothic" panose="020B0502020202020204" pitchFamily="34" charset="0"/>
              </a:rPr>
              <a:t>powerful?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circus garment lifting a barbell&#10;&#10;Description automatically generated">
            <a:extLst>
              <a:ext uri="{FF2B5EF4-FFF2-40B4-BE49-F238E27FC236}">
                <a16:creationId xmlns:a16="http://schemas.microsoft.com/office/drawing/2014/main" id="{0F2A1A30-BB07-7F21-5F68-B42315052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204512"/>
            <a:ext cx="5038725" cy="3357838"/>
          </a:xfrm>
          <a:prstGeom prst="rect">
            <a:avLst/>
          </a:prstGeom>
          <a:ln>
            <a:solidFill>
              <a:srgbClr val="FFFFFF"/>
            </a:solidFill>
          </a:ln>
        </p:spPr>
      </p:pic>
      <p:pic>
        <p:nvPicPr>
          <p:cNvPr id="8" name="Picture 7" descr="A close-up of a traffic light&#10;&#10;Description automatically generated">
            <a:extLst>
              <a:ext uri="{FF2B5EF4-FFF2-40B4-BE49-F238E27FC236}">
                <a16:creationId xmlns:a16="http://schemas.microsoft.com/office/drawing/2014/main" id="{1DDA5FFB-2D9A-2A98-7192-C9C60B94A055}"/>
              </a:ext>
            </a:extLst>
          </p:cNvPr>
          <p:cNvPicPr>
            <a:picLocks noChangeAspect="1"/>
          </p:cNvPicPr>
          <p:nvPr/>
        </p:nvPicPr>
        <p:blipFill rotWithShape="1">
          <a:blip r:embed="rId4">
            <a:extLst>
              <a:ext uri="{28A0092B-C50C-407E-A947-70E740481C1C}">
                <a14:useLocalDpi xmlns:a14="http://schemas.microsoft.com/office/drawing/2010/main" val="0"/>
              </a:ext>
            </a:extLst>
          </a:blip>
          <a:srcRect l="13542" r="22083"/>
          <a:stretch/>
        </p:blipFill>
        <p:spPr>
          <a:xfrm>
            <a:off x="5518467" y="1800225"/>
            <a:ext cx="3368358" cy="3924300"/>
          </a:xfrm>
          <a:prstGeom prst="rect">
            <a:avLst/>
          </a:prstGeom>
          <a:ln>
            <a:solidFill>
              <a:srgbClr val="FFFFFF"/>
            </a:solidFill>
          </a:ln>
        </p:spPr>
      </p:pic>
      <p:pic>
        <p:nvPicPr>
          <p:cNvPr id="9" name="Picture 8" descr="A group of envelopes with letters&#10;&#10;Description automatically generated">
            <a:extLst>
              <a:ext uri="{FF2B5EF4-FFF2-40B4-BE49-F238E27FC236}">
                <a16:creationId xmlns:a16="http://schemas.microsoft.com/office/drawing/2014/main" id="{BC754349-3F67-C14D-C0F3-74E7BCE36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2762249"/>
            <a:ext cx="4562475" cy="45624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19</a:t>
            </a:r>
            <a:r>
              <a:rPr lang="en-US" sz="5400" b="1" dirty="0">
                <a:solidFill>
                  <a:srgbClr val="FFFFFF"/>
                </a:solidFill>
                <a:latin typeface="Tahoma"/>
                <a:ea typeface="ＭＳ Ｐゴシック" charset="0"/>
                <a:cs typeface="Tahoma"/>
              </a:rPr>
              <a:t>56</a:t>
            </a: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8034273" y="4565138"/>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4" name="Picture 3">
            <a:extLst>
              <a:ext uri="{FF2B5EF4-FFF2-40B4-BE49-F238E27FC236}">
                <a16:creationId xmlns:a16="http://schemas.microsoft.com/office/drawing/2014/main" id="{578A78FB-EF12-4ED4-8B47-AA44C30C4E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430" y="4905375"/>
            <a:ext cx="1529554" cy="1018540"/>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6">
            <a:extLst>
              <a:ext uri="{FF2B5EF4-FFF2-40B4-BE49-F238E27FC236}">
                <a16:creationId xmlns:a16="http://schemas.microsoft.com/office/drawing/2014/main" id="{E538FE45-93C7-F518-C9F7-E51E5FF5C7D8}"/>
              </a:ext>
            </a:extLst>
          </p:cNvPr>
          <p:cNvSpPr txBox="1">
            <a:spLocks noChangeArrowheads="1"/>
          </p:cNvSpPr>
          <p:nvPr/>
        </p:nvSpPr>
        <p:spPr bwMode="auto">
          <a:xfrm>
            <a:off x="369888" y="222250"/>
            <a:ext cx="27987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b="1">
                <a:solidFill>
                  <a:srgbClr val="FFFFFF"/>
                </a:solidFill>
              </a:rPr>
              <a:t>Boycotts - 1956</a:t>
            </a:r>
          </a:p>
        </p:txBody>
      </p:sp>
      <p:pic>
        <p:nvPicPr>
          <p:cNvPr id="9" name="Picture 8">
            <a:extLst>
              <a:ext uri="{FF2B5EF4-FFF2-40B4-BE49-F238E27FC236}">
                <a16:creationId xmlns:a16="http://schemas.microsoft.com/office/drawing/2014/main" id="{C36F8B4F-C0C3-81B2-693F-D461E843AAEC}"/>
              </a:ext>
            </a:extLst>
          </p:cNvPr>
          <p:cNvPicPr>
            <a:picLocks noChangeAspect="1"/>
          </p:cNvPicPr>
          <p:nvPr/>
        </p:nvPicPr>
        <p:blipFill>
          <a:blip r:embed="rId3"/>
          <a:stretch>
            <a:fillRect/>
          </a:stretch>
        </p:blipFill>
        <p:spPr>
          <a:xfrm>
            <a:off x="370435" y="1054875"/>
            <a:ext cx="5944592" cy="3796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B14E621F-60F5-64A7-E62D-FC6897D63159}"/>
              </a:ext>
            </a:extLst>
          </p:cNvPr>
          <p:cNvPicPr>
            <a:picLocks noChangeAspect="1"/>
          </p:cNvPicPr>
          <p:nvPr/>
        </p:nvPicPr>
        <p:blipFill>
          <a:blip r:embed="rId4"/>
          <a:stretch>
            <a:fillRect/>
          </a:stretch>
        </p:blipFill>
        <p:spPr>
          <a:xfrm>
            <a:off x="5210622" y="2159653"/>
            <a:ext cx="3127588" cy="39720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6">
            <a:extLst>
              <a:ext uri="{FF2B5EF4-FFF2-40B4-BE49-F238E27FC236}">
                <a16:creationId xmlns:a16="http://schemas.microsoft.com/office/drawing/2014/main" id="{7E15F057-6ED3-7968-D512-A4E1A0CB7106}"/>
              </a:ext>
            </a:extLst>
          </p:cNvPr>
          <p:cNvSpPr txBox="1">
            <a:spLocks noChangeArrowheads="1"/>
          </p:cNvSpPr>
          <p:nvPr/>
        </p:nvSpPr>
        <p:spPr bwMode="auto">
          <a:xfrm>
            <a:off x="246063" y="128588"/>
            <a:ext cx="27987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b="1">
                <a:solidFill>
                  <a:srgbClr val="FFFFFF"/>
                </a:solidFill>
              </a:rPr>
              <a:t>John Ian Wing</a:t>
            </a:r>
          </a:p>
        </p:txBody>
      </p:sp>
      <p:pic>
        <p:nvPicPr>
          <p:cNvPr id="9" name="Picture 8">
            <a:extLst>
              <a:ext uri="{FF2B5EF4-FFF2-40B4-BE49-F238E27FC236}">
                <a16:creationId xmlns:a16="http://schemas.microsoft.com/office/drawing/2014/main" id="{6554CE49-C2B3-D1E4-20EF-E9AB888C52A8}"/>
              </a:ext>
            </a:extLst>
          </p:cNvPr>
          <p:cNvPicPr>
            <a:picLocks noChangeAspect="1"/>
          </p:cNvPicPr>
          <p:nvPr/>
        </p:nvPicPr>
        <p:blipFill>
          <a:blip r:embed="rId3"/>
          <a:stretch>
            <a:fillRect/>
          </a:stretch>
        </p:blipFill>
        <p:spPr>
          <a:xfrm rot="355954">
            <a:off x="422859" y="1024458"/>
            <a:ext cx="3282545" cy="55117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BDF9FDC6-37C8-673A-B91D-08FCEA3F1D5E}"/>
              </a:ext>
            </a:extLst>
          </p:cNvPr>
          <p:cNvPicPr>
            <a:picLocks noChangeAspect="1"/>
          </p:cNvPicPr>
          <p:nvPr/>
        </p:nvPicPr>
        <p:blipFill>
          <a:blip r:embed="rId4"/>
          <a:stretch>
            <a:fillRect/>
          </a:stretch>
        </p:blipFill>
        <p:spPr>
          <a:xfrm>
            <a:off x="3369190" y="1589870"/>
            <a:ext cx="5362481" cy="40218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7B09E-CCCE-9BDB-00CE-5708E185BD59}"/>
              </a:ext>
            </a:extLst>
          </p:cNvPr>
          <p:cNvPicPr>
            <a:picLocks noChangeAspect="1"/>
          </p:cNvPicPr>
          <p:nvPr/>
        </p:nvPicPr>
        <p:blipFill>
          <a:blip r:embed="rId3"/>
          <a:stretch>
            <a:fillRect/>
          </a:stretch>
        </p:blipFill>
        <p:spPr>
          <a:xfrm>
            <a:off x="2176851" y="582159"/>
            <a:ext cx="4526539" cy="5552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1758</TotalTime>
  <Words>1380</Words>
  <Application>Microsoft Office PowerPoint</Application>
  <PresentationFormat>On-screen Show (4:3)</PresentationFormat>
  <Paragraphs>98</Paragraphs>
  <Slides>19</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Cambria</vt:lpstr>
      <vt:lpstr>Century Gothic</vt:lpstr>
      <vt:lpstr>Cooper Black</vt:lpstr>
      <vt:lpstr>Symbol</vt:lpstr>
      <vt:lpstr>Tahoma</vt:lpstr>
      <vt:lpstr>Times New Roman</vt:lpstr>
      <vt:lpstr> Black </vt:lpstr>
      <vt:lpstr>Default Design</vt:lpstr>
      <vt:lpstr>2_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50</cp:revision>
  <dcterms:created xsi:type="dcterms:W3CDTF">2012-04-27T15:19:53Z</dcterms:created>
  <dcterms:modified xsi:type="dcterms:W3CDTF">2024-03-04T17:57:09Z</dcterms:modified>
</cp:coreProperties>
</file>