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2" r:id="rId3"/>
  </p:sldMasterIdLst>
  <p:notesMasterIdLst>
    <p:notesMasterId r:id="rId4"/>
  </p:notesMasterIdLst>
  <p:sldIdLst>
    <p:sldId id="313" r:id="rId5"/>
    <p:sldId id="270" r:id="rId6"/>
    <p:sldId id="314" r:id="rId7"/>
    <p:sldId id="425" r:id="rId8"/>
    <p:sldId id="296" r:id="rId9"/>
    <p:sldId id="297" r:id="rId10"/>
    <p:sldId id="298" r:id="rId11"/>
    <p:sldId id="299" r:id="rId12"/>
    <p:sldId id="300" r:id="rId13"/>
    <p:sldId id="304" r:id="rId14"/>
    <p:sldId id="301" r:id="rId15"/>
    <p:sldId id="302" r:id="rId16"/>
    <p:sldId id="303" r:id="rId17"/>
    <p:sldId id="305" r:id="rId18"/>
    <p:sldId id="316" r:id="rId19"/>
    <p:sldId id="317" r:id="rId20"/>
    <p:sldId id="271" r:id="rId21"/>
    <p:sldId id="432" r:id="rId22"/>
    <p:sldId id="287" r:id="rId23"/>
    <p:sldId id="433" r:id="rId24"/>
    <p:sldId id="434" r:id="rId25"/>
    <p:sldId id="435" r:id="rId26"/>
    <p:sldId id="431" r:id="rId27"/>
    <p:sldId id="340" r:id="rId28"/>
  </p:sldIdLst>
  <p:sldSz cx="9144000" cy="6858000" type="screen4x3"/>
  <p:notesSz cx="6858000" cy="9144000"/>
  <p:custDataLst>
    <p:tags r:id="rId29"/>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529" autoAdjust="0"/>
  </p:normalViewPr>
  <p:slideViewPr>
    <p:cSldViewPr>
      <p:cViewPr varScale="1">
        <p:scale>
          <a:sx n="47" d="100"/>
          <a:sy n="47" d="100"/>
        </p:scale>
        <p:origin x="1828" y="40"/>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 Type="http://schemas.openxmlformats.org/officeDocument/2006/relationships/slideMaster" Target="slideMasters/slideMaster3.xml"/><Relationship Id="rId34" Type="http://schemas.openxmlformats.org/officeDocument/2006/relationships/customXml" Target="../customXml/item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7" Type="http://schemas.openxmlformats.org/officeDocument/2006/relationships/slide" Target="slides/slide3.xml"/><Relationship Id="rId16" Type="http://schemas.openxmlformats.org/officeDocument/2006/relationships/slide" Target="slides/slide12.xml"/><Relationship Id="rId2" Type="http://schemas.openxmlformats.org/officeDocument/2006/relationships/slideMaster" Target="slideMasters/slideMaster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slideMaster" Target="slideMasters/slide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5" Type="http://schemas.openxmlformats.org/officeDocument/2006/relationships/slide" Target="slides/slide1.xml"/><Relationship Id="rId36"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4" Type="http://schemas.openxmlformats.org/officeDocument/2006/relationships/notesMaster" Target="notesMasters/notesMaster1.xml"/><Relationship Id="rId9" Type="http://schemas.openxmlformats.org/officeDocument/2006/relationships/slide" Target="slides/slide5.xml"/><Relationship Id="rId35" Type="http://schemas.openxmlformats.org/officeDocument/2006/relationships/customXml" Target="../customXml/item2.xml"/><Relationship Id="rId8" Type="http://schemas.openxmlformats.org/officeDocument/2006/relationships/slide" Target="slides/slide4.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eader Placeholder 1">
            <a:extLst>
              <a:ext uri="{FF2B5EF4-FFF2-40B4-BE49-F238E27FC236}">
                <a16:creationId xmlns:a16="http://schemas.microsoft.com/office/drawing/2014/main" id="{4DAB1B9F-0D1D-42F9-9C1B-A91CEE599ED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7D219B5D-EA70-48E2-8E69-77BB44645A9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F6D2859-04A2-4657-9F32-D800E03208F0}" type="datetimeFigureOut">
              <a:rPr lang="en-US" altLang="en-US"/>
              <a:t>1/23/2022</a:t>
            </a:fld>
            <a:endParaRPr lang="en-US" altLang="en-US"/>
          </a:p>
        </p:txBody>
      </p:sp>
      <p:sp>
        <p:nvSpPr>
          <p:cNvPr id="4" name="Slide Image Placeholder 3">
            <a:extLst>
              <a:ext uri="{FF2B5EF4-FFF2-40B4-BE49-F238E27FC236}">
                <a16:creationId xmlns:a16="http://schemas.microsoft.com/office/drawing/2014/main" id="{F39CEDF8-0F4C-4884-90C1-4CB7912122F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a:extLst>
              <a:ext uri="{FF2B5EF4-FFF2-40B4-BE49-F238E27FC236}">
                <a16:creationId xmlns:a16="http://schemas.microsoft.com/office/drawing/2014/main" id="{3B667A98-AB2A-47D4-8B18-4598DFEB15C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E87ECF37-5D9D-4B14-B61A-A993A9A746E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F10EC1AE-12E0-4F20-8576-0E0BCAA3D5F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1176D96-92DB-44D4-8C2A-D0D31E5D6B9F}" type="slidenum">
              <a:rPr lang="en-US" altLang="en-US"/>
              <a:t>‹#›</a:t>
            </a:fld>
            <a:endParaRPr lang="en-US" altLang="en-US"/>
          </a:p>
        </p:txBody>
      </p:sp>
    </p:spTree>
    <p:extLst>
      <p:ext uri="{BB962C8B-B14F-4D97-AF65-F5344CB8AC3E}">
        <p14:creationId xmlns:p14="http://schemas.microsoft.com/office/powerpoint/2010/main" val="238665548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54273" name="Slide Image Placeholder 1">
            <a:extLst>
              <a:ext uri="{FF2B5EF4-FFF2-40B4-BE49-F238E27FC236}">
                <a16:creationId xmlns:a16="http://schemas.microsoft.com/office/drawing/2014/main" id="{914BCC8A-BE64-4CE9-8D7F-ED8D0447B7C4}"/>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54274" name="Notes Placeholder 2">
            <a:extLst>
              <a:ext uri="{FF2B5EF4-FFF2-40B4-BE49-F238E27FC236}">
                <a16:creationId xmlns:a16="http://schemas.microsoft.com/office/drawing/2014/main" id="{B5BE8CD8-6127-4B71-8FEA-E7AE80F0334F}"/>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Get out your lunchbox, show the label and give the assembled children a teaser, that you’ll let them see inside before they leave. Be as dramatic as you can: make it clear that you’re really looking forward to your lunch – and wonder what it might be!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altLang="en-US"/>
          </a:p>
        </p:txBody>
      </p:sp>
      <p:sp>
        <p:nvSpPr>
          <p:cNvPr id="54275" name="Slide Number Placeholder 3">
            <a:extLst>
              <a:ext uri="{FF2B5EF4-FFF2-40B4-BE49-F238E27FC236}">
                <a16:creationId xmlns:a16="http://schemas.microsoft.com/office/drawing/2014/main" id="{DAE2221E-8D69-403D-8FC7-369D1E7CA55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AA8562C-B5A1-423D-8955-CE1061F8E89D}" type="slidenum">
              <a:rPr lang="en-US" altLang="en-US" sz="1200"/>
              <a:pPr eaLnBrk="1" hangingPunct="1"/>
              <a:t>2</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3: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“We’ve been thinking this term about the prayer that Jesus taught to his disciples to help them to pray – to talk to God – and about the kinds of things they should say to him.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6EB64D98-F5AF-4871-B5B9-5356A03C608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3</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1459595"/>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4:</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This next part </a:t>
            </a:r>
            <a:r>
              <a:rPr lang="en-GB" sz="1200" i="1">
                <a:effectLst/>
                <a:latin typeface="Avenir Next LT Pro" panose="020b0504020202020204" pitchFamily="34" charset="0"/>
                <a:ea typeface="MS Mincho" panose="02020609040205080304" pitchFamily="49" charset="-128"/>
                <a:cs typeface="Times New Roman" panose="02020603050405020304" pitchFamily="18" charset="0"/>
              </a:rPr>
              <a:t>[show words]</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says ‘give us today our daily bread’. We’re going to start today’s assembly with a quick story from the life of Jesus that has something to do with this line of the prayer….see if you can work out what! [use script, slides 5-13]</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4</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5: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Jesus had received some bad news about his cousin John, and he went by boat with his disciples to a quiet place, to be away from the crowds.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5</a:t>
            </a:fld>
            <a:endParaRPr lang="en-US" altLang="en-US"/>
          </a:p>
        </p:txBody>
      </p:sp>
    </p:spTree>
    <p:extLst>
      <p:ext uri="{BB962C8B-B14F-4D97-AF65-F5344CB8AC3E}">
        <p14:creationId xmlns:p14="http://schemas.microsoft.com/office/powerpoint/2010/main" val="590240825"/>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6:</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People from all around heard where he was, and went to find him. Even though he wanted to be alone, Jesus saw how many of them needed help.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6</a:t>
            </a:fld>
            <a:endParaRPr lang="en-US" altLang="en-US"/>
          </a:p>
        </p:txBody>
      </p:sp>
    </p:spTree>
    <p:extLst>
      <p:ext uri="{BB962C8B-B14F-4D97-AF65-F5344CB8AC3E}">
        <p14:creationId xmlns:p14="http://schemas.microsoft.com/office/powerpoint/2010/main" val="4229287563"/>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7:</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He felt sorry for them and so he stayed. Many people who came were sick, and Jesus healed them.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pPr>
            <a:r>
              <a:rPr lang="en-GB" sz="1800">
                <a:effectLst/>
                <a:latin typeface="Avenir Next LT Pro" panose="020b0504020202020204" pitchFamily="34" charset="0"/>
                <a:ea typeface="Calibri" panose="020f0502020204030204" pitchFamily="34" charset="0"/>
                <a:cs typeface="Times New Roman" panose="02020603050405020304" pitchFamily="18" charset="0"/>
              </a:rPr>
              <a:t>No-one noticed how late it was getting. Before long, it was dinner-time – and the disciples’ tummies were beginning to rumble!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7</a:t>
            </a:fld>
            <a:endParaRPr lang="en-US" altLang="en-US"/>
          </a:p>
        </p:txBody>
      </p:sp>
    </p:spTree>
    <p:extLst>
      <p:ext uri="{BB962C8B-B14F-4D97-AF65-F5344CB8AC3E}">
        <p14:creationId xmlns:p14="http://schemas.microsoft.com/office/powerpoint/2010/main" val="1956837677"/>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8: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They went to Jesus and said ‘Master – have you noticed what time it is? We’re hungry, and so are all these people. Send them into the villages to buy food.’ But Jesus replied ‘It’s late. They don’t need to leave here. </a:t>
            </a:r>
            <a:r>
              <a:rPr lang="en-GB" sz="1800" i="1">
                <a:effectLst/>
                <a:latin typeface="Avenir Next LT Pro" panose="020b0504020202020204" pitchFamily="34" charset="0"/>
                <a:ea typeface="Calibri" panose="020f0502020204030204" pitchFamily="34" charset="0"/>
                <a:cs typeface="Times New Roman" panose="02020603050405020304" pitchFamily="18" charset="0"/>
              </a:rPr>
              <a:t>You</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can find them something to eat…’ Imagine what a job that was! The crowd was enormous – more than 5000 people – and no-one had got that amount of food. Even if there had been enough food left in the village for 5000 people, they certainly hadn’t got enough money to pay for it all.</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pPr>
            <a:r>
              <a:rPr lang="en-GB" sz="1800">
                <a:effectLst/>
                <a:latin typeface="Avenir Next LT Pro" panose="020b0504020202020204" pitchFamily="34" charset="0"/>
                <a:ea typeface="Calibri" panose="020f0502020204030204" pitchFamily="34" charset="0"/>
                <a:cs typeface="Times New Roman" panose="02020603050405020304" pitchFamily="18" charset="0"/>
              </a:rPr>
              <a:t>They went about in the crowd to see what food they could find and came back to Jesus with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8</a:t>
            </a:fld>
            <a:endParaRPr lang="en-US" altLang="en-US"/>
          </a:p>
        </p:txBody>
      </p:sp>
    </p:spTree>
    <p:extLst>
      <p:ext uri="{BB962C8B-B14F-4D97-AF65-F5344CB8AC3E}">
        <p14:creationId xmlns:p14="http://schemas.microsoft.com/office/powerpoint/2010/main" val="1365352287"/>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9:</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…..five small loaves of bread and two fish: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9</a:t>
            </a:fld>
            <a:endParaRPr lang="en-US" altLang="en-US"/>
          </a:p>
        </p:txBody>
      </p:sp>
    </p:spTree>
    <p:extLst>
      <p:ext uri="{BB962C8B-B14F-4D97-AF65-F5344CB8AC3E}">
        <p14:creationId xmlns:p14="http://schemas.microsoft.com/office/powerpoint/2010/main" val="3391395229"/>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rgbClr val="FFFFFF"/>
        </a:solidFill>
        <a:effectLst/>
      </p:bgPr>
    </p:bg>
    <p:spTree>
      <p:nvGrpSpPr>
        <p:cNvPr id="1" name=""/>
        <p:cNvGrpSpPr/>
        <p:nvPr/>
      </p:nvGrpSpPr>
      <p:grpSpPr>
        <a:xfrm>
          <a:off x="0" y="0"/>
          <a:ext cx="0" cy="0"/>
        </a:xfrm>
      </p:grpSpPr>
      <p:sp>
        <p:nvSpPr>
          <p:cNvPr id="37889" name="Text Box 1">
            <a:extLst>
              <a:ext uri="{FF2B5EF4-FFF2-40B4-BE49-F238E27FC236}">
                <a16:creationId xmlns:a16="http://schemas.microsoft.com/office/drawing/2014/main" id="{A424F686-E10A-4B35-8D0D-FB56CD7A3256}"/>
              </a:ext>
            </a:extLst>
          </p:cNvPr>
          <p:cNvSpPr txBox="1">
            <a:spLocks noGrp="1" noRot="1" noChangeAspect="1" noChangeArrowheads="1"/>
          </p:cNvSpPr>
          <p:nvPr>
            <p:ph type="sldImg"/>
          </p:nvPr>
        </p:nvSpPr>
        <p:spPr bwMode="auto">
          <a:xfrm>
            <a:off x="1143000" y="695325"/>
            <a:ext cx="4572000" cy="3429000"/>
          </a:xfrm>
          <a:solidFill>
            <a:srgbClr val="FFFFFF"/>
          </a:solidFill>
          <a:ln>
            <a:solidFill>
              <a:srgbClr val="000000"/>
            </a:solidFill>
            <a:miter lim="800000"/>
          </a:ln>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sp>
      <p:sp>
        <p:nvSpPr>
          <p:cNvPr id="37890" name="Text Box 2">
            <a:extLst>
              <a:ext uri="{FF2B5EF4-FFF2-40B4-BE49-F238E27FC236}">
                <a16:creationId xmlns:a16="http://schemas.microsoft.com/office/drawing/2014/main" id="{103187C7-1395-44F5-84F8-AAC2215982C8}"/>
              </a:ext>
            </a:extLst>
          </p:cNvPr>
          <p:cNvSpPr txBox="1">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numCol="1" anchor="ctr" anchorCtr="0" compatLnSpc="1">
            <a:prstTxWarp prst="textNoShape">
              <a:avLst/>
            </a:prstTxWarp>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10:</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a little boy’s packed lunch.</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‘This is all we could find, Master’ they said, and gave the food to Jesus.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defRPr/>
            </a:pPr>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11: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Jesus looked up to heaven and gave thanks, broke the bread and the fish up into small pieces, then said to the disciples – ‘Make the people sit in groups of about fifty, and share this amongst them.’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11</a:t>
            </a:fld>
            <a:endParaRPr lang="en-US" altLang="en-US"/>
          </a:p>
        </p:txBody>
      </p:sp>
    </p:spTree>
    <p:extLst>
      <p:ext uri="{BB962C8B-B14F-4D97-AF65-F5344CB8AC3E}">
        <p14:creationId xmlns:p14="http://schemas.microsoft.com/office/powerpoint/2010/main" val="2550062605"/>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12: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The disciples did as they had been told – and to their complete amazement, every single person ate, and was full at the end of their meal! Imagine that – five loaves and two fish had fed over 5000 people….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12</a:t>
            </a:fld>
            <a:endParaRPr lang="en-US" altLang="en-US"/>
          </a:p>
        </p:txBody>
      </p:sp>
    </p:spTree>
    <p:extLst>
      <p:ext uri="{BB962C8B-B14F-4D97-AF65-F5344CB8AC3E}">
        <p14:creationId xmlns:p14="http://schemas.microsoft.com/office/powerpoint/2010/main" val="400851834"/>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13: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there were still twelve baskets of leftovers!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13</a:t>
            </a:fld>
            <a:endParaRPr lang="en-US" altLang="en-US"/>
          </a:p>
        </p:txBody>
      </p:sp>
    </p:spTree>
    <p:extLst>
      <p:ext uri="{BB962C8B-B14F-4D97-AF65-F5344CB8AC3E}">
        <p14:creationId xmlns:p14="http://schemas.microsoft.com/office/powerpoint/2010/main" val="2351070557"/>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14: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“So, what might this story have to do with ‘daily bread’?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[ask some volunteers]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“Did you notice in the story how Jesus knew what they really needed: that some of them really needed his help. Jesus also knew that the people were hungry – and that the disciples would need his help to feed them. There are many other stories from his life that show Jesus always knew just what people really needed – not what they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wanted,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what they needed.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might want to pause here and talk about the difference]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Christians pray about their ‘daily bread’, they are reminding themselves that God, their father, knows just what they need.</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 wonder what things you might think of as being things that you really need?…..food, for example!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14</a:t>
            </a:fld>
            <a:endParaRPr lang="en-US" altLang="en-US"/>
          </a:p>
        </p:txBody>
      </p:sp>
    </p:spTree>
    <p:extLst>
      <p:ext uri="{BB962C8B-B14F-4D97-AF65-F5344CB8AC3E}">
        <p14:creationId xmlns:p14="http://schemas.microsoft.com/office/powerpoint/2010/main" val="2122501959"/>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54273" name="Slide Image Placeholder 1">
            <a:extLst>
              <a:ext uri="{FF2B5EF4-FFF2-40B4-BE49-F238E27FC236}">
                <a16:creationId xmlns:a16="http://schemas.microsoft.com/office/drawing/2014/main" id="{914BCC8A-BE64-4CE9-8D7F-ED8D0447B7C4}"/>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54274" name="Notes Placeholder 2">
            <a:extLst>
              <a:ext uri="{FF2B5EF4-FFF2-40B4-BE49-F238E27FC236}">
                <a16:creationId xmlns:a16="http://schemas.microsoft.com/office/drawing/2014/main" id="{B5BE8CD8-6127-4B71-8FEA-E7AE80F0334F}"/>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15: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That reminds me, I was going to show you MY daily bread: my lunch!!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[open your lunch box]</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Hang on, this doesn’t look like my lunch!….maybe they’re also my ‘daily bread’?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[show the other items, talking a little about each in terms of our other basic needs – family, friendship, love and a place to call home]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1" fontAlgn="base" latinLnBrk="0" hangingPunct="1">
              <a:lnSpc>
                <a:spcPct val="100000"/>
              </a:lnSpc>
              <a:spcBef>
                <a:spcPct val="30000"/>
              </a:spcBef>
              <a:spcAft>
                <a:spcPct val="0"/>
              </a:spcAft>
              <a:buClrTx/>
              <a:buSzTx/>
              <a:buFontTx/>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In the Lord’s prayer, Jesus taught that people can pray about the things they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really need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they talk to him. Did you also notice in the story of the feeding of the 5000 that Jesus gave God his father thanks for the food that they were all about to share? Jesus understood that all good things – including the food he ate – are gifts from God. Christians believe that praying is about being grateful as well as asking for things. Having a grateful heart shows that are not taking these good things for granted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altLang="en-US"/>
          </a:p>
          <a:p>
            <a:pPr eaLnBrk="1" hangingPunct="1"/>
            <a:endParaRPr lang="en-US" altLang="en-US"/>
          </a:p>
        </p:txBody>
      </p:sp>
      <p:sp>
        <p:nvSpPr>
          <p:cNvPr id="54275" name="Slide Number Placeholder 3">
            <a:extLst>
              <a:ext uri="{FF2B5EF4-FFF2-40B4-BE49-F238E27FC236}">
                <a16:creationId xmlns:a16="http://schemas.microsoft.com/office/drawing/2014/main" id="{DAE2221E-8D69-403D-8FC7-369D1E7CA55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AA8562C-B5A1-423D-8955-CE1061F8E89D}" type="slidenum">
              <a:rPr lang="en-US" altLang="en-US" sz="1200"/>
              <a:pPr eaLnBrk="1" hangingPunct="1"/>
              <a:t>15</a:t>
            </a:fld>
            <a:endParaRPr lang="en-US" altLang="en-US" sz="1200"/>
          </a:p>
        </p:txBody>
      </p:sp>
    </p:spTree>
    <p:extLst>
      <p:ext uri="{BB962C8B-B14F-4D97-AF65-F5344CB8AC3E}">
        <p14:creationId xmlns:p14="http://schemas.microsoft.com/office/powerpoint/2010/main" val="861580797"/>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rgbClr val="FFFFFF"/>
        </a:solidFill>
        <a:effectLst/>
      </p:bgPr>
    </p:bg>
    <p:spTree>
      <p:nvGrpSpPr>
        <p:cNvPr id="1" name=""/>
        <p:cNvGrpSpPr/>
        <p:nvPr/>
      </p:nvGrpSpPr>
      <p:grpSpPr>
        <a:xfrm>
          <a:off x="0" y="0"/>
          <a:ext cx="0" cy="0"/>
        </a:xfrm>
      </p:grpSpPr>
      <p:sp>
        <p:nvSpPr>
          <p:cNvPr id="37889" name="Text Box 1">
            <a:extLst>
              <a:ext uri="{FF2B5EF4-FFF2-40B4-BE49-F238E27FC236}">
                <a16:creationId xmlns:a16="http://schemas.microsoft.com/office/drawing/2014/main" id="{A424F686-E10A-4B35-8D0D-FB56CD7A3256}"/>
              </a:ext>
            </a:extLst>
          </p:cNvPr>
          <p:cNvSpPr txBox="1">
            <a:spLocks noGrp="1" noRot="1" noChangeAspect="1" noChangeArrowheads="1"/>
          </p:cNvSpPr>
          <p:nvPr>
            <p:ph type="sldImg"/>
          </p:nvPr>
        </p:nvSpPr>
        <p:spPr bwMode="auto">
          <a:xfrm>
            <a:off x="1143000" y="695325"/>
            <a:ext cx="4572000" cy="3429000"/>
          </a:xfrm>
          <a:solidFill>
            <a:srgbClr val="FFFFFF"/>
          </a:solidFill>
          <a:ln>
            <a:solidFill>
              <a:srgbClr val="000000"/>
            </a:solidFill>
            <a:miter lim="800000"/>
          </a:ln>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sp>
      <p:sp>
        <p:nvSpPr>
          <p:cNvPr id="37890" name="Text Box 2">
            <a:extLst>
              <a:ext uri="{FF2B5EF4-FFF2-40B4-BE49-F238E27FC236}">
                <a16:creationId xmlns:a16="http://schemas.microsoft.com/office/drawing/2014/main" id="{103187C7-1395-44F5-84F8-AAC2215982C8}"/>
              </a:ext>
            </a:extLst>
          </p:cNvPr>
          <p:cNvSpPr txBox="1">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numCol="1" anchor="ctr" anchorCtr="0" compatLnSpc="1">
            <a:prstTxWarp prst="textNoShape">
              <a:avLst/>
            </a:prstTxWarp>
          </a:bodyPr>
          <a:lstStyle/>
          <a:p>
            <a:pPr marL="0" lvl="0" indent="0">
              <a:buFont typeface="Symbol" panose="05050102010706020507" pitchFamily="18" charset="2"/>
              <a:buNone/>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16: Let’s wonder together…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what it was like to be present at the feeding of the 5000?....</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how this story helps Christians to trust God for the things that they need?....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what </a:t>
            </a:r>
            <a:r>
              <a:rPr lang="en-GB" sz="1800" b="1" i="1">
                <a:effectLst/>
                <a:latin typeface="Avenir Next LT Pro" panose="020b0504020202020204" pitchFamily="34" charset="0"/>
                <a:ea typeface="Calibri" panose="020f0502020204030204" pitchFamily="34" charset="0"/>
                <a:cs typeface="Times New Roman" panose="02020603050405020304" pitchFamily="18" charset="0"/>
              </a:rPr>
              <a:t>your </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‘daily bread’ is?....</a:t>
            </a:r>
            <a:endParaRPr lang="en-US">
              <a:ea typeface="ＭＳ Ｐゴシック" charset="0"/>
            </a:endParaRPr>
          </a:p>
        </p:txBody>
      </p:sp>
    </p:spTree>
    <p:extLst>
      <p:ext uri="{BB962C8B-B14F-4D97-AF65-F5344CB8AC3E}">
        <p14:creationId xmlns:p14="http://schemas.microsoft.com/office/powerpoint/2010/main" val="3578363231"/>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17: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…in the stillness, think about the things that you’ve heard today….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…think about the food we eat, and the things we really need….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….our daily bread…..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….these are good things, and we can be grateful for them….</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…..take some time now to do that if you’d like to…..</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using some words from the song we listened to as you were coming in. Make the prayer your own if you’d like to…or if you’d prefer not to pray, then just sit quietly with your own thoughts.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176D96-92DB-44D4-8C2A-D0D31E5D6B9F}" type="slidenum">
              <a:rPr lang="en-US" altLang="en-US" smtClean="0"/>
              <a:t>17</a:t>
            </a:fld>
            <a:endParaRPr lang="en-US" altLang="en-US"/>
          </a:p>
        </p:txBody>
      </p:sp>
    </p:spTree>
    <p:extLst>
      <p:ext uri="{BB962C8B-B14F-4D97-AF65-F5344CB8AC3E}">
        <p14:creationId xmlns:p14="http://schemas.microsoft.com/office/powerpoint/2010/main" val="853624976"/>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a:solidFill>
                  <a:schemeClr val="tx1"/>
                </a:solidFill>
                <a:effectLst/>
                <a:latin typeface="+mn-lt"/>
                <a:ea typeface="MS PGothic" panose="020b0600070205080204" pitchFamily="34" charset="-128"/>
                <a:cs typeface="ＭＳ Ｐゴシック" charset="0"/>
              </a:rPr>
              <a:t>Slide 18: Prayer</a:t>
            </a:r>
            <a:endParaRPr lang="en-GB" sz="1200" kern="1200">
              <a:solidFill>
                <a:schemeClr val="tx1"/>
              </a:solidFill>
              <a:effectLst/>
              <a:latin typeface="+mn-lt"/>
              <a:ea typeface="MS PGothic" panose="020b0600070205080204" pitchFamily="34" charset="-128"/>
              <a:cs typeface="ＭＳ Ｐゴシック" charset="0"/>
            </a:endParaRPr>
          </a:p>
          <a:p>
            <a:r>
              <a:rPr lang="en-GB" sz="1200" kern="1200">
                <a:solidFill>
                  <a:schemeClr val="tx1"/>
                </a:solidFill>
                <a:effectLst/>
                <a:latin typeface="+mn-lt"/>
                <a:ea typeface="MS PGothic" panose="020b0600070205080204" pitchFamily="34" charset="-128"/>
                <a:cs typeface="ＭＳ Ｐゴシック" charset="0"/>
              </a:rPr>
              <a:t>I’m going to turn my thoughts into a prayer now, and there are some words you can join in with if you’d like to pray as well </a:t>
            </a:r>
            <a:r>
              <a:rPr lang="en-GB" sz="1200" b="1" i="1" kern="1200">
                <a:solidFill>
                  <a:schemeClr val="tx1"/>
                </a:solidFill>
                <a:effectLst/>
                <a:latin typeface="+mn-lt"/>
                <a:ea typeface="MS PGothic" panose="020b0600070205080204" pitchFamily="34" charset="-128"/>
                <a:cs typeface="ＭＳ Ｐゴシック" charset="0"/>
              </a:rPr>
              <a:t>‘God we are grateful’</a:t>
            </a:r>
            <a:r>
              <a:rPr lang="en-GB" sz="1200" kern="1200">
                <a:solidFill>
                  <a:schemeClr val="tx1"/>
                </a:solidFill>
                <a:effectLst/>
                <a:latin typeface="+mn-lt"/>
                <a:ea typeface="MS PGothic" panose="020b0600070205080204" pitchFamily="34" charset="-128"/>
                <a:cs typeface="ＭＳ Ｐゴシック" charset="0"/>
              </a:rPr>
              <a:t>…or if you’d prefer not to pray, then just sit quietly with your own thoughts.</a:t>
            </a:r>
          </a:p>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18</a:t>
            </a:fld>
            <a:endParaRPr lang="en-US" altLang="en-US" sz="1200"/>
          </a:p>
        </p:txBody>
      </p:sp>
    </p:spTree>
    <p:extLst>
      <p:ext uri="{BB962C8B-B14F-4D97-AF65-F5344CB8AC3E}">
        <p14:creationId xmlns:p14="http://schemas.microsoft.com/office/powerpoint/2010/main" val="1822103315"/>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19</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20</a:t>
            </a:fld>
            <a:endParaRPr lang="en-US" altLang="en-US" sz="1200"/>
          </a:p>
        </p:txBody>
      </p:sp>
    </p:spTree>
    <p:extLst>
      <p:ext uri="{BB962C8B-B14F-4D97-AF65-F5344CB8AC3E}">
        <p14:creationId xmlns:p14="http://schemas.microsoft.com/office/powerpoint/2010/main" val="655746818"/>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21</a:t>
            </a:fld>
            <a:endParaRPr lang="en-US" altLang="en-US" sz="1200"/>
          </a:p>
        </p:txBody>
      </p:sp>
    </p:spTree>
    <p:extLst>
      <p:ext uri="{BB962C8B-B14F-4D97-AF65-F5344CB8AC3E}">
        <p14:creationId xmlns:p14="http://schemas.microsoft.com/office/powerpoint/2010/main" val="594604892"/>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22</a:t>
            </a:fld>
            <a:endParaRPr lang="en-US" altLang="en-US" sz="1200"/>
          </a:p>
        </p:txBody>
      </p:sp>
    </p:spTree>
    <p:extLst>
      <p:ext uri="{BB962C8B-B14F-4D97-AF65-F5344CB8AC3E}">
        <p14:creationId xmlns:p14="http://schemas.microsoft.com/office/powerpoint/2010/main" val="85073153"/>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t>23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0" hangingPunct="0"/>
            <a:fld id="{DA8D49C7-DD50-4A40-84A6-0E7B11DF7818}" type="slidenum">
              <a:rPr lang="en-US" altLang="en-US" smtClean="0">
                <a:solidFill>
                  <a:srgbClr val="000000"/>
                </a:solidFill>
              </a:rPr>
              <a:pPr eaLnBrk="0" hangingPunct="0"/>
              <a:t>24</a:t>
            </a:fld>
            <a:endParaRPr lang="en-US" altLang="en-US">
              <a:solidFill>
                <a:srgbClr val="000000"/>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BFC34A-376F-4B8D-90AC-172E1E02C954}"/>
              </a:ext>
            </a:extLst>
          </p:cNvPr>
          <p:cNvSpPr>
            <a:spLocks noGrp="1"/>
          </p:cNvSpPr>
          <p:nvPr>
            <p:ph type="dt" sz="half" idx="10"/>
          </p:nvPr>
        </p:nvSpPr>
        <p:spPr/>
        <p:txBody>
          <a:bodyPr/>
          <a:lstStyle>
            <a:lvl1pPr>
              <a:defRPr/>
            </a:lvl1pPr>
          </a:lstStyle>
          <a:p>
            <a:fld id="{C5574F1B-071B-4C9D-BDEC-CA6A5418A474}"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F311536D-FE2A-4449-A44F-5C1C185BFBD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AD995A6-3310-4C14-AD05-21C1174141A5}"/>
              </a:ext>
            </a:extLst>
          </p:cNvPr>
          <p:cNvSpPr>
            <a:spLocks noGrp="1"/>
          </p:cNvSpPr>
          <p:nvPr>
            <p:ph type="sldNum" sz="quarter" idx="12"/>
          </p:nvPr>
        </p:nvSpPr>
        <p:spPr/>
        <p:txBody>
          <a:bodyPr/>
          <a:lstStyle>
            <a:lvl1pPr>
              <a:defRPr/>
            </a:lvl1pPr>
          </a:lstStyle>
          <a:p>
            <a:fld id="{E789FDC4-3CDC-4965-AF6B-CAB7DC3F417E}" type="slidenum">
              <a:rPr lang="en-GB" altLang="en-US"/>
              <a:t>‹#›</a:t>
            </a:fld>
            <a:endParaRPr lang="en-GB" altLang="en-US"/>
          </a:p>
        </p:txBody>
      </p:sp>
    </p:spTree>
    <p:extLst>
      <p:ext uri="{BB962C8B-B14F-4D97-AF65-F5344CB8AC3E}">
        <p14:creationId xmlns:p14="http://schemas.microsoft.com/office/powerpoint/2010/main" val="41657453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A33A31-185D-4CF0-B4DF-3762D548CEDA}"/>
              </a:ext>
            </a:extLst>
          </p:cNvPr>
          <p:cNvSpPr>
            <a:spLocks noGrp="1"/>
          </p:cNvSpPr>
          <p:nvPr>
            <p:ph type="dt" sz="half" idx="10"/>
          </p:nvPr>
        </p:nvSpPr>
        <p:spPr/>
        <p:txBody>
          <a:bodyPr/>
          <a:lstStyle>
            <a:lvl1pPr>
              <a:defRPr/>
            </a:lvl1pPr>
          </a:lstStyle>
          <a:p>
            <a:fld id="{427AAA4E-6240-441E-B970-C8ECF5941C1E}"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609C4100-BBAA-4182-B85C-574D9CE043E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6FA82D4-7072-45FE-A380-6802673C83D9}"/>
              </a:ext>
            </a:extLst>
          </p:cNvPr>
          <p:cNvSpPr>
            <a:spLocks noGrp="1"/>
          </p:cNvSpPr>
          <p:nvPr>
            <p:ph type="sldNum" sz="quarter" idx="12"/>
          </p:nvPr>
        </p:nvSpPr>
        <p:spPr/>
        <p:txBody>
          <a:bodyPr/>
          <a:lstStyle>
            <a:lvl1pPr>
              <a:defRPr/>
            </a:lvl1pPr>
          </a:lstStyle>
          <a:p>
            <a:fld id="{09673462-6EFD-47BF-865B-91BAF6B1F830}" type="slidenum">
              <a:rPr lang="en-GB" altLang="en-US"/>
              <a:t>‹#›</a:t>
            </a:fld>
            <a:endParaRPr lang="en-GB" altLang="en-US"/>
          </a:p>
        </p:txBody>
      </p:sp>
    </p:spTree>
    <p:extLst>
      <p:ext uri="{BB962C8B-B14F-4D97-AF65-F5344CB8AC3E}">
        <p14:creationId xmlns:p14="http://schemas.microsoft.com/office/powerpoint/2010/main" val="358288679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C6EC5A-9008-440B-9870-582E5EA76224}"/>
              </a:ext>
            </a:extLst>
          </p:cNvPr>
          <p:cNvSpPr>
            <a:spLocks noGrp="1"/>
          </p:cNvSpPr>
          <p:nvPr>
            <p:ph type="dt" sz="half" idx="10"/>
          </p:nvPr>
        </p:nvSpPr>
        <p:spPr/>
        <p:txBody>
          <a:bodyPr/>
          <a:lstStyle>
            <a:lvl1pPr>
              <a:defRPr/>
            </a:lvl1pPr>
          </a:lstStyle>
          <a:p>
            <a:fld id="{882D2715-7FAF-4ABA-8EB2-58E51149A211}"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4A98EA5E-B1A4-42E7-BF12-46BB2C22C7D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D3802E3-D42E-4815-B4E7-0C0DBE6D9062}"/>
              </a:ext>
            </a:extLst>
          </p:cNvPr>
          <p:cNvSpPr>
            <a:spLocks noGrp="1"/>
          </p:cNvSpPr>
          <p:nvPr>
            <p:ph type="sldNum" sz="quarter" idx="12"/>
          </p:nvPr>
        </p:nvSpPr>
        <p:spPr/>
        <p:txBody>
          <a:bodyPr/>
          <a:lstStyle>
            <a:lvl1pPr>
              <a:defRPr/>
            </a:lvl1pPr>
          </a:lstStyle>
          <a:p>
            <a:fld id="{F56EC4D8-7107-4E8E-848D-9227C50E38E4}" type="slidenum">
              <a:rPr lang="en-GB" altLang="en-US"/>
              <a:t>‹#›</a:t>
            </a:fld>
            <a:endParaRPr lang="en-GB" altLang="en-US"/>
          </a:p>
        </p:txBody>
      </p:sp>
    </p:spTree>
    <p:extLst>
      <p:ext uri="{BB962C8B-B14F-4D97-AF65-F5344CB8AC3E}">
        <p14:creationId xmlns:p14="http://schemas.microsoft.com/office/powerpoint/2010/main" val="15916173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13F85669-0326-4B2B-A2C3-A0ABBBA21162}"/>
              </a:ext>
            </a:extLst>
          </p:cNvPr>
          <p:cNvSpPr>
            <a:spLocks noGrp="1"/>
          </p:cNvSpPr>
          <p:nvPr>
            <p:ph type="dt" sz="half" idx="10"/>
          </p:nvPr>
        </p:nvSpPr>
        <p:spPr/>
        <p:txBody>
          <a:bodyPr/>
          <a:lstStyle>
            <a:lvl1pPr>
              <a:defRPr/>
            </a:lvl1pPr>
          </a:lstStyle>
          <a:p>
            <a:fld id="{7F45D6E3-88ED-4ABB-805B-859FED221040}"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FDEE0A82-B838-41AB-9F0F-A9489448B34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69BA24-A4F9-4825-AD06-DFF4B0EDBD28}"/>
              </a:ext>
            </a:extLst>
          </p:cNvPr>
          <p:cNvSpPr>
            <a:spLocks noGrp="1"/>
          </p:cNvSpPr>
          <p:nvPr>
            <p:ph type="sldNum" sz="quarter" idx="12"/>
          </p:nvPr>
        </p:nvSpPr>
        <p:spPr/>
        <p:txBody>
          <a:bodyPr/>
          <a:lstStyle>
            <a:lvl1pPr>
              <a:defRPr/>
            </a:lvl1pPr>
          </a:lstStyle>
          <a:p>
            <a:fld id="{E234FA6F-F2B6-4DE3-B7B4-E323CFA02CB2}" type="slidenum">
              <a:rPr lang="en-GB" altLang="en-US"/>
              <a:t>‹#›</a:t>
            </a:fld>
            <a:endParaRPr lang="en-GB" altLang="en-US"/>
          </a:p>
        </p:txBody>
      </p:sp>
    </p:spTree>
    <p:extLst>
      <p:ext uri="{BB962C8B-B14F-4D97-AF65-F5344CB8AC3E}">
        <p14:creationId xmlns:p14="http://schemas.microsoft.com/office/powerpoint/2010/main" val="8783969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2A18740-A3EF-4A9B-9E38-573F6B1E77F9}"/>
              </a:ext>
            </a:extLst>
          </p:cNvPr>
          <p:cNvSpPr>
            <a:spLocks noGrp="1"/>
          </p:cNvSpPr>
          <p:nvPr>
            <p:ph type="dt" sz="half" idx="10"/>
          </p:nvPr>
        </p:nvSpPr>
        <p:spPr/>
        <p:txBody>
          <a:bodyPr/>
          <a:lstStyle>
            <a:lvl1pPr>
              <a:defRPr/>
            </a:lvl1pPr>
          </a:lstStyle>
          <a:p>
            <a:fld id="{4A6DF1E9-F4B1-40CC-AF75-394190E4ED7D}" type="datetimeFigureOut">
              <a:rPr lang="en-US" altLang="en-US"/>
              <a:t>1/23/2022</a:t>
            </a:fld>
            <a:endParaRPr lang="en-GB" altLang="en-US"/>
          </a:p>
        </p:txBody>
      </p:sp>
      <p:sp>
        <p:nvSpPr>
          <p:cNvPr id="8" name="Footer Placeholder 4">
            <a:extLst>
              <a:ext uri="{FF2B5EF4-FFF2-40B4-BE49-F238E27FC236}">
                <a16:creationId xmlns:a16="http://schemas.microsoft.com/office/drawing/2014/main" id="{5648DE60-9DA1-4F90-A20B-73413A771BD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5889B272-6178-4DE7-B09A-2EAA18ABACE1}"/>
              </a:ext>
            </a:extLst>
          </p:cNvPr>
          <p:cNvSpPr>
            <a:spLocks noGrp="1"/>
          </p:cNvSpPr>
          <p:nvPr>
            <p:ph type="sldNum" sz="quarter" idx="12"/>
          </p:nvPr>
        </p:nvSpPr>
        <p:spPr/>
        <p:txBody>
          <a:bodyPr/>
          <a:lstStyle>
            <a:lvl1pPr>
              <a:defRPr/>
            </a:lvl1pPr>
          </a:lstStyle>
          <a:p>
            <a:fld id="{CDF23D9B-FC38-4701-8E13-A96E28559190}" type="slidenum">
              <a:rPr lang="en-GB" altLang="en-US"/>
              <a:t>‹#›</a:t>
            </a:fld>
            <a:endParaRPr lang="en-GB" altLang="en-US"/>
          </a:p>
        </p:txBody>
      </p:sp>
    </p:spTree>
    <p:extLst>
      <p:ext uri="{BB962C8B-B14F-4D97-AF65-F5344CB8AC3E}">
        <p14:creationId xmlns:p14="http://schemas.microsoft.com/office/powerpoint/2010/main" val="55693533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2EA28D-B594-41A5-B83D-AC4E7449CB7B}"/>
              </a:ext>
            </a:extLst>
          </p:cNvPr>
          <p:cNvSpPr>
            <a:spLocks noGrp="1"/>
          </p:cNvSpPr>
          <p:nvPr>
            <p:ph type="dt" sz="half" idx="10"/>
          </p:nvPr>
        </p:nvSpPr>
        <p:spPr/>
        <p:txBody>
          <a:bodyPr/>
          <a:lstStyle>
            <a:lvl1pPr>
              <a:defRPr/>
            </a:lvl1pPr>
          </a:lstStyle>
          <a:p>
            <a:fld id="{32DB4FAB-880A-4FAA-AB5B-199704633202}" type="datetimeFigureOut">
              <a:rPr lang="en-US" altLang="en-US"/>
              <a:t>1/23/2022</a:t>
            </a:fld>
            <a:endParaRPr lang="en-GB" altLang="en-US"/>
          </a:p>
        </p:txBody>
      </p:sp>
      <p:sp>
        <p:nvSpPr>
          <p:cNvPr id="4" name="Footer Placeholder 4">
            <a:extLst>
              <a:ext uri="{FF2B5EF4-FFF2-40B4-BE49-F238E27FC236}">
                <a16:creationId xmlns:a16="http://schemas.microsoft.com/office/drawing/2014/main" id="{E1EB68FD-3129-44D2-AED9-73F12126D98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A8B6944E-3EFD-4811-B646-DF7EFC71D4CC}"/>
              </a:ext>
            </a:extLst>
          </p:cNvPr>
          <p:cNvSpPr>
            <a:spLocks noGrp="1"/>
          </p:cNvSpPr>
          <p:nvPr>
            <p:ph type="sldNum" sz="quarter" idx="12"/>
          </p:nvPr>
        </p:nvSpPr>
        <p:spPr/>
        <p:txBody>
          <a:bodyPr/>
          <a:lstStyle>
            <a:lvl1pPr>
              <a:defRPr/>
            </a:lvl1pPr>
          </a:lstStyle>
          <a:p>
            <a:fld id="{490E1601-0676-4E04-92BA-F4AE0F09FF0A}" type="slidenum">
              <a:rPr lang="en-GB" altLang="en-US"/>
              <a:t>‹#›</a:t>
            </a:fld>
            <a:endParaRPr lang="en-GB" altLang="en-US"/>
          </a:p>
        </p:txBody>
      </p:sp>
    </p:spTree>
    <p:extLst>
      <p:ext uri="{BB962C8B-B14F-4D97-AF65-F5344CB8AC3E}">
        <p14:creationId xmlns:p14="http://schemas.microsoft.com/office/powerpoint/2010/main" val="42854834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CF3144CD-D309-44A6-AAE9-B4BE3A66F5FD}"/>
              </a:ext>
            </a:extLst>
          </p:cNvPr>
          <p:cNvSpPr>
            <a:spLocks noGrp="1"/>
          </p:cNvSpPr>
          <p:nvPr>
            <p:ph type="dt" sz="half" idx="10"/>
          </p:nvPr>
        </p:nvSpPr>
        <p:spPr/>
        <p:txBody>
          <a:bodyPr/>
          <a:lstStyle>
            <a:lvl1pPr>
              <a:defRPr/>
            </a:lvl1pPr>
          </a:lstStyle>
          <a:p>
            <a:fld id="{8EDF2891-AE60-4208-945C-D3992ADD433F}" type="datetimeFigureOut">
              <a:rPr lang="en-US" altLang="en-US"/>
              <a:t>1/23/2022</a:t>
            </a:fld>
            <a:endParaRPr lang="en-GB" altLang="en-US"/>
          </a:p>
        </p:txBody>
      </p:sp>
      <p:sp>
        <p:nvSpPr>
          <p:cNvPr id="3" name="Footer Placeholder 4">
            <a:extLst>
              <a:ext uri="{FF2B5EF4-FFF2-40B4-BE49-F238E27FC236}">
                <a16:creationId xmlns:a16="http://schemas.microsoft.com/office/drawing/2014/main" id="{98437978-4C66-431A-8EDF-B04EACA66B4B}"/>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87D972E-9770-4CA7-BA9C-49F4987D93AE}"/>
              </a:ext>
            </a:extLst>
          </p:cNvPr>
          <p:cNvSpPr>
            <a:spLocks noGrp="1"/>
          </p:cNvSpPr>
          <p:nvPr>
            <p:ph type="sldNum" sz="quarter" idx="12"/>
          </p:nvPr>
        </p:nvSpPr>
        <p:spPr/>
        <p:txBody>
          <a:bodyPr/>
          <a:lstStyle>
            <a:lvl1pPr>
              <a:defRPr/>
            </a:lvl1pPr>
          </a:lstStyle>
          <a:p>
            <a:fld id="{47E73358-ECD5-4856-9A98-906FC4CF726C}" type="slidenum">
              <a:rPr lang="en-GB" altLang="en-US"/>
              <a:t>‹#›</a:t>
            </a:fld>
            <a:endParaRPr lang="en-GB" altLang="en-US"/>
          </a:p>
        </p:txBody>
      </p:sp>
    </p:spTree>
    <p:extLst>
      <p:ext uri="{BB962C8B-B14F-4D97-AF65-F5344CB8AC3E}">
        <p14:creationId xmlns:p14="http://schemas.microsoft.com/office/powerpoint/2010/main" val="65854030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54B8472-A6D7-4DC3-B0AB-2AD5A21491A7}"/>
              </a:ext>
            </a:extLst>
          </p:cNvPr>
          <p:cNvSpPr>
            <a:spLocks noGrp="1"/>
          </p:cNvSpPr>
          <p:nvPr>
            <p:ph type="dt" sz="half" idx="10"/>
          </p:nvPr>
        </p:nvSpPr>
        <p:spPr/>
        <p:txBody>
          <a:bodyPr/>
          <a:lstStyle>
            <a:lvl1pPr>
              <a:defRPr/>
            </a:lvl1pPr>
          </a:lstStyle>
          <a:p>
            <a:fld id="{40709CCD-2ACA-4480-9CED-9DC3724C04AB}"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6F9E5A8C-8A95-4B5A-A78A-BA12B72EEB8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4E2BD047-93A8-41BF-B2A2-F0B97E3D4DA2}"/>
              </a:ext>
            </a:extLst>
          </p:cNvPr>
          <p:cNvSpPr>
            <a:spLocks noGrp="1"/>
          </p:cNvSpPr>
          <p:nvPr>
            <p:ph type="sldNum" sz="quarter" idx="12"/>
          </p:nvPr>
        </p:nvSpPr>
        <p:spPr/>
        <p:txBody>
          <a:bodyPr/>
          <a:lstStyle>
            <a:lvl1pPr>
              <a:defRPr/>
            </a:lvl1pPr>
          </a:lstStyle>
          <a:p>
            <a:fld id="{6A0D95D9-39FB-48E4-9A44-63D29BCA546E}" type="slidenum">
              <a:rPr lang="en-GB" altLang="en-US"/>
              <a:t>‹#›</a:t>
            </a:fld>
            <a:endParaRPr lang="en-GB" altLang="en-US"/>
          </a:p>
        </p:txBody>
      </p:sp>
    </p:spTree>
    <p:extLst>
      <p:ext uri="{BB962C8B-B14F-4D97-AF65-F5344CB8AC3E}">
        <p14:creationId xmlns:p14="http://schemas.microsoft.com/office/powerpoint/2010/main" val="21319220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0319521-CE42-4771-AAC5-73D2A74D87C8}"/>
              </a:ext>
            </a:extLst>
          </p:cNvPr>
          <p:cNvSpPr>
            <a:spLocks noGrp="1"/>
          </p:cNvSpPr>
          <p:nvPr>
            <p:ph type="dt" sz="half" idx="10"/>
          </p:nvPr>
        </p:nvSpPr>
        <p:spPr/>
        <p:txBody>
          <a:bodyPr/>
          <a:lstStyle>
            <a:lvl1pPr>
              <a:defRPr/>
            </a:lvl1pPr>
          </a:lstStyle>
          <a:p>
            <a:fld id="{08E39CD7-0998-410B-8A79-FD0EFF32C3F3}"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0E8F5D8C-5765-42F4-9231-7053B75EB6B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3D52FEC-47B4-4BCE-842D-823507DD85ED}"/>
              </a:ext>
            </a:extLst>
          </p:cNvPr>
          <p:cNvSpPr>
            <a:spLocks noGrp="1"/>
          </p:cNvSpPr>
          <p:nvPr>
            <p:ph type="sldNum" sz="quarter" idx="12"/>
          </p:nvPr>
        </p:nvSpPr>
        <p:spPr/>
        <p:txBody>
          <a:bodyPr/>
          <a:lstStyle>
            <a:lvl1pPr>
              <a:defRPr/>
            </a:lvl1pPr>
          </a:lstStyle>
          <a:p>
            <a:fld id="{9A32C40E-C410-4C85-9442-758490F5EDF1}" type="slidenum">
              <a:rPr lang="en-GB" altLang="en-US"/>
              <a:t>‹#›</a:t>
            </a:fld>
            <a:endParaRPr lang="en-GB" altLang="en-US"/>
          </a:p>
        </p:txBody>
      </p:sp>
    </p:spTree>
    <p:extLst>
      <p:ext uri="{BB962C8B-B14F-4D97-AF65-F5344CB8AC3E}">
        <p14:creationId xmlns:p14="http://schemas.microsoft.com/office/powerpoint/2010/main" val="347947272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483099-CFE5-4DA8-B1AF-C717522459B3}"/>
              </a:ext>
            </a:extLst>
          </p:cNvPr>
          <p:cNvSpPr>
            <a:spLocks noGrp="1"/>
          </p:cNvSpPr>
          <p:nvPr>
            <p:ph type="dt" sz="half" idx="10"/>
          </p:nvPr>
        </p:nvSpPr>
        <p:spPr/>
        <p:txBody>
          <a:bodyPr/>
          <a:lstStyle>
            <a:lvl1pPr>
              <a:defRPr/>
            </a:lvl1pPr>
          </a:lstStyle>
          <a:p>
            <a:fld id="{A7B84EFD-A6BA-4BDC-B534-A26CA1EF00ED}"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10F2F78F-4284-4D29-ACF6-536AE40B444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F14E34E-2E46-4978-81FD-38F9AA07F3B0}"/>
              </a:ext>
            </a:extLst>
          </p:cNvPr>
          <p:cNvSpPr>
            <a:spLocks noGrp="1"/>
          </p:cNvSpPr>
          <p:nvPr>
            <p:ph type="sldNum" sz="quarter" idx="12"/>
          </p:nvPr>
        </p:nvSpPr>
        <p:spPr/>
        <p:txBody>
          <a:bodyPr/>
          <a:lstStyle>
            <a:lvl1pPr>
              <a:defRPr/>
            </a:lvl1pPr>
          </a:lstStyle>
          <a:p>
            <a:fld id="{4090E014-D139-4936-A697-E85341C7C2D6}" type="slidenum">
              <a:rPr lang="en-GB" altLang="en-US"/>
              <a:t>‹#›</a:t>
            </a:fld>
            <a:endParaRPr lang="en-GB" altLang="en-US"/>
          </a:p>
        </p:txBody>
      </p:sp>
    </p:spTree>
    <p:extLst>
      <p:ext uri="{BB962C8B-B14F-4D97-AF65-F5344CB8AC3E}">
        <p14:creationId xmlns:p14="http://schemas.microsoft.com/office/powerpoint/2010/main" val="34533538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0BD89D-97F4-4BEA-A42E-579EFB875EF1}"/>
              </a:ext>
            </a:extLst>
          </p:cNvPr>
          <p:cNvSpPr>
            <a:spLocks noGrp="1"/>
          </p:cNvSpPr>
          <p:nvPr>
            <p:ph type="dt" sz="half" idx="10"/>
          </p:nvPr>
        </p:nvSpPr>
        <p:spPr/>
        <p:txBody>
          <a:bodyPr/>
          <a:lstStyle>
            <a:lvl1pPr>
              <a:defRPr/>
            </a:lvl1pPr>
          </a:lstStyle>
          <a:p>
            <a:fld id="{E4834269-8579-4EA0-94F0-25C100B96BE1}"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B9E2221D-619F-48C4-B8EF-4E1F4721BB5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F7005D8-80FD-4927-BE28-708C8731C2F3}"/>
              </a:ext>
            </a:extLst>
          </p:cNvPr>
          <p:cNvSpPr>
            <a:spLocks noGrp="1"/>
          </p:cNvSpPr>
          <p:nvPr>
            <p:ph type="sldNum" sz="quarter" idx="12"/>
          </p:nvPr>
        </p:nvSpPr>
        <p:spPr/>
        <p:txBody>
          <a:bodyPr/>
          <a:lstStyle>
            <a:lvl1pPr>
              <a:defRPr/>
            </a:lvl1pPr>
          </a:lstStyle>
          <a:p>
            <a:fld id="{C6EF3FF1-1BC8-40D9-8ED0-A575ADC478EB}" type="slidenum">
              <a:rPr lang="en-GB" altLang="en-US"/>
              <a:t>‹#›</a:t>
            </a:fld>
            <a:endParaRPr lang="en-GB" altLang="en-US"/>
          </a:p>
        </p:txBody>
      </p:sp>
    </p:spTree>
    <p:extLst>
      <p:ext uri="{BB962C8B-B14F-4D97-AF65-F5344CB8AC3E}">
        <p14:creationId xmlns:p14="http://schemas.microsoft.com/office/powerpoint/2010/main" val="284300865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191614403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41391689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391780237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1/23/2022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40651142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1/23/2022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254688612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1/23/2022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41725737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1/23/2022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253191842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1/23/2022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394208407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1/23/2022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40547405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14062090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102461406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4394421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4926687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29436833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32485594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1/23/2022</a:t>
            </a:fld>
            <a:endParaRPr lang="en-GB" altLang="en-US"/>
          </a:p>
        </p:txBody>
      </p:sp>
      <p:sp>
        <p:nvSpPr>
          <p:cNvPr id="8" name="Footer Placeholder 4">
            <a:extLst>
              <a:ext uri="{FF2B5EF4-FFF2-40B4-BE49-F238E27FC236}">
                <a16:creationId xmlns:a16="http://schemas.microsoft.com/office/drawing/2014/main"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108795593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1/23/2022</a:t>
            </a:fld>
            <a:endParaRPr lang="en-GB" altLang="en-US"/>
          </a:p>
        </p:txBody>
      </p:sp>
      <p:sp>
        <p:nvSpPr>
          <p:cNvPr id="4" name="Footer Placeholder 4">
            <a:extLst>
              <a:ext uri="{FF2B5EF4-FFF2-40B4-BE49-F238E27FC236}">
                <a16:creationId xmlns:a16="http://schemas.microsoft.com/office/drawing/2014/main"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398274592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1/23/2022</a:t>
            </a:fld>
            <a:endParaRPr lang="en-GB" altLang="en-US"/>
          </a:p>
        </p:txBody>
      </p:sp>
      <p:sp>
        <p:nvSpPr>
          <p:cNvPr id="3" name="Footer Placeholder 4">
            <a:extLst>
              <a:ext uri="{FF2B5EF4-FFF2-40B4-BE49-F238E27FC236}">
                <a16:creationId xmlns:a16="http://schemas.microsoft.com/office/drawing/2014/main"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12040249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39686924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1/23/2022</a:t>
            </a:fld>
            <a:endParaRPr lang="en-GB" altLang="en-US"/>
          </a:p>
        </p:txBody>
      </p:sp>
      <p:sp>
        <p:nvSpPr>
          <p:cNvPr id="6" name="Footer Placeholder 4">
            <a:extLst>
              <a:ext uri="{FF2B5EF4-FFF2-40B4-BE49-F238E27FC236}">
                <a16:creationId xmlns:a16="http://schemas.microsoft.com/office/drawing/2014/main"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5278348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116902190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197877884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3FDED41A-B159-46A4-9403-A3C0AF320F0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D14B8B43-25BD-4799-A566-D30063E5C54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2063857-BE81-420B-8E63-7B484E05988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cs typeface="Arial" panose="020b0604020202020204" pitchFamily="34" charset="0"/>
              </a:defRPr>
            </a:lvl1pPr>
          </a:lstStyle>
          <a:p>
            <a:fld id="{FB6E5008-462F-4F8F-87C2-881BAE32B8CF}"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54023D6C-A08B-4B09-B13A-F6099278C10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B63CFDB-F997-40C3-85BF-F4924125A56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cs typeface="Arial" panose="020b0604020202020204" pitchFamily="34" charset="0"/>
              </a:defRPr>
            </a:lvl1pPr>
          </a:lstStyle>
          <a:p>
            <a:fld id="{E41F6B11-6F02-4BC8-BF54-626F16C03547}" type="slidenum">
              <a:rPr lang="en-GB" altLang="en-US"/>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1/23/2022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4038073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1/23/2022</a:t>
            </a:fld>
            <a:endParaRPr lang="en-GB" altLang="en-US"/>
          </a:p>
        </p:txBody>
      </p:sp>
      <p:sp>
        <p:nvSpPr>
          <p:cNvPr id="5" name="Footer Placeholder 4">
            <a:extLst>
              <a:ext uri="{FF2B5EF4-FFF2-40B4-BE49-F238E27FC236}">
                <a16:creationId xmlns:a16="http://schemas.microsoft.com/office/drawing/2014/main"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extLst>
      <p:ext uri="{BB962C8B-B14F-4D97-AF65-F5344CB8AC3E}">
        <p14:creationId xmlns:p14="http://schemas.microsoft.com/office/powerpoint/2010/main" val="41382960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3.xml" /><Relationship Id="rId3" Type="http://schemas.openxmlformats.org/officeDocument/2006/relationships/image" Target="../media/image7.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8.xml" /><Relationship Id="rId3" Type="http://schemas.openxmlformats.org/officeDocument/2006/relationships/image" Target="../media/image1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1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15.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3.xml" /><Relationship Id="rId3" Type="http://schemas.openxmlformats.org/officeDocument/2006/relationships/image" Target="../media/image16.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7.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5.xml" /><Relationship Id="rId3" Type="http://schemas.openxmlformats.org/officeDocument/2006/relationships/image" Target="../media/image6.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7.xml" /><Relationship Id="rId3" Type="http://schemas.openxmlformats.org/officeDocument/2006/relationships/image" Target="../media/image18.png" /><Relationship Id="rId4" Type="http://schemas.openxmlformats.org/officeDocument/2006/relationships/image" Target="../media/image19.jpeg" /><Relationship Id="rId5" Type="http://schemas.openxmlformats.org/officeDocument/2006/relationships/image" Target="../media/image20.png" /><Relationship Id="rId6" Type="http://schemas.openxmlformats.org/officeDocument/2006/relationships/image" Target="../media/image21.png" /><Relationship Id="rId7" Type="http://schemas.openxmlformats.org/officeDocument/2006/relationships/image" Target="../media/image22.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8.xml" /><Relationship Id="rId3" Type="http://schemas.openxmlformats.org/officeDocument/2006/relationships/image" Target="../media/image23.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9.xml" /><Relationship Id="rId3" Type="http://schemas.openxmlformats.org/officeDocument/2006/relationships/image" Target="../media/image24.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0.xml" /><Relationship Id="rId3" Type="http://schemas.openxmlformats.org/officeDocument/2006/relationships/image" Target="../media/image2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1.xml" /><Relationship Id="rId3" Type="http://schemas.openxmlformats.org/officeDocument/2006/relationships/image" Target="../media/image2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2.xml" /><Relationship Id="rId3" Type="http://schemas.openxmlformats.org/officeDocument/2006/relationships/image" Target="../media/image2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2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29.png" /><Relationship Id="rId4" Type="http://schemas.openxmlformats.org/officeDocument/2006/relationships/image" Target="../media/image30.png" /><Relationship Id="rId5" Type="http://schemas.openxmlformats.org/officeDocument/2006/relationships/image" Target="../media/image31.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Oval 2">
            <a:extLst>
              <a:ext uri="{FF2B5EF4-FFF2-40B4-BE49-F238E27FC236}">
                <a16:creationId xmlns:a16="http://schemas.microsoft.com/office/drawing/2014/main" id="{5001DF90-BEFC-4062-8FFF-C0059C52D4DE}"/>
              </a:ext>
            </a:extLst>
          </p:cNvPr>
          <p:cNvSpPr>
            <a:spLocks noChangeArrowheads="1"/>
          </p:cNvSpPr>
          <p:nvPr/>
        </p:nvSpPr>
        <p:spPr bwMode="auto">
          <a:xfrm>
            <a:off x="3132138" y="1844675"/>
            <a:ext cx="2879725" cy="2879725"/>
          </a:xfrm>
          <a:prstGeom prst="ellipse">
            <a:avLst/>
          </a:prstGeom>
          <a:noFill/>
          <a:ln w="9525">
            <a:solidFill>
              <a:schemeClr val="tx1"/>
            </a:solidFill>
            <a:round/>
          </a:ln>
          <a:effectLst>
            <a:outerShdw blurRad="40000" dist="23000" dir="5400000" rotWithShape="0">
              <a:srgbClr val="80808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27651" name="TextBox 6">
            <a:extLst>
              <a:ext uri="{FF2B5EF4-FFF2-40B4-BE49-F238E27FC236}">
                <a16:creationId xmlns:a16="http://schemas.microsoft.com/office/drawing/2014/main" id="{0A8E2BB0-6D1C-4DE2-AFB5-8FEA739B0D83}"/>
              </a:ext>
            </a:extLst>
          </p:cNvPr>
          <p:cNvSpPr txBox="1">
            <a:spLocks noChangeArrowheads="1"/>
          </p:cNvSpPr>
          <p:nvPr/>
        </p:nvSpPr>
        <p:spPr bwMode="auto">
          <a:xfrm>
            <a:off x="179388" y="549275"/>
            <a:ext cx="8856662"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800" b="1">
                <a:solidFill>
                  <a:schemeClr val="bg1"/>
                </a:solidFill>
                <a:latin typeface="Century Gothic" panose="020b0502020202020204" pitchFamily="34" charset="0"/>
              </a:rPr>
              <a:t>What’s in my lunchbox?</a:t>
            </a:r>
          </a:p>
        </p:txBody>
      </p:sp>
      <p:pic>
        <p:nvPicPr>
          <p:cNvPr id="4" name="Picture 3" descr="Rectangle&#10;&#10;Description automatically generated with medium confidence">
            <a:extLst>
              <a:ext uri="{FF2B5EF4-FFF2-40B4-BE49-F238E27FC236}">
                <a16:creationId xmlns:a16="http://schemas.microsoft.com/office/drawing/2014/main" id="{1FEE1E17-5A8C-43A3-81C8-A2D3FEBAF9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53186" y="1905600"/>
            <a:ext cx="6237629" cy="4619744"/>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rgbClr val="FF0000"/>
                </a:solidFill>
                <a:latin typeface="Century Gothic" panose="020b0502020202020204" pitchFamily="34" charset="0"/>
              </a:rPr>
              <a:t>Give us today our daily bread.</a:t>
            </a:r>
            <a:endParaRPr lang="en-GB" altLang="en-US" sz="3200">
              <a:solidFill>
                <a:srgbClr val="FF0000"/>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8673" name="Picture 5" descr="01_Jesus_5000_1024.jpg">
            <a:extLst>
              <a:ext uri="{FF2B5EF4-FFF2-40B4-BE49-F238E27FC236}">
                <a16:creationId xmlns:a16="http://schemas.microsoft.com/office/drawing/2014/main" id="{751A072F-AE5D-4924-9C6A-971BC7AA5C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9697" name="Picture 1" descr="03_Jesus_5000_1024.jpg">
            <a:extLst>
              <a:ext uri="{FF2B5EF4-FFF2-40B4-BE49-F238E27FC236}">
                <a16:creationId xmlns:a16="http://schemas.microsoft.com/office/drawing/2014/main" id="{9B805CA3-1973-4A97-A848-7DBA10CEDC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0721" name="Picture 1" descr="06_Jesus_5000_1024.jpg">
            <a:extLst>
              <a:ext uri="{FF2B5EF4-FFF2-40B4-BE49-F238E27FC236}">
                <a16:creationId xmlns:a16="http://schemas.microsoft.com/office/drawing/2014/main" id="{D378B279-263E-4B30-BDAC-84E775F05B3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1745" name="Picture 1" descr="10_Jesus_5000_1024.jpg">
            <a:extLst>
              <a:ext uri="{FF2B5EF4-FFF2-40B4-BE49-F238E27FC236}">
                <a16:creationId xmlns:a16="http://schemas.microsoft.com/office/drawing/2014/main" id="{F5DA8BA0-3740-43CE-B1C8-5A3210BE91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2769" name="Picture 2" descr="bread-1024.jpg">
            <a:extLst>
              <a:ext uri="{FF2B5EF4-FFF2-40B4-BE49-F238E27FC236}">
                <a16:creationId xmlns:a16="http://schemas.microsoft.com/office/drawing/2014/main" id="{360C9943-2246-4FF3-90E9-A6DA424EFDA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4337" name="Picture 1">
            <a:extLst>
              <a:ext uri="{FF2B5EF4-FFF2-40B4-BE49-F238E27FC236}">
                <a16:creationId xmlns:a16="http://schemas.microsoft.com/office/drawing/2014/main" id="{399C721C-0FD6-4A2B-9CE7-549FE72506E2}"/>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5588" cy="6859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5841" name="Picture 1" descr="14_Jesus_5000_1024.jpg">
            <a:extLst>
              <a:ext uri="{FF2B5EF4-FFF2-40B4-BE49-F238E27FC236}">
                <a16:creationId xmlns:a16="http://schemas.microsoft.com/office/drawing/2014/main" id="{9CA9CB14-3B03-4969-8D2B-602F8B30B2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6865" name="Picture 1" descr="16_Jesus_5000_1024.jpg">
            <a:extLst>
              <a:ext uri="{FF2B5EF4-FFF2-40B4-BE49-F238E27FC236}">
                <a16:creationId xmlns:a16="http://schemas.microsoft.com/office/drawing/2014/main" id="{E50EA6A0-ED1C-4423-8247-CE44671AAA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7889" name="Picture 1" descr="18_Jesus_5000_1024.jpg">
            <a:extLst>
              <a:ext uri="{FF2B5EF4-FFF2-40B4-BE49-F238E27FC236}">
                <a16:creationId xmlns:a16="http://schemas.microsoft.com/office/drawing/2014/main" id="{0078397A-BD55-4A17-A5A3-285D7A849D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le of bread&#10;&#10;Description automatically generated with low confidence">
            <a:extLst>
              <a:ext uri="{FF2B5EF4-FFF2-40B4-BE49-F238E27FC236}">
                <a16:creationId xmlns:a16="http://schemas.microsoft.com/office/drawing/2014/main" id="{0572FE49-DE49-4224-AEA4-F139320BEF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bg1"/>
            </a:solidFill>
          </a:ln>
        </p:spPr>
      </p:pic>
      <p:sp>
        <p:nvSpPr>
          <p:cNvPr id="4" name="Rectangle: Rounded Corners 3">
            <a:extLst>
              <a:ext uri="{FF2B5EF4-FFF2-40B4-BE49-F238E27FC236}">
                <a16:creationId xmlns:a16="http://schemas.microsoft.com/office/drawing/2014/main" id="{60D4D5A0-A5A2-4D74-9D61-8F7C454DA44D}"/>
              </a:ext>
            </a:extLst>
          </p:cNvPr>
          <p:cNvSpPr/>
          <p:nvPr/>
        </p:nvSpPr>
        <p:spPr>
          <a:xfrm>
            <a:off x="3635896" y="5013176"/>
            <a:ext cx="5284819" cy="121357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‘Our daily bread’</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Oval 2">
            <a:extLst>
              <a:ext uri="{FF2B5EF4-FFF2-40B4-BE49-F238E27FC236}">
                <a16:creationId xmlns:a16="http://schemas.microsoft.com/office/drawing/2014/main" id="{5001DF90-BEFC-4062-8FFF-C0059C52D4DE}"/>
              </a:ext>
            </a:extLst>
          </p:cNvPr>
          <p:cNvSpPr>
            <a:spLocks noChangeArrowheads="1"/>
          </p:cNvSpPr>
          <p:nvPr/>
        </p:nvSpPr>
        <p:spPr bwMode="auto">
          <a:xfrm>
            <a:off x="3132138" y="1844675"/>
            <a:ext cx="2879725" cy="2879725"/>
          </a:xfrm>
          <a:prstGeom prst="ellipse">
            <a:avLst/>
          </a:prstGeom>
          <a:noFill/>
          <a:ln w="9525">
            <a:solidFill>
              <a:schemeClr val="tx1"/>
            </a:solidFill>
            <a:round/>
          </a:ln>
          <a:effectLst>
            <a:outerShdw blurRad="40000" dist="23000" dir="5400000" rotWithShape="0">
              <a:srgbClr val="80808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27651" name="TextBox 6">
            <a:extLst>
              <a:ext uri="{FF2B5EF4-FFF2-40B4-BE49-F238E27FC236}">
                <a16:creationId xmlns:a16="http://schemas.microsoft.com/office/drawing/2014/main" id="{0A8E2BB0-6D1C-4DE2-AFB5-8FEA739B0D83}"/>
              </a:ext>
            </a:extLst>
          </p:cNvPr>
          <p:cNvSpPr txBox="1">
            <a:spLocks noChangeArrowheads="1"/>
          </p:cNvSpPr>
          <p:nvPr/>
        </p:nvSpPr>
        <p:spPr bwMode="auto">
          <a:xfrm>
            <a:off x="179388" y="549275"/>
            <a:ext cx="8856662"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800" b="1">
                <a:solidFill>
                  <a:schemeClr val="bg1"/>
                </a:solidFill>
                <a:latin typeface="Century Gothic" panose="020b0502020202020204" pitchFamily="34" charset="0"/>
              </a:rPr>
              <a:t>What’s in my lunchbox?</a:t>
            </a:r>
          </a:p>
        </p:txBody>
      </p:sp>
      <p:pic>
        <p:nvPicPr>
          <p:cNvPr id="4" name="Picture 3" descr="Rectangle&#10;&#10;Description automatically generated with medium confidence">
            <a:extLst>
              <a:ext uri="{FF2B5EF4-FFF2-40B4-BE49-F238E27FC236}">
                <a16:creationId xmlns:a16="http://schemas.microsoft.com/office/drawing/2014/main" id="{1FEE1E17-5A8C-43A3-81C8-A2D3FEBAF9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53186" y="1905600"/>
            <a:ext cx="6237629" cy="4619744"/>
          </a:xfrm>
          <a:prstGeom prst="rect">
            <a:avLst/>
          </a:prstGeom>
        </p:spPr>
      </p:pic>
    </p:spTree>
    <p:extLst>
      <p:ext uri="{BB962C8B-B14F-4D97-AF65-F5344CB8AC3E}">
        <p14:creationId xmlns:p14="http://schemas.microsoft.com/office/powerpoint/2010/main" val="12272836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4337" name="Picture 1">
            <a:extLst>
              <a:ext uri="{FF2B5EF4-FFF2-40B4-BE49-F238E27FC236}">
                <a16:creationId xmlns:a16="http://schemas.microsoft.com/office/drawing/2014/main" id="{399C721C-0FD6-4A2B-9CE7-549FE72506E2}"/>
              </a:ext>
            </a:extLst>
          </p:cNvPr>
          <p:cNvPicPr>
            <a:picLocks noChangeAspect="1" noChangeArrowheads="1"/>
          </p:cNvPicPr>
          <p:nvPr/>
        </p:nvPicPr>
        <p:blipFill>
          <a:blip r:embed="rId3">
            <a:extLst>
              <a:ext uri="{28A0092B-C50C-407E-A947-70E740481C1C}">
                <a14:useLocalDpi xmlns:a14="http://schemas.microsoft.com/office/drawing/2010/main"/>
              </a:ext>
            </a:extLst>
          </a:blip>
          <a:srcRect l="23608" r="29538"/>
          <a:stretch>
            <a:fillRect/>
          </a:stretch>
        </p:blipFill>
        <p:spPr bwMode="auto">
          <a:xfrm>
            <a:off x="-36512" y="0"/>
            <a:ext cx="4284984" cy="6859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6" name="TextBox 5">
            <a:extLst>
              <a:ext uri="{FF2B5EF4-FFF2-40B4-BE49-F238E27FC236}">
                <a16:creationId xmlns:a16="http://schemas.microsoft.com/office/drawing/2014/main" id="{B5BA83A3-554F-4DF7-8949-B779FA3031FC}"/>
              </a:ext>
            </a:extLst>
          </p:cNvPr>
          <p:cNvSpPr txBox="1">
            <a:spLocks noChangeArrowheads="1"/>
          </p:cNvSpPr>
          <p:nvPr/>
        </p:nvSpPr>
        <p:spPr bwMode="auto">
          <a:xfrm>
            <a:off x="4572000" y="877533"/>
            <a:ext cx="4338083" cy="5102935"/>
          </a:xfrm>
          <a:prstGeom prst="rect">
            <a:avLst/>
          </a:prstGeom>
          <a:solidFill>
            <a:sysClr val="window" lastClr="FFFFFF">
              <a:alpha val="21176"/>
            </a:sys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I wonder what it was like to be</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present at the feeding of the 5000?....</a:t>
            </a:r>
            <a:endPar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how</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 this story helps Christians to trust God for the things that they need?....</a:t>
            </a:r>
          </a:p>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lang="en-GB" altLang="en-US" sz="1800" b="1" kern="0">
              <a:solidFill>
                <a:prstClr val="white"/>
              </a:solidFill>
              <a:latin typeface="Century Gothic" panose="020b0502020202020204" pitchFamily="34" charset="0"/>
              <a:ea typeface="MS Mincho" panose="02020609040205080304" pitchFamily="49" charset="-128"/>
              <a:cs typeface="Tahoma" panose="020b0604030504040204" pitchFamily="34" charset="0"/>
            </a:endParaRPr>
          </a:p>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a:t>
            </a: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what </a:t>
            </a:r>
            <a:r>
              <a:rPr lang="en-GB" altLang="en-US" sz="2800" b="1" i="1" kern="0">
                <a:solidFill>
                  <a:prstClr val="white"/>
                </a:solidFill>
                <a:latin typeface="Century Gothic" panose="020b0502020202020204" pitchFamily="34" charset="0"/>
                <a:ea typeface="MS Mincho" panose="02020609040205080304" pitchFamily="49" charset="-128"/>
                <a:cs typeface="Tahoma" panose="020b0604030504040204" pitchFamily="34" charset="0"/>
              </a:rPr>
              <a:t>your </a:t>
            </a: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‘daily bread’ is</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endPar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algn="ctr"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p:txBody>
      </p:sp>
    </p:spTree>
    <p:extLst>
      <p:ext uri="{BB962C8B-B14F-4D97-AF65-F5344CB8AC3E}">
        <p14:creationId xmlns:p14="http://schemas.microsoft.com/office/powerpoint/2010/main" val="224285849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Oval 2">
            <a:extLst>
              <a:ext uri="{FF2B5EF4-FFF2-40B4-BE49-F238E27FC236}">
                <a16:creationId xmlns:a16="http://schemas.microsoft.com/office/drawing/2014/main" id="{BAB4F58A-460F-404A-81C1-E2ECE4BD02C0}"/>
              </a:ext>
            </a:extLst>
          </p:cNvPr>
          <p:cNvSpPr>
            <a:spLocks noChangeArrowheads="1"/>
          </p:cNvSpPr>
          <p:nvPr/>
        </p:nvSpPr>
        <p:spPr bwMode="auto">
          <a:xfrm>
            <a:off x="3132138" y="1844675"/>
            <a:ext cx="2879725" cy="2879725"/>
          </a:xfrm>
          <a:prstGeom prst="ellipse">
            <a:avLst/>
          </a:prstGeom>
          <a:noFill/>
          <a:ln w="9525">
            <a:solidFill>
              <a:schemeClr val="tx1"/>
            </a:solidFill>
            <a:round/>
          </a:ln>
          <a:effectLst>
            <a:outerShdw blurRad="40000" dist="23000" dir="5400000" rotWithShape="0">
              <a:srgbClr val="808080">
                <a:alpha val="34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chemeClr val="lt1"/>
              </a:solidFill>
              <a:latin typeface="+mn-lt"/>
              <a:ea typeface="+mn-ea"/>
            </a:endParaRPr>
          </a:p>
        </p:txBody>
      </p:sp>
      <p:pic>
        <p:nvPicPr>
          <p:cNvPr id="39938" name="Picture 1">
            <a:extLst>
              <a:ext uri="{FF2B5EF4-FFF2-40B4-BE49-F238E27FC236}">
                <a16:creationId xmlns:a16="http://schemas.microsoft.com/office/drawing/2014/main" id="{A0EA997B-C1FF-46BA-838F-0EE33100827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900113" y="333375"/>
            <a:ext cx="3455987" cy="3455988"/>
          </a:xfrm>
          <a:prstGeom prst="rect">
            <a:avLst/>
          </a:prstGeom>
          <a:noFill/>
          <a:ln w="9525">
            <a:solidFill>
              <a:schemeClr val="bg1"/>
            </a:solidFill>
            <a:miter lim="800000"/>
          </a:ln>
          <a:extLst>
            <a:ext uri="{909E8E84-426E-40dd-AFC4-6F175D3DCCD1}">
              <a14:hiddenFill xmlns:a14="http://schemas.microsoft.com/office/drawing/2010/main" xmlns="">
                <a:solidFill>
                  <a:srgbClr val="FFFFFF"/>
                </a:solidFill>
              </a14:hiddenFill>
            </a:ext>
          </a:extLst>
        </p:spPr>
      </p:pic>
      <p:pic>
        <p:nvPicPr>
          <p:cNvPr id="39939" name="Picture 8" descr="http://www.parenttalktoday.com/wp-content/uploads/2009/11/iStock_000009642114XSmall.jpg">
            <a:extLst>
              <a:ext uri="{FF2B5EF4-FFF2-40B4-BE49-F238E27FC236}">
                <a16:creationId xmlns:a16="http://schemas.microsoft.com/office/drawing/2014/main" id="{BEC0B37D-F72C-4BC4-A5B6-2B77267C65A2}"/>
              </a:ext>
            </a:extLst>
          </p:cNvPr>
          <p:cNvPicPr>
            <a:picLocks noChangeAspect="1" noChangeArrowheads="1"/>
          </p:cNvPicPr>
          <p:nvPr/>
        </p:nvPicPr>
        <p:blipFill>
          <a:blip r:embed="rId4">
            <a:extLst>
              <a:ext uri="{28A0092B-C50C-407E-A947-70E740481C1C}">
                <a14:useLocalDpi xmlns:a14="http://schemas.microsoft.com/office/drawing/2010/main"/>
              </a:ext>
            </a:extLst>
          </a:blip>
          <a:srcRect t="10722" b="8852"/>
          <a:stretch>
            <a:fillRect/>
          </a:stretch>
        </p:blipFill>
        <p:spPr bwMode="auto">
          <a:xfrm>
            <a:off x="468313" y="4149725"/>
            <a:ext cx="4464050" cy="2379663"/>
          </a:xfrm>
          <a:prstGeom prst="rect">
            <a:avLst/>
          </a:prstGeom>
          <a:noFill/>
          <a:ln w="9525">
            <a:solidFill>
              <a:schemeClr val="bg1"/>
            </a:solidFill>
            <a:miter lim="800000"/>
          </a:ln>
          <a:extLst>
            <a:ext uri="{909E8E84-426E-40dd-AFC4-6F175D3DCCD1}">
              <a14:hiddenFill xmlns:a14="http://schemas.microsoft.com/office/drawing/2010/main" xmlns="">
                <a:solidFill>
                  <a:srgbClr val="FFFFFF"/>
                </a:solidFill>
              </a14:hiddenFill>
            </a:ext>
          </a:extLst>
        </p:spPr>
      </p:pic>
      <p:pic>
        <p:nvPicPr>
          <p:cNvPr id="39940" name="Picture 4">
            <a:extLst>
              <a:ext uri="{FF2B5EF4-FFF2-40B4-BE49-F238E27FC236}">
                <a16:creationId xmlns:a16="http://schemas.microsoft.com/office/drawing/2014/main" id="{3026FDBF-7417-41D3-88AD-5FB2A015C04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bwMode="auto">
          <a:xfrm>
            <a:off x="4932363" y="476250"/>
            <a:ext cx="3325812" cy="2376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41" name="Picture 1">
            <a:extLst>
              <a:ext uri="{FF2B5EF4-FFF2-40B4-BE49-F238E27FC236}">
                <a16:creationId xmlns:a16="http://schemas.microsoft.com/office/drawing/2014/main" id="{D746AC32-45BA-4619-8777-5E3167E5EE4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bwMode="auto">
          <a:xfrm>
            <a:off x="5219700" y="3284538"/>
            <a:ext cx="2089150" cy="2033587"/>
          </a:xfrm>
          <a:prstGeom prst="rect">
            <a:avLst/>
          </a:prstGeom>
          <a:noFill/>
          <a:ln w="9525">
            <a:solidFill>
              <a:srgbClr val="000000"/>
            </a:solidFill>
            <a:miter lim="800000"/>
          </a:ln>
          <a:extLst>
            <a:ext uri="{909E8E84-426E-40dd-AFC4-6F175D3DCCD1}">
              <a14:hiddenFill xmlns:a14="http://schemas.microsoft.com/office/drawing/2010/main" xmlns="">
                <a:solidFill>
                  <a:srgbClr val="FFFFFF"/>
                </a:solidFill>
              </a14:hiddenFill>
            </a:ext>
          </a:extLst>
        </p:spPr>
      </p:pic>
      <p:sp>
        <p:nvSpPr>
          <p:cNvPr id="7" name="Rectangle 6">
            <a:extLst>
              <a:ext uri="{FF2B5EF4-FFF2-40B4-BE49-F238E27FC236}">
                <a16:creationId xmlns:a16="http://schemas.microsoft.com/office/drawing/2014/main" id="{4AE7AFF7-DD48-4B55-9386-89CB20F86E27}"/>
              </a:ext>
            </a:extLst>
          </p:cNvPr>
          <p:cNvSpPr/>
          <p:nvPr/>
        </p:nvSpPr>
        <p:spPr>
          <a:xfrm>
            <a:off x="5076056" y="5294818"/>
            <a:ext cx="3888432" cy="1446550"/>
          </a:xfrm>
          <a:prstGeom prst="rect">
            <a:avLst/>
          </a:prstGeom>
          <a:noFill/>
        </p:spPr>
        <p:txBody>
          <a:bodyPr>
            <a:spAutoFit/>
          </a:bodyPr>
          <a:lstStyle/>
          <a:p>
            <a:pPr algn="ctr">
              <a:defRPr/>
            </a:pPr>
            <a:r>
              <a:rPr lang="en-GB" sz="4400" b="1" spc="5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entury Gothic" panose="020b0502020202020204" pitchFamily="34" charset="0"/>
                <a:ea typeface="ＭＳ Ｐゴシック" charset="0"/>
                <a:cs typeface="Arial"/>
              </a:rPr>
              <a:t>‘…our daily bread…’</a:t>
            </a:r>
          </a:p>
        </p:txBody>
      </p:sp>
      <p:pic>
        <p:nvPicPr>
          <p:cNvPr id="39943" name="Picture 1">
            <a:extLst>
              <a:ext uri="{FF2B5EF4-FFF2-40B4-BE49-F238E27FC236}">
                <a16:creationId xmlns:a16="http://schemas.microsoft.com/office/drawing/2014/main" id="{D193B999-1CF8-45A8-9327-3B75AB41F2A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bwMode="auto">
          <a:xfrm>
            <a:off x="3059113" y="2205038"/>
            <a:ext cx="2755900" cy="2557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79387" y="5077633"/>
            <a:ext cx="87852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6000" b="1" i="1">
                <a:solidFill>
                  <a:srgbClr val="FFFFFF"/>
                </a:solidFill>
                <a:latin typeface="Century Gothic" panose="020b0502020202020204" pitchFamily="34" charset="0"/>
              </a:rPr>
              <a:t>God, we are grateful.</a:t>
            </a:r>
          </a:p>
        </p:txBody>
      </p:sp>
      <p:pic>
        <p:nvPicPr>
          <p:cNvPr id="4" name="Picture 3">
            <a:extLst>
              <a:ext uri="{FF2B5EF4-FFF2-40B4-BE49-F238E27FC236}">
                <a16:creationId xmlns:a16="http://schemas.microsoft.com/office/drawing/2014/main" id="{DE3C0A66-3392-4417-942F-FD322352EA0F}"/>
              </a:ext>
            </a:extLst>
          </p:cNvPr>
          <p:cNvPicPr>
            <a:picLocks noChangeAspect="1"/>
          </p:cNvPicPr>
          <p:nvPr/>
        </p:nvPicPr>
        <p:blipFill>
          <a:blip r:embed="rId3">
            <a:extLst>
              <a:ext uri="{28A0092B-C50C-407E-A947-70E740481C1C}">
                <a14:useLocalDpi xmlns:a14="http://schemas.microsoft.com/office/drawing/2010/main"/>
              </a:ext>
            </a:extLst>
          </a:blip>
          <a:srcRect t="20562" b="26081"/>
          <a:stretch>
            <a:fillRect/>
          </a:stretch>
        </p:blipFill>
        <p:spPr>
          <a:xfrm>
            <a:off x="-69368" y="980728"/>
            <a:ext cx="9282736" cy="3312368"/>
          </a:xfrm>
          <a:prstGeom prst="rect">
            <a:avLst/>
          </a:prstGeom>
        </p:spPr>
      </p:pic>
    </p:spTree>
    <p:extLst>
      <p:ext uri="{BB962C8B-B14F-4D97-AF65-F5344CB8AC3E}">
        <p14:creationId xmlns:p14="http://schemas.microsoft.com/office/powerpoint/2010/main" val="96409207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0" end="0"/>
                                            </p:txEl>
                                          </p:spTgt>
                                        </p:tgtEl>
                                        <p:attrNameLst>
                                          <p:attrName>style.visibility</p:attrName>
                                        </p:attrNameLst>
                                      </p:cBhvr>
                                      <p:to>
                                        <p:strVal val="visible"/>
                                      </p:to>
                                    </p:set>
                                    <p:animEffect transition="in" filter="fade">
                                      <p:cBhvr>
                                        <p:cTn id="7" dur="500"/>
                                        <p:tgtEl>
                                          <p:spTgt spid="5939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79388" y="4941168"/>
            <a:ext cx="878522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4800" b="1">
                <a:solidFill>
                  <a:srgbClr val="FFFFFF"/>
                </a:solidFill>
                <a:latin typeface="Century Gothic" panose="020b0502020202020204" pitchFamily="34" charset="0"/>
              </a:rPr>
              <a:t>For friends and family,</a:t>
            </a:r>
          </a:p>
          <a:p>
            <a:pPr algn="ctr" eaLnBrk="1" hangingPunct="1"/>
            <a:r>
              <a:rPr lang="en-GB" altLang="en-US" sz="4800" b="1" i="1">
                <a:solidFill>
                  <a:srgbClr val="FFFFFF"/>
                </a:solidFill>
                <a:latin typeface="Century Gothic" panose="020b0502020202020204" pitchFamily="34" charset="0"/>
              </a:rPr>
              <a:t>God, we are grateful.</a:t>
            </a:r>
          </a:p>
        </p:txBody>
      </p:sp>
      <p:pic>
        <p:nvPicPr>
          <p:cNvPr id="3" name="Picture 2" descr="A person holding a baby&#10;&#10;Description automatically generated with medium confidence">
            <a:extLst>
              <a:ext uri="{FF2B5EF4-FFF2-40B4-BE49-F238E27FC236}">
                <a16:creationId xmlns:a16="http://schemas.microsoft.com/office/drawing/2014/main" id="{3398281C-3C56-4547-89BF-1F92BB045A87}"/>
              </a:ext>
            </a:extLst>
          </p:cNvPr>
          <p:cNvPicPr>
            <a:picLocks noChangeAspect="1"/>
          </p:cNvPicPr>
          <p:nvPr/>
        </p:nvPicPr>
        <p:blipFill>
          <a:blip r:embed="rId3">
            <a:extLst>
              <a:ext uri="{28A0092B-C50C-407E-A947-70E740481C1C}">
                <a14:useLocalDpi xmlns:a14="http://schemas.microsoft.com/office/drawing/2010/main"/>
              </a:ext>
            </a:extLst>
          </a:blip>
          <a:srcRect t="12171" b="0"/>
          <a:stretch>
            <a:fillRect/>
          </a:stretch>
        </p:blipFill>
        <p:spPr>
          <a:xfrm>
            <a:off x="953664" y="347172"/>
            <a:ext cx="7236672" cy="4233956"/>
          </a:xfrm>
          <a:prstGeom prst="rect">
            <a:avLst/>
          </a:prstGeom>
          <a:ln>
            <a:solidFill>
              <a:schemeClr val="bg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1" end="1"/>
                                            </p:txEl>
                                          </p:spTgt>
                                        </p:tgtEl>
                                        <p:attrNameLst>
                                          <p:attrName>style.visibility</p:attrName>
                                        </p:attrNameLst>
                                      </p:cBhvr>
                                      <p:to>
                                        <p:strVal val="visible"/>
                                      </p:to>
                                    </p:set>
                                    <p:animEffect transition="in" filter="fade">
                                      <p:cBhvr>
                                        <p:cTn id="7" dur="500"/>
                                        <p:tgtEl>
                                          <p:spTgt spid="593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79388" y="4941168"/>
            <a:ext cx="878522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4800" b="1">
                <a:solidFill>
                  <a:srgbClr val="FFFFFF"/>
                </a:solidFill>
                <a:latin typeface="Century Gothic" panose="020b0502020202020204" pitchFamily="34" charset="0"/>
              </a:rPr>
              <a:t>For the love in our hearts,</a:t>
            </a:r>
          </a:p>
          <a:p>
            <a:pPr algn="ctr" eaLnBrk="1" hangingPunct="1"/>
            <a:r>
              <a:rPr lang="en-GB" altLang="en-US" sz="4800" b="1" i="1">
                <a:solidFill>
                  <a:srgbClr val="FFFFFF"/>
                </a:solidFill>
                <a:latin typeface="Century Gothic" panose="020b0502020202020204" pitchFamily="34" charset="0"/>
              </a:rPr>
              <a:t>God, we are grateful.</a:t>
            </a:r>
          </a:p>
        </p:txBody>
      </p:sp>
      <p:pic>
        <p:nvPicPr>
          <p:cNvPr id="4" name="Picture 3" descr="A picture containing blur&#10;&#10;Description automatically generated">
            <a:extLst>
              <a:ext uri="{FF2B5EF4-FFF2-40B4-BE49-F238E27FC236}">
                <a16:creationId xmlns:a16="http://schemas.microsoft.com/office/drawing/2014/main" id="{1973ECF2-CE8F-4B93-BA1B-165634B23312}"/>
              </a:ext>
            </a:extLst>
          </p:cNvPr>
          <p:cNvPicPr>
            <a:picLocks noChangeAspect="1"/>
          </p:cNvPicPr>
          <p:nvPr/>
        </p:nvPicPr>
        <p:blipFill>
          <a:blip r:embed="rId3">
            <a:extLst>
              <a:ext uri="{28A0092B-C50C-407E-A947-70E740481C1C}">
                <a14:useLocalDpi xmlns:a14="http://schemas.microsoft.com/office/drawing/2010/main"/>
              </a:ext>
            </a:extLst>
          </a:blip>
          <a:srcRect t="32894" b="0"/>
          <a:stretch>
            <a:fillRect/>
          </a:stretch>
        </p:blipFill>
        <p:spPr>
          <a:xfrm>
            <a:off x="-16775" y="490342"/>
            <a:ext cx="9144000" cy="4090786"/>
          </a:xfrm>
          <a:prstGeom prst="rect">
            <a:avLst/>
          </a:prstGeom>
          <a:ln>
            <a:solidFill>
              <a:schemeClr val="bg1"/>
            </a:solidFill>
          </a:ln>
        </p:spPr>
      </p:pic>
    </p:spTree>
    <p:extLst>
      <p:ext uri="{BB962C8B-B14F-4D97-AF65-F5344CB8AC3E}">
        <p14:creationId xmlns:p14="http://schemas.microsoft.com/office/powerpoint/2010/main" val="154937576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1" end="1"/>
                                            </p:txEl>
                                          </p:spTgt>
                                        </p:tgtEl>
                                        <p:attrNameLst>
                                          <p:attrName>style.visibility</p:attrName>
                                        </p:attrNameLst>
                                      </p:cBhvr>
                                      <p:to>
                                        <p:strVal val="visible"/>
                                      </p:to>
                                    </p:set>
                                    <p:animEffect transition="in" filter="fade">
                                      <p:cBhvr>
                                        <p:cTn id="7" dur="500"/>
                                        <p:tgtEl>
                                          <p:spTgt spid="593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79388" y="4941168"/>
            <a:ext cx="878522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4800" b="1">
                <a:solidFill>
                  <a:srgbClr val="FFFFFF"/>
                </a:solidFill>
                <a:latin typeface="Century Gothic" panose="020b0502020202020204" pitchFamily="34" charset="0"/>
              </a:rPr>
              <a:t>For the food on our tables,</a:t>
            </a:r>
          </a:p>
          <a:p>
            <a:pPr algn="ctr" eaLnBrk="1" hangingPunct="1"/>
            <a:r>
              <a:rPr lang="en-GB" altLang="en-US" sz="4800" b="1" i="1">
                <a:solidFill>
                  <a:srgbClr val="FFFFFF"/>
                </a:solidFill>
                <a:latin typeface="Century Gothic" panose="020b0502020202020204" pitchFamily="34" charset="0"/>
              </a:rPr>
              <a:t>God, we are grateful.</a:t>
            </a:r>
          </a:p>
        </p:txBody>
      </p:sp>
      <p:pic>
        <p:nvPicPr>
          <p:cNvPr id="3" name="Picture 2" descr="A picture containing ground, board, wood, vegetable&#10;&#10;Description automatically generated">
            <a:extLst>
              <a:ext uri="{FF2B5EF4-FFF2-40B4-BE49-F238E27FC236}">
                <a16:creationId xmlns:a16="http://schemas.microsoft.com/office/drawing/2014/main" id="{4C0239A5-E2A6-4F54-8891-1F074A4A7D59}"/>
              </a:ext>
            </a:extLst>
          </p:cNvPr>
          <p:cNvPicPr>
            <a:picLocks noChangeAspect="1"/>
          </p:cNvPicPr>
          <p:nvPr/>
        </p:nvPicPr>
        <p:blipFill>
          <a:blip r:embed="rId3">
            <a:extLst>
              <a:ext uri="{28A0092B-C50C-407E-A947-70E740481C1C}">
                <a14:useLocalDpi xmlns:a14="http://schemas.microsoft.com/office/drawing/2010/main"/>
              </a:ext>
            </a:extLst>
          </a:blip>
          <a:srcRect b="32082"/>
          <a:stretch>
            <a:fillRect/>
          </a:stretch>
        </p:blipFill>
        <p:spPr>
          <a:xfrm>
            <a:off x="-23926" y="563196"/>
            <a:ext cx="9191852" cy="4161948"/>
          </a:xfrm>
          <a:prstGeom prst="rect">
            <a:avLst/>
          </a:prstGeom>
          <a:ln>
            <a:solidFill>
              <a:schemeClr val="bg1"/>
            </a:solidFill>
          </a:ln>
        </p:spPr>
      </p:pic>
    </p:spTree>
    <p:extLst>
      <p:ext uri="{BB962C8B-B14F-4D97-AF65-F5344CB8AC3E}">
        <p14:creationId xmlns:p14="http://schemas.microsoft.com/office/powerpoint/2010/main" val="66041772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1" end="1"/>
                                            </p:txEl>
                                          </p:spTgt>
                                        </p:tgtEl>
                                        <p:attrNameLst>
                                          <p:attrName>style.visibility</p:attrName>
                                        </p:attrNameLst>
                                      </p:cBhvr>
                                      <p:to>
                                        <p:strVal val="visible"/>
                                      </p:to>
                                    </p:set>
                                    <p:animEffect transition="in" filter="fade">
                                      <p:cBhvr>
                                        <p:cTn id="7" dur="500"/>
                                        <p:tgtEl>
                                          <p:spTgt spid="593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79388" y="4941168"/>
            <a:ext cx="878522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4800" b="1">
                <a:solidFill>
                  <a:srgbClr val="FFFFFF"/>
                </a:solidFill>
                <a:latin typeface="Century Gothic" panose="020b0502020202020204" pitchFamily="34" charset="0"/>
              </a:rPr>
              <a:t>For all our ‘daily bread’,</a:t>
            </a:r>
          </a:p>
          <a:p>
            <a:pPr algn="ctr" eaLnBrk="1" hangingPunct="1"/>
            <a:r>
              <a:rPr lang="en-GB" altLang="en-US" sz="4800" b="1" i="1">
                <a:solidFill>
                  <a:srgbClr val="FFFFFF"/>
                </a:solidFill>
                <a:latin typeface="Century Gothic" panose="020b0502020202020204" pitchFamily="34" charset="0"/>
              </a:rPr>
              <a:t>God, we are grateful.</a:t>
            </a:r>
          </a:p>
        </p:txBody>
      </p:sp>
      <p:pic>
        <p:nvPicPr>
          <p:cNvPr id="4" name="Picture 3" descr="A couple people running on a beach&#10;&#10;Description automatically generated with low confidence">
            <a:extLst>
              <a:ext uri="{FF2B5EF4-FFF2-40B4-BE49-F238E27FC236}">
                <a16:creationId xmlns:a16="http://schemas.microsoft.com/office/drawing/2014/main" id="{66FBC59C-CF64-4048-964A-EA5B346C1C86}"/>
              </a:ext>
            </a:extLst>
          </p:cNvPr>
          <p:cNvPicPr>
            <a:picLocks noChangeAspect="1"/>
          </p:cNvPicPr>
          <p:nvPr/>
        </p:nvPicPr>
        <p:blipFill>
          <a:blip r:embed="rId3">
            <a:extLst>
              <a:ext uri="{28A0092B-C50C-407E-A947-70E740481C1C}">
                <a14:useLocalDpi xmlns:a14="http://schemas.microsoft.com/office/drawing/2010/main"/>
              </a:ext>
            </a:extLst>
          </a:blip>
          <a:srcRect t="11240" b="18623"/>
          <a:stretch>
            <a:fillRect/>
          </a:stretch>
        </p:blipFill>
        <p:spPr>
          <a:xfrm>
            <a:off x="-19920" y="503049"/>
            <a:ext cx="9183840" cy="4294103"/>
          </a:xfrm>
          <a:prstGeom prst="rect">
            <a:avLst/>
          </a:prstGeom>
          <a:ln>
            <a:solidFill>
              <a:schemeClr val="bg1"/>
            </a:solidFill>
          </a:ln>
        </p:spPr>
      </p:pic>
    </p:spTree>
    <p:extLst>
      <p:ext uri="{BB962C8B-B14F-4D97-AF65-F5344CB8AC3E}">
        <p14:creationId xmlns:p14="http://schemas.microsoft.com/office/powerpoint/2010/main" val="203519949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3">
                                            <p:txEl>
                                              <p:pRg st="1" end="1"/>
                                            </p:txEl>
                                          </p:spTgt>
                                        </p:tgtEl>
                                        <p:attrNameLst>
                                          <p:attrName>style.visibility</p:attrName>
                                        </p:attrNameLst>
                                      </p:cBhvr>
                                      <p:to>
                                        <p:strVal val="visible"/>
                                      </p:to>
                                    </p:set>
                                    <p:animEffect transition="in" filter="fade">
                                      <p:cBhvr>
                                        <p:cTn id="7" dur="500"/>
                                        <p:tgtEl>
                                          <p:spTgt spid="593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xmlns="">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lgn="l">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lgn="l">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May we be grateful for all our                       ‘daily bread’.</a:t>
            </a:r>
            <a:endParaRPr lang="en-GB" sz="2000" b="1">
              <a:solidFill>
                <a:schemeClr val="bg1"/>
              </a:solidFill>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4" name="Picture 3" descr="A picture containing person, swimsuit&#10;&#10;Description automatically generated">
            <a:extLst>
              <a:ext uri="{FF2B5EF4-FFF2-40B4-BE49-F238E27FC236}">
                <a16:creationId xmlns:a16="http://schemas.microsoft.com/office/drawing/2014/main" id="{6644A662-3E7C-4A99-A1FF-6D5E8501BF11}"/>
              </a:ext>
            </a:extLst>
          </p:cNvPr>
          <p:cNvPicPr>
            <a:picLocks noChangeAspect="1"/>
          </p:cNvPicPr>
          <p:nvPr/>
        </p:nvPicPr>
        <p:blipFill>
          <a:blip r:embed="rId5">
            <a:extLst>
              <a:ext uri="{28A0092B-C50C-407E-A947-70E740481C1C}">
                <a14:useLocalDpi xmlns:a14="http://schemas.microsoft.com/office/drawing/2010/main"/>
              </a:ext>
            </a:extLst>
          </a:blip>
          <a:srcRect t="11538" b="14635"/>
          <a:stretch>
            <a:fillRect/>
          </a:stretch>
        </p:blipFill>
        <p:spPr>
          <a:xfrm>
            <a:off x="-24809" y="-41549"/>
            <a:ext cx="9193618" cy="4524921"/>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C75D53E-2352-4653-A308-0F1B2C6FCECC}"/>
</file>

<file path=customXml/itemProps2.xml><?xml version="1.0" encoding="utf-8"?>
<ds:datastoreItem xmlns:ds="http://schemas.openxmlformats.org/officeDocument/2006/customXml" ds:itemID="{ADD89918-4A23-42E6-A82E-10E86090E8EB}"/>
</file>

<file path=customXml/itemProps3.xml><?xml version="1.0" encoding="utf-8"?>
<ds:datastoreItem xmlns:ds="http://schemas.openxmlformats.org/officeDocument/2006/customXml" ds:itemID="{0E539046-4926-4CC2-AF8F-C73902A22223}"/>
</file>

<file path=docProps/app.xml><?xml version="1.0" encoding="utf-8"?>
<Properties xmlns:vt="http://schemas.openxmlformats.org/officeDocument/2006/docPropsVTypes" xmlns="http://schemas.openxmlformats.org/officeDocument/2006/extended-properties">
  <Company/>
  <PresentationFormat>On-screen Show (4:3)</PresentationFormat>
  <Paragraphs>31</Paragraphs>
  <Slides>24</Slides>
  <Notes>24</Notes>
  <TotalTime>642</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24</vt:i4>
      </vt:variant>
    </vt:vector>
  </HeadingPairs>
  <TitlesOfParts>
    <vt:vector baseType="lpstr" size="37">
      <vt:lpstr>Arial</vt:lpstr>
      <vt:lpstr>Calibri</vt:lpstr>
      <vt:lpstr>MS PGothic</vt:lpstr>
      <vt:lpstr>ＭＳ Ｐゴシック</vt:lpstr>
      <vt:lpstr>Century Gothic</vt:lpstr>
      <vt:lpstr>Avenir Next LT Pro</vt:lpstr>
      <vt:lpstr>MS Mincho</vt:lpstr>
      <vt:lpstr>Times New Roman</vt:lpstr>
      <vt:lpstr>Cambria</vt:lpstr>
      <vt:lpstr>Symbol</vt:lpstr>
      <vt:lpstr>Tahoma</vt:lpstr>
      <vt:lpstr>ＭＳ 明朝</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Rachel Boxer</cp:lastModifiedBy>
  <cp:revision>31</cp:revision>
  <dcterms:created xsi:type="dcterms:W3CDTF">2010-07-10T14:06:52Z</dcterms:created>
  <dcterms:modified xsi:type="dcterms:W3CDTF">2023-07-01T10:11:53Z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010021{"F":2,"I":"C7A3-D2CC-D253-B5F6"}</vt:lpwstr>
  </property>
  <property fmtid="{D5CDD505-2E9C-101B-9397-08002B2CF9AE}" pid="3" name="ContentTypeId">
    <vt:lpwstr>0x0101003C039752084F974F8A936374EF80F060</vt:lpwstr>
  </property>
  <property fmtid="{D5CDD505-2E9C-101B-9397-08002B2CF9AE}" pid="4" name="Order">
    <vt:r8>747600</vt:r8>
  </property>
</Properties>
</file>