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27" r:id="rId2"/>
    <p:sldId id="511" r:id="rId3"/>
    <p:sldId id="559" r:id="rId4"/>
    <p:sldId id="549" r:id="rId5"/>
    <p:sldId id="560" r:id="rId6"/>
    <p:sldId id="561" r:id="rId7"/>
    <p:sldId id="538" r:id="rId8"/>
    <p:sldId id="562" r:id="rId9"/>
    <p:sldId id="563" r:id="rId10"/>
    <p:sldId id="564" r:id="rId11"/>
    <p:sldId id="565" r:id="rId12"/>
    <p:sldId id="431" r:id="rId13"/>
    <p:sldId id="443" r:id="rId14"/>
    <p:sldId id="510" r:id="rId15"/>
    <p:sldId id="558" r:id="rId1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DE99B-A43F-4F0F-A0C6-978CC53EF5E6}" v="3" dt="2025-08-21T09:12:24.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33" autoAdjust="0"/>
  </p:normalViewPr>
  <p:slideViewPr>
    <p:cSldViewPr>
      <p:cViewPr varScale="1">
        <p:scale>
          <a:sx n="56" d="100"/>
          <a:sy n="56" d="100"/>
        </p:scale>
        <p:origin x="1424"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34EDE99B-A43F-4F0F-A0C6-978CC53EF5E6}"/>
    <pc:docChg chg="custSel delSld modSld">
      <pc:chgData name="Rachel Boxer" userId="6da37c9f42e40059" providerId="LiveId" clId="{34EDE99B-A43F-4F0F-A0C6-978CC53EF5E6}" dt="2025-08-21T09:12:11.698" v="1298" actId="20577"/>
      <pc:docMkLst>
        <pc:docMk/>
      </pc:docMkLst>
      <pc:sldChg chg="modNotesTx">
        <pc:chgData name="Rachel Boxer" userId="6da37c9f42e40059" providerId="LiveId" clId="{34EDE99B-A43F-4F0F-A0C6-978CC53EF5E6}" dt="2025-08-21T09:10:21.269" v="1167" actId="5793"/>
        <pc:sldMkLst>
          <pc:docMk/>
          <pc:sldMk cId="2051850831" sldId="511"/>
        </pc:sldMkLst>
      </pc:sldChg>
      <pc:sldChg chg="addSp delSp modSp mod modNotesTx">
        <pc:chgData name="Rachel Boxer" userId="6da37c9f42e40059" providerId="LiveId" clId="{34EDE99B-A43F-4F0F-A0C6-978CC53EF5E6}" dt="2025-08-21T09:12:11.698" v="1298" actId="20577"/>
        <pc:sldMkLst>
          <pc:docMk/>
          <pc:sldMk cId="1803948553" sldId="549"/>
        </pc:sldMkLst>
        <pc:spChg chg="mod">
          <ac:chgData name="Rachel Boxer" userId="6da37c9f42e40059" providerId="LiveId" clId="{34EDE99B-A43F-4F0F-A0C6-978CC53EF5E6}" dt="2025-08-13T14:59:18.604" v="300" actId="1076"/>
          <ac:spMkLst>
            <pc:docMk/>
            <pc:sldMk cId="1803948553" sldId="549"/>
            <ac:spMk id="14" creationId="{1693BA24-D6D7-77B5-8734-0A8F937A9001}"/>
          </ac:spMkLst>
        </pc:spChg>
        <pc:picChg chg="add mod ord modCrop">
          <ac:chgData name="Rachel Boxer" userId="6da37c9f42e40059" providerId="LiveId" clId="{34EDE99B-A43F-4F0F-A0C6-978CC53EF5E6}" dt="2025-08-13T14:56:32.291" v="193" actId="171"/>
          <ac:picMkLst>
            <pc:docMk/>
            <pc:sldMk cId="1803948553" sldId="549"/>
            <ac:picMk id="6" creationId="{F91044D5-8ED2-7E78-7736-A815CDF1796E}"/>
          </ac:picMkLst>
        </pc:picChg>
      </pc:sldChg>
      <pc:sldChg chg="addSp modSp mod modNotesTx">
        <pc:chgData name="Rachel Boxer" userId="6da37c9f42e40059" providerId="LiveId" clId="{34EDE99B-A43F-4F0F-A0C6-978CC53EF5E6}" dt="2025-08-21T09:11:09.323" v="1262" actId="20577"/>
        <pc:sldMkLst>
          <pc:docMk/>
          <pc:sldMk cId="311382369" sldId="559"/>
        </pc:sldMkLst>
        <pc:picChg chg="add mod">
          <ac:chgData name="Rachel Boxer" userId="6da37c9f42e40059" providerId="LiveId" clId="{34EDE99B-A43F-4F0F-A0C6-978CC53EF5E6}" dt="2025-08-21T09:08:13.290" v="931" actId="208"/>
          <ac:picMkLst>
            <pc:docMk/>
            <pc:sldMk cId="311382369" sldId="559"/>
            <ac:picMk id="3" creationId="{2AC2C36E-7F35-FBFF-EC5C-AE532C6EBA0C}"/>
          </ac:picMkLst>
        </pc:picChg>
      </pc:sldChg>
      <pc:sldChg chg="del">
        <pc:chgData name="Rachel Boxer" userId="6da37c9f42e40059" providerId="LiveId" clId="{34EDE99B-A43F-4F0F-A0C6-978CC53EF5E6}" dt="2025-08-13T14:55:55.608" v="180" actId="47"/>
        <pc:sldMkLst>
          <pc:docMk/>
          <pc:sldMk cId="679553993" sldId="560"/>
        </pc:sldMkLst>
      </pc:sldChg>
      <pc:sldChg chg="del">
        <pc:chgData name="Rachel Boxer" userId="6da37c9f42e40059" providerId="LiveId" clId="{34EDE99B-A43F-4F0F-A0C6-978CC53EF5E6}" dt="2025-08-13T14:59:52.619" v="301" actId="47"/>
        <pc:sldMkLst>
          <pc:docMk/>
          <pc:sldMk cId="891028462" sldId="561"/>
        </pc:sldMkLst>
      </pc:sldChg>
    </pc:docChg>
  </pc:docChgLst>
  <pc:docChgLst>
    <pc:chgData name="Rachel Boxer" userId="6da37c9f42e40059" providerId="LiveId" clId="{FD7CF1F5-DD9F-491A-A461-CA8F3DB494F4}"/>
    <pc:docChg chg="undo custSel addSld modSld sldOrd">
      <pc:chgData name="Rachel Boxer" userId="6da37c9f42e40059" providerId="LiveId" clId="{FD7CF1F5-DD9F-491A-A461-CA8F3DB494F4}" dt="2025-08-20T09:44:31.264" v="1786" actId="20577"/>
      <pc:docMkLst>
        <pc:docMk/>
      </pc:docMkLst>
      <pc:sldChg chg="modNotesTx">
        <pc:chgData name="Rachel Boxer" userId="6da37c9f42e40059" providerId="LiveId" clId="{FD7CF1F5-DD9F-491A-A461-CA8F3DB494F4}" dt="2025-08-20T09:25:27.252" v="327" actId="20577"/>
        <pc:sldMkLst>
          <pc:docMk/>
          <pc:sldMk cId="1803948553" sldId="549"/>
        </pc:sldMkLst>
      </pc:sldChg>
      <pc:sldChg chg="add delAnim modNotesTx">
        <pc:chgData name="Rachel Boxer" userId="6da37c9f42e40059" providerId="LiveId" clId="{FD7CF1F5-DD9F-491A-A461-CA8F3DB494F4}" dt="2025-08-20T09:39:51.883" v="1580" actId="20577"/>
        <pc:sldMkLst>
          <pc:docMk/>
          <pc:sldMk cId="996435634" sldId="560"/>
        </pc:sldMkLst>
      </pc:sldChg>
      <pc:sldChg chg="addSp modSp new ord modNotesTx">
        <pc:chgData name="Rachel Boxer" userId="6da37c9f42e40059" providerId="LiveId" clId="{FD7CF1F5-DD9F-491A-A461-CA8F3DB494F4}" dt="2025-08-20T09:44:31.264" v="1786" actId="20577"/>
        <pc:sldMkLst>
          <pc:docMk/>
          <pc:sldMk cId="1151164550" sldId="561"/>
        </pc:sldMkLst>
        <pc:picChg chg="add mod">
          <ac:chgData name="Rachel Boxer" userId="6da37c9f42e40059" providerId="LiveId" clId="{FD7CF1F5-DD9F-491A-A461-CA8F3DB494F4}" dt="2025-08-20T09:42:47.029" v="1614" actId="208"/>
          <ac:picMkLst>
            <pc:docMk/>
            <pc:sldMk cId="1151164550" sldId="561"/>
            <ac:picMk id="4" creationId="{5CBFE04C-1F9B-34CA-9C6E-78A6334E009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22/08/2025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ignbsl.com/sign/helpfu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iglib.library.vanderbilt.edu/act-imagelink.pl?RC=5972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085FC-E5D9-69C9-8B10-63BBA2F83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0F279-A292-CA8A-8705-AB6C9E4AB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17E8F-7001-B43D-A8AA-1DD16CBE31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200" b="1" i="0" kern="1200" dirty="0">
                <a:solidFill>
                  <a:schemeClr val="tx1"/>
                </a:solidFill>
                <a:effectLst/>
                <a:latin typeface="+mn-lt"/>
                <a:ea typeface="+mn-ea"/>
                <a:cs typeface="+mn-cs"/>
              </a:rPr>
              <a:t>God of sacred space, be the peace that I crave.</a:t>
            </a:r>
            <a:br>
              <a:rPr lang="en-GB" b="1" dirty="0"/>
            </a:br>
            <a:br>
              <a:rPr lang="en-GB" b="1" dirty="0"/>
            </a:br>
            <a:br>
              <a:rPr lang="en-GB" b="1" dirty="0"/>
            </a:br>
            <a:endParaRPr lang="en-GB" b="1" dirty="0"/>
          </a:p>
        </p:txBody>
      </p:sp>
      <p:sp>
        <p:nvSpPr>
          <p:cNvPr id="4" name="Slide Number Placeholder 3">
            <a:extLst>
              <a:ext uri="{FF2B5EF4-FFF2-40B4-BE49-F238E27FC236}">
                <a16:creationId xmlns:a16="http://schemas.microsoft.com/office/drawing/2014/main" id="{EBD60411-062D-B823-2A96-9503EC9B3E6C}"/>
              </a:ext>
            </a:extLst>
          </p:cNvPr>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41549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7445D-E037-FE39-4397-3E01898BE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B074E-4364-6BD0-1C15-1213C8296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4CBBA-92A3-DA58-FD10-4ED4D40EB1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11: </a:t>
            </a:r>
            <a:r>
              <a:rPr lang="en-GB" sz="1200" b="1" i="0" kern="1200" dirty="0">
                <a:solidFill>
                  <a:schemeClr val="tx1"/>
                </a:solidFill>
                <a:effectLst/>
                <a:latin typeface="+mn-lt"/>
                <a:ea typeface="+mn-ea"/>
                <a:cs typeface="+mn-cs"/>
              </a:rPr>
              <a:t>God of setting sun, be the rest I desire.</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br>
              <a:rPr lang="en-GB" b="1" dirty="0"/>
            </a:br>
            <a:br>
              <a:rPr lang="en-GB" b="1" dirty="0"/>
            </a:br>
            <a:endParaRPr lang="en-GB" b="1" dirty="0"/>
          </a:p>
        </p:txBody>
      </p:sp>
      <p:sp>
        <p:nvSpPr>
          <p:cNvPr id="4" name="Slide Number Placeholder 3">
            <a:extLst>
              <a:ext uri="{FF2B5EF4-FFF2-40B4-BE49-F238E27FC236}">
                <a16:creationId xmlns:a16="http://schemas.microsoft.com/office/drawing/2014/main" id="{B0459336-D569-A32F-29DB-A7C21DC22D3A}"/>
              </a:ext>
            </a:extLst>
          </p:cNvPr>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133615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13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peaceful</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Helpful: </a:t>
            </a:r>
            <a:r>
              <a:rPr lang="en-GB" sz="1200" i="1" u="sng" kern="1200" dirty="0">
                <a:solidFill>
                  <a:schemeClr val="tx1"/>
                </a:solidFill>
                <a:effectLst/>
                <a:latin typeface="+mn-lt"/>
                <a:ea typeface="+mn-ea"/>
                <a:cs typeface="+mn-cs"/>
                <a:hlinkClick r:id="rId4"/>
              </a:rPr>
              <a:t>https://www.signbsl.com/sign/helpful</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14: Reflective areas –  small frames, my ‘thin’ place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a:t>
            </a:r>
            <a:r>
              <a:rPr lang="en-US" sz="1200" kern="1200" dirty="0">
                <a:solidFill>
                  <a:schemeClr val="tx1"/>
                </a:solidFill>
                <a:effectLst/>
                <a:latin typeface="+mn-lt"/>
                <a:ea typeface="+mn-ea"/>
                <a:cs typeface="+mn-cs"/>
              </a:rPr>
              <a:t>Do you have a special place where you like to go to be with God, or with Nature?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Choose a small frame and draw inside it your special place.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 </a:t>
            </a:r>
            <a:r>
              <a:rPr lang="en-US" sz="1200" kern="1200" dirty="0">
                <a:solidFill>
                  <a:schemeClr val="tx1"/>
                </a:solidFill>
                <a:effectLst/>
                <a:latin typeface="+mn-lt"/>
                <a:ea typeface="+mn-ea"/>
                <a:cs typeface="+mn-cs"/>
              </a:rPr>
              <a:t>How does it feel to be in our special places?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14</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15: Showing the annunciation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dirty="0">
                <a:effectLst/>
                <a:hlinkClick r:id="rId3"/>
              </a:rPr>
              <a:t>https://diglib.library.vanderbilt.edu/act-imagelink.pl?RC=59721</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 / tradition does the 2</a:t>
            </a:r>
            <a:r>
              <a:rPr lang="en-GB" sz="1200" i="1" kern="1200" baseline="30000" dirty="0">
                <a:solidFill>
                  <a:schemeClr val="tx1"/>
                </a:solidFill>
                <a:effectLst/>
                <a:latin typeface="+mn-lt"/>
                <a:ea typeface="+mn-ea"/>
                <a:cs typeface="+mn-cs"/>
              </a:rPr>
              <a:t>nd</a:t>
            </a:r>
            <a:r>
              <a:rPr lang="en-GB" sz="1200" i="1" kern="1200" dirty="0">
                <a:solidFill>
                  <a:schemeClr val="tx1"/>
                </a:solidFill>
                <a:effectLst/>
                <a:latin typeface="+mn-lt"/>
                <a:ea typeface="+mn-ea"/>
                <a:cs typeface="+mn-cs"/>
              </a:rPr>
              <a:t> piece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9233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Today, we will be looking at another of Jacqui’s panels. But first, here’s a question to ponder……</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Who would you want to meet…..?</a:t>
            </a:r>
          </a:p>
          <a:p>
            <a:r>
              <a:rPr lang="en-GB" b="0" dirty="0"/>
              <a:t>If you could meet and chat with anyone, past or present, who would it be? Involve the adults in the room as well for this discussion! </a:t>
            </a:r>
            <a:r>
              <a:rPr lang="en-GB" b="0" i="1" dirty="0"/>
              <a:t>[Allow a good period of time for thinking / maybe talking to a partner. Talk together about how it would feel, what you would say to them, what questions you would like to ask etc.]</a:t>
            </a: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219831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dirty="0"/>
              <a:t>Slide 4: Transfiguration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Today’s panel also features an unexpected meeting. Relax, and focus on calm breathing, while I read the words from the Bible (in Matthew chapter 17) which tell the story of this picture:</a:t>
            </a:r>
          </a:p>
          <a:p>
            <a:r>
              <a:rPr lang="en-GB" b="0" i="1" u="none" strike="noStrike" dirty="0">
                <a:solidFill>
                  <a:srgbClr val="000000"/>
                </a:solidFill>
                <a:effectLst/>
                <a:latin typeface="system-ui"/>
              </a:rPr>
              <a:t>Six days later, Jesus took Peter, James, and John (the brother of James) up on a high mountain. They were all alone there. While they watched, Jesus was changed. His face became bright like the sun. And his clothes became white as light. Then two men were there, talking with him. The men were Moses and Elijah. Peter said to Jesus, “Lord, it is good that we are here. If you want, I will put three tents here—one for you, one for Moses, and one for Elijah.” While Peter was talking, a bright cloud covered them. A voice came from the cloud. The voice said, “This is my Son and I love him. I am very pleased with him. Listen to him!”</a:t>
            </a:r>
          </a:p>
          <a:p>
            <a:endParaRPr lang="en-GB" b="0" dirty="0"/>
          </a:p>
          <a:p>
            <a:r>
              <a:rPr lang="en-GB" b="0" dirty="0"/>
              <a:t>Now can you work out the answers to our thinking questions for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….Who are the people in this panel?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….How do you know this?</a:t>
            </a:r>
          </a:p>
          <a:p>
            <a:r>
              <a:rPr lang="en-GB" sz="1200" b="0" i="0" dirty="0"/>
              <a:t>….Who’s holding objects? What are they?</a:t>
            </a:r>
          </a:p>
          <a:p>
            <a:r>
              <a:rPr lang="en-GB" sz="1200" b="0" i="0" dirty="0"/>
              <a:t>….How are the people feeling? What are the three disciples doing?</a:t>
            </a:r>
          </a:p>
          <a:p>
            <a:r>
              <a:rPr lang="en-GB" sz="1200" b="0" i="0" dirty="0"/>
              <a:t>….Are there any words to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dirty="0"/>
              <a:t>Now spend a few minutes talking about the things you were thinking about….and pick out the words </a:t>
            </a:r>
            <a:r>
              <a:rPr lang="en-GB" sz="1100" b="1" dirty="0">
                <a:solidFill>
                  <a:schemeClr val="tx1"/>
                </a:solidFill>
                <a:latin typeface="Century Gothic" panose="020B0502020202020204" pitchFamily="34" charset="0"/>
              </a:rPr>
              <a:t>‘This is my Son, whom I love. With him I am well pleased. Listen to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t>….Whose words are these? So, who else is on the mountain? </a:t>
            </a:r>
            <a:r>
              <a:rPr lang="en-GB" sz="1100" b="0" i="1" dirty="0"/>
              <a:t>[God!]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t>…I wonder who the disciples were more shocked to meet?!!....</a:t>
            </a:r>
          </a:p>
          <a:p>
            <a:endParaRPr lang="en-GB" sz="1100" b="0" i="0" dirty="0"/>
          </a:p>
          <a:p>
            <a:r>
              <a:rPr lang="en-GB" sz="1100" b="0" i="0" dirty="0"/>
              <a:t>….Can you find the bird? What is it this week?</a:t>
            </a:r>
          </a:p>
          <a:p>
            <a:r>
              <a:rPr lang="en-GB" sz="1100" b="0" i="1" dirty="0"/>
              <a:t>Some of you might know the story of the Ugly Duckling, which isn’t a duckling after all, but a baby swan which is grey and rather unattractive to look at– in the story, people called it ‘ugly’, until one day, it grew into a beautiful swan. It was transformed, a bit like Jesus in this panel.</a:t>
            </a:r>
          </a:p>
          <a:p>
            <a:endParaRPr lang="en-GB" sz="1100" b="0" i="0" dirty="0"/>
          </a:p>
          <a:p>
            <a:endParaRPr lang="en-GB" sz="1100" b="0" i="0" dirty="0"/>
          </a:p>
          <a:p>
            <a:endParaRPr lang="en-GB" b="0" i="0" dirty="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dirty="0"/>
              <a:t>Slide 5: Transfiguration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must’ve been a very strange experience for the three friends Peter, James and John who were with Jesus on the mountainside. It maybe felt a little like we would feel if we actually did get to meet our fantasy guest(s), because Moses and Elijah were the most famous of all the prophets from Israel’s history! It must’ve felt very confusing…. They might perhaps have thought that this was a dream, and so not something that would be easy to explain afterwards! Jesus had already performed miracles and told parables, so the disciples knew that Jesus was no ordinary human being, but they had probably not expected to hear God himself speaking…..</a:t>
            </a:r>
            <a:r>
              <a:rPr lang="en-GB" sz="1200" b="1" dirty="0">
                <a:solidFill>
                  <a:schemeClr val="tx1"/>
                </a:solidFill>
                <a:latin typeface="Century Gothic" panose="020B0502020202020204" pitchFamily="34" charset="0"/>
              </a:rPr>
              <a:t> This is my Son, whom I love. With him I am well pleased. Listen to him.</a:t>
            </a:r>
            <a:endParaRPr lang="en-GB" b="0" dirty="0"/>
          </a:p>
          <a:p>
            <a:r>
              <a:rPr lang="en-GB" b="0" dirty="0"/>
              <a:t>This mountainside was what some people call a ‘thin place’ – a place where God seemed very close.</a:t>
            </a:r>
          </a:p>
          <a:p>
            <a:endParaRPr lang="en-GB" b="1" dirty="0"/>
          </a:p>
          <a:p>
            <a:endParaRPr lang="en-GB" sz="1100" b="0" i="0" dirty="0"/>
          </a:p>
          <a:p>
            <a:endParaRPr lang="en-GB" sz="1100" b="0" i="0" dirty="0"/>
          </a:p>
          <a:p>
            <a:endParaRPr lang="en-GB" sz="1100" b="0" i="0" dirty="0"/>
          </a:p>
          <a:p>
            <a:endParaRPr lang="en-GB" b="0" i="0" dirty="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Thin places</a:t>
            </a:r>
          </a:p>
          <a:p>
            <a:r>
              <a:rPr lang="en-GB" b="1" dirty="0"/>
              <a:t>…I wonder whether some of you have special places like this – thin places, where you go to feel close to God or close to Nature…or just by yourself?....</a:t>
            </a:r>
          </a:p>
          <a:p>
            <a:r>
              <a:rPr lang="en-GB" b="1" dirty="0"/>
              <a:t>….I wonder what it is about that place that makes it special for you?….</a:t>
            </a:r>
          </a:p>
          <a:p>
            <a:r>
              <a:rPr lang="en-GB" b="1" dirty="0"/>
              <a:t>….or how being there brings you peace?....</a:t>
            </a:r>
          </a:p>
          <a:p>
            <a:r>
              <a:rPr lang="en-GB" b="0" i="1" dirty="0"/>
              <a:t>[you might like to give children some time to talk with a partner]</a:t>
            </a:r>
            <a:endParaRPr lang="en-US" b="1" i="1"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363565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Responding and words for worship</a:t>
            </a:r>
          </a:p>
          <a:p>
            <a:r>
              <a:rPr lang="en-GB" b="0" dirty="0"/>
              <a:t>We’ve heard today about Jesus and the three disciples meeting with God in this thin place on the mountainside. We’ve thought about what that might’ve felt like and about our own ‘thin places’……</a:t>
            </a:r>
          </a:p>
          <a:p>
            <a:r>
              <a:rPr lang="en-GB" b="0" dirty="0"/>
              <a:t>We’re going to create some space now, here, as we are gathered, because our times together in collective worship might sometimes feel like ‘thin places’ for some…..collective worship offers the opportunity for stillness and reflection in our busy days…..a time to for us to be quiet and thoughtful, or to find God…..there are no wondering questions for us today, so use this peaceful space in a way that feels comfortable for you. You might even want to close your eyes….</a:t>
            </a:r>
          </a:p>
          <a:p>
            <a:endParaRPr lang="en-GB" b="0" dirty="0"/>
          </a:p>
          <a:p>
            <a:r>
              <a:rPr lang="en-GB" b="0" i="1" dirty="0"/>
              <a:t>[Length of time for this to be decided by you, according to context]</a:t>
            </a:r>
          </a:p>
          <a:p>
            <a:endParaRPr lang="en-GB" b="0" dirty="0"/>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draw this time to a close, I’m going to use the words of a prayer now. It’s a prayer from the Celtic tradition and speaks of finding God in the natural world around us. If this is something that you feel comfortable doing, then do join in with the ‘Amen’ at the end:</a:t>
            </a:r>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96106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200" b="1" i="0" kern="1200" dirty="0">
                <a:solidFill>
                  <a:schemeClr val="tx1"/>
                </a:solidFill>
                <a:effectLst/>
                <a:latin typeface="+mn-lt"/>
                <a:ea typeface="+mn-ea"/>
                <a:cs typeface="+mn-cs"/>
              </a:rPr>
              <a:t>God of rising sun, be the warmth that I feel.</a:t>
            </a:r>
            <a:br>
              <a:rPr lang="en-GB" b="1" dirty="0"/>
            </a:b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42348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19A28-689E-687C-12B7-B6EE26384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62824-9FDA-3660-F231-44085837C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830C5-7223-466F-5871-483B5EA9D2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 </a:t>
            </a:r>
            <a:r>
              <a:rPr lang="en-GB" sz="1200" b="1" i="0" kern="1200" dirty="0">
                <a:solidFill>
                  <a:schemeClr val="tx1"/>
                </a:solidFill>
                <a:effectLst/>
                <a:latin typeface="+mn-lt"/>
                <a:ea typeface="+mn-ea"/>
                <a:cs typeface="+mn-cs"/>
              </a:rPr>
              <a:t>God of gentle wind, be the air that I breathe</a:t>
            </a:r>
            <a:r>
              <a:rPr lang="en-GB" b="1" dirty="0"/>
              <a:t>.</a:t>
            </a:r>
            <a:br>
              <a:rPr lang="en-GB" b="1" dirty="0"/>
            </a:br>
            <a:br>
              <a:rPr lang="en-GB" b="1" dirty="0"/>
            </a:br>
            <a:endParaRPr lang="en-GB" b="1" dirty="0"/>
          </a:p>
        </p:txBody>
      </p:sp>
      <p:sp>
        <p:nvSpPr>
          <p:cNvPr id="4" name="Slide Number Placeholder 3">
            <a:extLst>
              <a:ext uri="{FF2B5EF4-FFF2-40B4-BE49-F238E27FC236}">
                <a16:creationId xmlns:a16="http://schemas.microsoft.com/office/drawing/2014/main" id="{F2EEA953-5147-8701-9010-DFB79A1940A1}"/>
              </a:ext>
            </a:extLst>
          </p:cNvPr>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353041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95FB042-9E09-E258-7382-B50CE0A165B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554531C-79E0-3B77-ABB1-AF1FEC957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6" y="368660"/>
            <a:ext cx="9173853" cy="6120680"/>
          </a:xfrm>
          <a:prstGeom prst="rect">
            <a:avLst/>
          </a:prstGeom>
          <a:ln w="28575">
            <a:solidFill>
              <a:schemeClr val="bg1"/>
            </a:solidFill>
          </a:ln>
        </p:spPr>
      </p:pic>
      <p:sp>
        <p:nvSpPr>
          <p:cNvPr id="3" name="TextBox 2">
            <a:extLst>
              <a:ext uri="{FF2B5EF4-FFF2-40B4-BE49-F238E27FC236}">
                <a16:creationId xmlns:a16="http://schemas.microsoft.com/office/drawing/2014/main" id="{F6F78702-0862-4A88-CEE0-093D1C4CB88A}"/>
              </a:ext>
            </a:extLst>
          </p:cNvPr>
          <p:cNvSpPr txBox="1"/>
          <p:nvPr/>
        </p:nvSpPr>
        <p:spPr>
          <a:xfrm>
            <a:off x="251520" y="4437112"/>
            <a:ext cx="8640960" cy="1754326"/>
          </a:xfrm>
          <a:prstGeom prst="rect">
            <a:avLst/>
          </a:prstGeom>
          <a:solidFill>
            <a:schemeClr val="tx1">
              <a:alpha val="38000"/>
            </a:schemeClr>
          </a:solidFill>
        </p:spPr>
        <p:txBody>
          <a:bodyPr wrap="square" rtlCol="0">
            <a:spAutoFit/>
          </a:bodyPr>
          <a:lstStyle/>
          <a:p>
            <a:pPr algn="ctr"/>
            <a:r>
              <a:rPr lang="en-GB" sz="5400" b="1" dirty="0">
                <a:solidFill>
                  <a:schemeClr val="bg1"/>
                </a:solidFill>
                <a:latin typeface="Century Gothic" panose="020B0502020202020204" pitchFamily="34" charset="0"/>
              </a:rPr>
              <a:t>God of sacred space, be the peace that I crave.</a:t>
            </a:r>
          </a:p>
        </p:txBody>
      </p:sp>
    </p:spTree>
    <p:extLst>
      <p:ext uri="{BB962C8B-B14F-4D97-AF65-F5344CB8AC3E}">
        <p14:creationId xmlns:p14="http://schemas.microsoft.com/office/powerpoint/2010/main" val="2382342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A27F5-815B-69EC-FC31-F9D03345428B}"/>
            </a:ext>
          </a:extLst>
        </p:cNvPr>
        <p:cNvGrpSpPr/>
        <p:nvPr/>
      </p:nvGrpSpPr>
      <p:grpSpPr>
        <a:xfrm>
          <a:off x="0" y="0"/>
          <a:ext cx="0" cy="0"/>
          <a:chOff x="0" y="0"/>
          <a:chExt cx="0" cy="0"/>
        </a:xfrm>
      </p:grpSpPr>
      <p:pic>
        <p:nvPicPr>
          <p:cNvPr id="3" name="Picture 2" descr="A sunset over a beach&#10;&#10;AI-generated content may be incorrect.">
            <a:extLst>
              <a:ext uri="{FF2B5EF4-FFF2-40B4-BE49-F238E27FC236}">
                <a16:creationId xmlns:a16="http://schemas.microsoft.com/office/drawing/2014/main" id="{3ECD0E9B-5F07-B70A-B287-2E63B18CC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9334"/>
            <a:ext cx="9144000" cy="6079331"/>
          </a:xfrm>
          <a:prstGeom prst="rect">
            <a:avLst/>
          </a:prstGeom>
          <a:ln>
            <a:solidFill>
              <a:schemeClr val="bg1"/>
            </a:solidFill>
          </a:ln>
        </p:spPr>
      </p:pic>
      <p:sp>
        <p:nvSpPr>
          <p:cNvPr id="4" name="TextBox 3">
            <a:extLst>
              <a:ext uri="{FF2B5EF4-FFF2-40B4-BE49-F238E27FC236}">
                <a16:creationId xmlns:a16="http://schemas.microsoft.com/office/drawing/2014/main" id="{F0EA4E02-BD61-35D1-EFF4-2E23371B1CDA}"/>
              </a:ext>
            </a:extLst>
          </p:cNvPr>
          <p:cNvSpPr txBox="1"/>
          <p:nvPr/>
        </p:nvSpPr>
        <p:spPr>
          <a:xfrm>
            <a:off x="251520" y="4437112"/>
            <a:ext cx="8640960" cy="1754326"/>
          </a:xfrm>
          <a:prstGeom prst="rect">
            <a:avLst/>
          </a:prstGeom>
          <a:solidFill>
            <a:schemeClr val="tx1">
              <a:alpha val="38000"/>
            </a:schemeClr>
          </a:solidFill>
        </p:spPr>
        <p:txBody>
          <a:bodyPr wrap="square" rtlCol="0">
            <a:spAutoFit/>
          </a:bodyPr>
          <a:lstStyle/>
          <a:p>
            <a:pPr algn="ctr"/>
            <a:r>
              <a:rPr lang="en-GB" sz="5400" b="1" dirty="0">
                <a:solidFill>
                  <a:schemeClr val="bg1"/>
                </a:solidFill>
                <a:latin typeface="Century Gothic" panose="020B0502020202020204" pitchFamily="34" charset="0"/>
              </a:rPr>
              <a:t>God of setting sun, be the rest I desire.</a:t>
            </a:r>
          </a:p>
        </p:txBody>
      </p:sp>
    </p:spTree>
    <p:extLst>
      <p:ext uri="{BB962C8B-B14F-4D97-AF65-F5344CB8AC3E}">
        <p14:creationId xmlns:p14="http://schemas.microsoft.com/office/powerpoint/2010/main" val="137357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peaceful</a:t>
            </a:r>
            <a:r>
              <a:rPr lang="en-GB" sz="2800"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119879" y="5238508"/>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child sitting on sand looking at the ocean&#10;&#10;AI-generated content may be incorrect.">
            <a:extLst>
              <a:ext uri="{FF2B5EF4-FFF2-40B4-BE49-F238E27FC236}">
                <a16:creationId xmlns:a16="http://schemas.microsoft.com/office/drawing/2014/main" id="{359CE84F-E0CC-9249-D0A5-E4E1AEE86E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86" y="348276"/>
            <a:ext cx="9144000" cy="4498826"/>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quare picture frame with a black background&#10;&#10;AI-generated content may be incorrect.">
            <a:extLst>
              <a:ext uri="{FF2B5EF4-FFF2-40B4-BE49-F238E27FC236}">
                <a16:creationId xmlns:a16="http://schemas.microsoft.com/office/drawing/2014/main" id="{B74EAF95-8395-B1AE-2510-05AF152756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3384" y="670384"/>
            <a:ext cx="5517232" cy="5517232"/>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22D51-8582-5EA1-31F3-D614A9975544}"/>
              </a:ext>
            </a:extLst>
          </p:cNvPr>
          <p:cNvSpPr txBox="1"/>
          <p:nvPr/>
        </p:nvSpPr>
        <p:spPr>
          <a:xfrm>
            <a:off x="4706461" y="6279703"/>
            <a:ext cx="4284277" cy="461665"/>
          </a:xfrm>
          <a:prstGeom prst="rect">
            <a:avLst/>
          </a:prstGeom>
          <a:noFill/>
        </p:spPr>
        <p:txBody>
          <a:bodyPr wrap="square" rtlCol="0">
            <a:spAutoFit/>
          </a:bodyPr>
          <a:lstStyle/>
          <a:p>
            <a:pPr algn="ctr"/>
            <a:r>
              <a:rPr lang="en-GB" sz="1200" dirty="0">
                <a:solidFill>
                  <a:schemeClr val="bg1"/>
                </a:solidFill>
                <a:latin typeface="Century Gothic" panose="020B0502020202020204" pitchFamily="34" charset="0"/>
              </a:rPr>
              <a:t>Transfiguration, by Theophanes the Greek and workshop c. 1400 from </a:t>
            </a:r>
            <a:r>
              <a:rPr lang="en-GB" sz="1200" b="1" dirty="0">
                <a:solidFill>
                  <a:schemeClr val="bg1"/>
                </a:solidFill>
                <a:latin typeface="Century Gothic" panose="020B0502020202020204" pitchFamily="34" charset="0"/>
              </a:rPr>
              <a:t>Art in the Christian Tradition</a:t>
            </a:r>
            <a:endParaRPr lang="en-GB" sz="1200" dirty="0">
              <a:solidFill>
                <a:schemeClr val="bg1"/>
              </a:solidFill>
              <a:latin typeface="Century Gothic" panose="020B0502020202020204" pitchFamily="34" charset="0"/>
            </a:endParaRPr>
          </a:p>
        </p:txBody>
      </p:sp>
      <p:pic>
        <p:nvPicPr>
          <p:cNvPr id="4" name="Picture 3" descr="A religious painting of a person with a white crown&#10;&#10;AI-generated content may be incorrect.">
            <a:extLst>
              <a:ext uri="{FF2B5EF4-FFF2-40B4-BE49-F238E27FC236}">
                <a16:creationId xmlns:a16="http://schemas.microsoft.com/office/drawing/2014/main" id="{71726284-1B94-0990-CF61-B8DD96D58B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180653"/>
            <a:ext cx="4283910" cy="5949280"/>
          </a:xfrm>
          <a:prstGeom prst="rect">
            <a:avLst/>
          </a:prstGeom>
          <a:ln>
            <a:solidFill>
              <a:schemeClr val="bg1"/>
            </a:solidFill>
          </a:ln>
        </p:spPr>
      </p:pic>
      <p:pic>
        <p:nvPicPr>
          <p:cNvPr id="5" name="Picture 4" descr="A group of people standing on a wall&#10;&#10;AI-generated content may be incorrect.">
            <a:extLst>
              <a:ext uri="{FF2B5EF4-FFF2-40B4-BE49-F238E27FC236}">
                <a16:creationId xmlns:a16="http://schemas.microsoft.com/office/drawing/2014/main" id="{D2EDB105-12DC-BCC5-CF7A-ECCA302C0DA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4006" y="70919"/>
            <a:ext cx="4608512" cy="6787081"/>
          </a:xfrm>
          <a:prstGeom prst="rect">
            <a:avLst/>
          </a:prstGeom>
        </p:spPr>
      </p:pic>
    </p:spTree>
    <p:extLst>
      <p:ext uri="{BB962C8B-B14F-4D97-AF65-F5344CB8AC3E}">
        <p14:creationId xmlns:p14="http://schemas.microsoft.com/office/powerpoint/2010/main" val="6979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cartoon characters sitting in chairs&#10;&#10;AI-generated content may be incorrect.">
            <a:extLst>
              <a:ext uri="{FF2B5EF4-FFF2-40B4-BE49-F238E27FC236}">
                <a16:creationId xmlns:a16="http://schemas.microsoft.com/office/drawing/2014/main" id="{7DC6AE09-431B-C77E-5D59-86D176BC9A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1138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6" name="Picture 5" descr="A group of people standing on a wall&#10;&#10;AI-generated content may be incorrect.">
            <a:extLst>
              <a:ext uri="{FF2B5EF4-FFF2-40B4-BE49-F238E27FC236}">
                <a16:creationId xmlns:a16="http://schemas.microsoft.com/office/drawing/2014/main" id="{F91044D5-8ED2-7E78-7736-A815CDF1796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267744" y="34299"/>
            <a:ext cx="4608512" cy="6787081"/>
          </a:xfrm>
          <a:prstGeom prst="rect">
            <a:avLst/>
          </a:prstGeom>
        </p:spPr>
      </p:pic>
      <p:sp>
        <p:nvSpPr>
          <p:cNvPr id="14" name="Rectangle: Rounded Corners 13">
            <a:extLst>
              <a:ext uri="{FF2B5EF4-FFF2-40B4-BE49-F238E27FC236}">
                <a16:creationId xmlns:a16="http://schemas.microsoft.com/office/drawing/2014/main" id="{1693BA24-D6D7-77B5-8734-0A8F937A9001}"/>
              </a:ext>
            </a:extLst>
          </p:cNvPr>
          <p:cNvSpPr/>
          <p:nvPr/>
        </p:nvSpPr>
        <p:spPr>
          <a:xfrm>
            <a:off x="6516216" y="3460973"/>
            <a:ext cx="2378841" cy="115212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This is my Son, whom I love. With him I am well pleased. Listen to him.</a:t>
            </a:r>
          </a:p>
        </p:txBody>
      </p:sp>
    </p:spTree>
    <p:extLst>
      <p:ext uri="{BB962C8B-B14F-4D97-AF65-F5344CB8AC3E}">
        <p14:creationId xmlns:p14="http://schemas.microsoft.com/office/powerpoint/2010/main" val="18039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6" name="Picture 5" descr="A group of people standing on a wall&#10;&#10;AI-generated content may be incorrect.">
            <a:extLst>
              <a:ext uri="{FF2B5EF4-FFF2-40B4-BE49-F238E27FC236}">
                <a16:creationId xmlns:a16="http://schemas.microsoft.com/office/drawing/2014/main" id="{F91044D5-8ED2-7E78-7736-A815CDF1796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267744" y="34299"/>
            <a:ext cx="4608512" cy="6787081"/>
          </a:xfrm>
          <a:prstGeom prst="rect">
            <a:avLst/>
          </a:prstGeom>
        </p:spPr>
      </p:pic>
      <p:sp>
        <p:nvSpPr>
          <p:cNvPr id="14" name="Rectangle: Rounded Corners 13">
            <a:extLst>
              <a:ext uri="{FF2B5EF4-FFF2-40B4-BE49-F238E27FC236}">
                <a16:creationId xmlns:a16="http://schemas.microsoft.com/office/drawing/2014/main" id="{1693BA24-D6D7-77B5-8734-0A8F937A9001}"/>
              </a:ext>
            </a:extLst>
          </p:cNvPr>
          <p:cNvSpPr/>
          <p:nvPr/>
        </p:nvSpPr>
        <p:spPr>
          <a:xfrm>
            <a:off x="6516216" y="3460973"/>
            <a:ext cx="2378841" cy="115212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This is my Son, whom I love. With him I am well pleased. Listen to him.</a:t>
            </a:r>
          </a:p>
        </p:txBody>
      </p:sp>
    </p:spTree>
    <p:extLst>
      <p:ext uri="{BB962C8B-B14F-4D97-AF65-F5344CB8AC3E}">
        <p14:creationId xmlns:p14="http://schemas.microsoft.com/office/powerpoint/2010/main" val="99643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BFE04C-1F9B-34CA-9C6E-78A6334E00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6" y="368660"/>
            <a:ext cx="9173853" cy="6120680"/>
          </a:xfrm>
          <a:prstGeom prst="rect">
            <a:avLst/>
          </a:prstGeom>
          <a:ln w="28575">
            <a:solidFill>
              <a:schemeClr val="bg1"/>
            </a:solidFill>
          </a:ln>
        </p:spPr>
      </p:pic>
      <p:sp>
        <p:nvSpPr>
          <p:cNvPr id="2" name="TextBox 1">
            <a:extLst>
              <a:ext uri="{FF2B5EF4-FFF2-40B4-BE49-F238E27FC236}">
                <a16:creationId xmlns:a16="http://schemas.microsoft.com/office/drawing/2014/main" id="{8B6BE17E-DA6D-2702-B4B1-F4E46F230B86}"/>
              </a:ext>
            </a:extLst>
          </p:cNvPr>
          <p:cNvSpPr txBox="1">
            <a:spLocks noChangeArrowheads="1"/>
          </p:cNvSpPr>
          <p:nvPr/>
        </p:nvSpPr>
        <p:spPr bwMode="auto">
          <a:xfrm>
            <a:off x="107504" y="908310"/>
            <a:ext cx="4032448" cy="5041380"/>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whether some of you have special places like this – thin places, where you go to feel close to God, or close to Nature....or just by </a:t>
            </a:r>
            <a:r>
              <a:rPr lang="en-GB" sz="2400" b="1">
                <a:solidFill>
                  <a:prstClr val="black"/>
                </a:solidFill>
                <a:latin typeface="Century Gothic" panose="020B0502020202020204" pitchFamily="34" charset="0"/>
              </a:rPr>
              <a:t>yourself?....</a:t>
            </a:r>
            <a:endParaRPr lang="en-GB" sz="2400" b="1" dirty="0">
              <a:solidFill>
                <a:prstClr val="black"/>
              </a:solidFill>
              <a:latin typeface="Century Gothic" panose="020B0502020202020204" pitchFamily="34" charset="0"/>
            </a:endParaRPr>
          </a:p>
          <a:p>
            <a:pPr algn="ctr" fontAlgn="auto">
              <a:spcAft>
                <a:spcPts val="0"/>
              </a:spcAft>
              <a:buNone/>
              <a:defRPr/>
            </a:pPr>
            <a:r>
              <a:rPr lang="en-GB" sz="2400" b="1" dirty="0">
                <a:solidFill>
                  <a:prstClr val="black"/>
                </a:solidFill>
                <a:latin typeface="Century Gothic" panose="020B0502020202020204" pitchFamily="34" charset="0"/>
              </a:rPr>
              <a:t>….I wonder what it is about that place that makes it special for you?....</a:t>
            </a:r>
          </a:p>
          <a:p>
            <a:pPr algn="ctr" fontAlgn="auto">
              <a:spcAft>
                <a:spcPts val="0"/>
              </a:spcAft>
              <a:buNone/>
              <a:defRPr/>
            </a:pPr>
            <a:r>
              <a:rPr lang="en-GB" sz="2400" b="1" dirty="0">
                <a:solidFill>
                  <a:prstClr val="black"/>
                </a:solidFill>
                <a:latin typeface="Century Gothic" panose="020B0502020202020204" pitchFamily="34" charset="0"/>
              </a:rPr>
              <a:t>….or how being there brings you peace?....</a:t>
            </a:r>
          </a:p>
        </p:txBody>
      </p:sp>
    </p:spTree>
    <p:extLst>
      <p:ext uri="{BB962C8B-B14F-4D97-AF65-F5344CB8AC3E}">
        <p14:creationId xmlns:p14="http://schemas.microsoft.com/office/powerpoint/2010/main" val="11511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tanding on a wall&#10;&#10;AI-generated content may be incorrect.">
            <a:extLst>
              <a:ext uri="{FF2B5EF4-FFF2-40B4-BE49-F238E27FC236}">
                <a16:creationId xmlns:a16="http://schemas.microsoft.com/office/drawing/2014/main" id="{697366E3-D42F-7EC1-190B-026E1AD9100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267744" y="70919"/>
            <a:ext cx="4608512" cy="6787081"/>
          </a:xfrm>
          <a:prstGeom prst="rect">
            <a:avLst/>
          </a:prstGeom>
        </p:spPr>
      </p:pic>
      <p:sp>
        <p:nvSpPr>
          <p:cNvPr id="6" name="Rectangle: Rounded Corners 5">
            <a:extLst>
              <a:ext uri="{FF2B5EF4-FFF2-40B4-BE49-F238E27FC236}">
                <a16:creationId xmlns:a16="http://schemas.microsoft.com/office/drawing/2014/main" id="{BDD7625E-85D2-EFED-139D-67D9F1951D35}"/>
              </a:ext>
            </a:extLst>
          </p:cNvPr>
          <p:cNvSpPr/>
          <p:nvPr/>
        </p:nvSpPr>
        <p:spPr>
          <a:xfrm>
            <a:off x="251520" y="332656"/>
            <a:ext cx="2378841" cy="115212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This is my Son, whom I love. With him I am well pleased. Listen to him.</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a sunset&#10;&#10;AI-generated content may be incorrect.">
            <a:extLst>
              <a:ext uri="{FF2B5EF4-FFF2-40B4-BE49-F238E27FC236}">
                <a16:creationId xmlns:a16="http://schemas.microsoft.com/office/drawing/2014/main" id="{59103A5D-EB0C-EFD7-DC36-377B7C6A60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
        <p:nvSpPr>
          <p:cNvPr id="4" name="TextBox 3">
            <a:extLst>
              <a:ext uri="{FF2B5EF4-FFF2-40B4-BE49-F238E27FC236}">
                <a16:creationId xmlns:a16="http://schemas.microsoft.com/office/drawing/2014/main" id="{2CE6D765-A807-6941-A796-B443EA79386B}"/>
              </a:ext>
            </a:extLst>
          </p:cNvPr>
          <p:cNvSpPr txBox="1"/>
          <p:nvPr/>
        </p:nvSpPr>
        <p:spPr>
          <a:xfrm>
            <a:off x="251520" y="548680"/>
            <a:ext cx="8640960" cy="1754326"/>
          </a:xfrm>
          <a:prstGeom prst="rect">
            <a:avLst/>
          </a:prstGeom>
          <a:solidFill>
            <a:schemeClr val="tx1">
              <a:alpha val="38000"/>
            </a:schemeClr>
          </a:solidFill>
        </p:spPr>
        <p:txBody>
          <a:bodyPr wrap="square" rtlCol="0">
            <a:spAutoFit/>
          </a:bodyPr>
          <a:lstStyle/>
          <a:p>
            <a:pPr algn="ctr"/>
            <a:r>
              <a:rPr lang="en-GB" sz="5400" b="1" dirty="0">
                <a:latin typeface="Century Gothic" panose="020B0502020202020204" pitchFamily="34" charset="0"/>
              </a:rPr>
              <a:t>God of rising sun, be the warmth that I feel.</a:t>
            </a:r>
          </a:p>
        </p:txBody>
      </p:sp>
    </p:spTree>
    <p:extLst>
      <p:ext uri="{BB962C8B-B14F-4D97-AF65-F5344CB8AC3E}">
        <p14:creationId xmlns:p14="http://schemas.microsoft.com/office/powerpoint/2010/main" val="357168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B192-C89E-C615-7F87-1034A92DCEBE}"/>
            </a:ext>
          </a:extLst>
        </p:cNvPr>
        <p:cNvGrpSpPr/>
        <p:nvPr/>
      </p:nvGrpSpPr>
      <p:grpSpPr>
        <a:xfrm>
          <a:off x="0" y="0"/>
          <a:ext cx="0" cy="0"/>
          <a:chOff x="0" y="0"/>
          <a:chExt cx="0" cy="0"/>
        </a:xfrm>
      </p:grpSpPr>
      <p:pic>
        <p:nvPicPr>
          <p:cNvPr id="3" name="Picture 2" descr="A close-up of a flower&#10;&#10;AI-generated content may be incorrect.">
            <a:extLst>
              <a:ext uri="{FF2B5EF4-FFF2-40B4-BE49-F238E27FC236}">
                <a16:creationId xmlns:a16="http://schemas.microsoft.com/office/drawing/2014/main" id="{158B7D48-3D0F-50B3-6FDD-20C8B08F0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4" name="TextBox 3">
            <a:extLst>
              <a:ext uri="{FF2B5EF4-FFF2-40B4-BE49-F238E27FC236}">
                <a16:creationId xmlns:a16="http://schemas.microsoft.com/office/drawing/2014/main" id="{6C2D7EC5-CC23-DCA2-ED94-392828DBEC91}"/>
              </a:ext>
            </a:extLst>
          </p:cNvPr>
          <p:cNvSpPr txBox="1"/>
          <p:nvPr/>
        </p:nvSpPr>
        <p:spPr>
          <a:xfrm>
            <a:off x="251520" y="548680"/>
            <a:ext cx="8640960" cy="1754326"/>
          </a:xfrm>
          <a:prstGeom prst="rect">
            <a:avLst/>
          </a:prstGeom>
          <a:solidFill>
            <a:schemeClr val="tx1">
              <a:alpha val="47000"/>
            </a:schemeClr>
          </a:solidFill>
        </p:spPr>
        <p:txBody>
          <a:bodyPr wrap="square" rtlCol="0">
            <a:spAutoFit/>
          </a:bodyPr>
          <a:lstStyle/>
          <a:p>
            <a:pPr algn="ctr"/>
            <a:r>
              <a:rPr lang="en-GB" sz="5400" b="1" dirty="0">
                <a:solidFill>
                  <a:schemeClr val="bg1"/>
                </a:solidFill>
                <a:latin typeface="Century Gothic" panose="020B0502020202020204" pitchFamily="34" charset="0"/>
              </a:rPr>
              <a:t>God of gentle wind, be the air that I breathe.</a:t>
            </a:r>
          </a:p>
        </p:txBody>
      </p:sp>
    </p:spTree>
    <p:extLst>
      <p:ext uri="{BB962C8B-B14F-4D97-AF65-F5344CB8AC3E}">
        <p14:creationId xmlns:p14="http://schemas.microsoft.com/office/powerpoint/2010/main" val="358508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4517</TotalTime>
  <Words>1845</Words>
  <Application>Microsoft Office PowerPoint</Application>
  <PresentationFormat>On-screen Show (4:3)</PresentationFormat>
  <Paragraphs>111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Century Gothic</vt:lpstr>
      <vt:lpstr>Symbol</vt:lpstr>
      <vt:lpstr>system-ui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94</cp:revision>
  <dcterms:created xsi:type="dcterms:W3CDTF">2008-03-03T20:29:43Z</dcterms:created>
  <dcterms:modified xsi:type="dcterms:W3CDTF">2025-08-22T22:42:37Z</dcterms:modified>
</cp:coreProperties>
</file>