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33"/>
  </p:notesMasterIdLst>
  <p:sldIdLst>
    <p:sldId id="526" r:id="rId4"/>
    <p:sldId id="274" r:id="rId5"/>
    <p:sldId id="527" r:id="rId6"/>
    <p:sldId id="285" r:id="rId7"/>
    <p:sldId id="281" r:id="rId8"/>
    <p:sldId id="296" r:id="rId9"/>
    <p:sldId id="283" r:id="rId10"/>
    <p:sldId id="282" r:id="rId11"/>
    <p:sldId id="286" r:id="rId12"/>
    <p:sldId id="288" r:id="rId13"/>
    <p:sldId id="298" r:id="rId14"/>
    <p:sldId id="315" r:id="rId15"/>
    <p:sldId id="258" r:id="rId16"/>
    <p:sldId id="776" r:id="rId17"/>
    <p:sldId id="777" r:id="rId18"/>
    <p:sldId id="778" r:id="rId19"/>
    <p:sldId id="779" r:id="rId20"/>
    <p:sldId id="780" r:id="rId21"/>
    <p:sldId id="783" r:id="rId22"/>
    <p:sldId id="781" r:id="rId23"/>
    <p:sldId id="782" r:id="rId24"/>
    <p:sldId id="297" r:id="rId25"/>
    <p:sldId id="312" r:id="rId26"/>
    <p:sldId id="784" r:id="rId27"/>
    <p:sldId id="302" r:id="rId28"/>
    <p:sldId id="785" r:id="rId29"/>
    <p:sldId id="523" r:id="rId30"/>
    <p:sldId id="524" r:id="rId31"/>
    <p:sldId id="52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95" autoAdjust="0"/>
  </p:normalViewPr>
  <p:slideViewPr>
    <p:cSldViewPr snapToGrid="0" snapToObjects="1">
      <p:cViewPr varScale="1">
        <p:scale>
          <a:sx n="81" d="100"/>
          <a:sy n="81" d="100"/>
        </p:scale>
        <p:origin x="1428"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A4425-05D5-49BD-903C-86C8650A3999}" type="datetimeFigureOut">
              <a:rPr lang="en-GB" smtClean="0"/>
              <a:t>27/11/2023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9247B-441B-40B5-A604-AE94B6C49405}" type="slidenum">
              <a:rPr lang="en-GB" smtClean="0"/>
              <a:t>‹#›</a:t>
            </a:fld>
            <a:endParaRPr lang="en-GB"/>
          </a:p>
        </p:txBody>
      </p:sp>
    </p:spTree>
    <p:extLst>
      <p:ext uri="{BB962C8B-B14F-4D97-AF65-F5344CB8AC3E}">
        <p14:creationId xmlns:p14="http://schemas.microsoft.com/office/powerpoint/2010/main" val="2100975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rPr>
              <a:t>Use our new gathering words. Why not invent your own actions to accompany them?</a:t>
            </a:r>
          </a:p>
          <a:p>
            <a:pPr marL="285750" indent="-285750">
              <a:buFont typeface="Arial" panose="020B0604020202020204" pitchFamily="34" charset="0"/>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Children: With ears ready to hear and hands ready to serve.</a:t>
            </a: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rPr>
              <a:t>All: </a:t>
            </a:r>
            <a:r>
              <a:rPr lang="en-GB" sz="1800" b="1" dirty="0">
                <a:effectLst/>
                <a:latin typeface="Calibri" panose="020F0502020204030204" pitchFamily="34" charset="0"/>
                <a:ea typeface="MS Mincho" panose="02020609040205080304" pitchFamily="49" charset="-128"/>
              </a:rPr>
              <a:t>May we be wise in all our actions today.</a:t>
            </a:r>
            <a:endParaRPr lang="en-US" altLang="en-US" b="1" dirty="0">
              <a:cs typeface="Times New Roman" panose="02020603050405020304" pitchFamily="18"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3EC9C2F-B570-47DB-AE86-C8120FBF935D}" type="slidenum">
              <a:rPr lang="en-GB" altLang="en-US">
                <a:solidFill>
                  <a:srgbClr val="000000"/>
                </a:solidFill>
              </a:rPr>
              <a:pPr/>
              <a:t>1</a:t>
            </a:fld>
            <a:endParaRPr lang="en-GB"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Slide 17: </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‘Turn these </a:t>
            </a: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rocks</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into bread’ the tempter* told Jesus. But Jesus would not be tempted. ‘It says in the Torah that we are not to depend on the bread that we eat, but on the words that God speaks to us,’ Jesus replied.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DB9247B-441B-40B5-A604-AE94B6C49405}" type="slidenum">
              <a:rPr lang="en-GB" smtClean="0"/>
              <a:t>17</a:t>
            </a:fld>
            <a:endParaRPr lang="en-GB"/>
          </a:p>
        </p:txBody>
      </p:sp>
    </p:spTree>
    <p:extLst>
      <p:ext uri="{BB962C8B-B14F-4D97-AF65-F5344CB8AC3E}">
        <p14:creationId xmlns:p14="http://schemas.microsoft.com/office/powerpoint/2010/main" val="644733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Slide 18: </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Then the tempter* took Jesus up to a </a:t>
            </a: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high place</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‘If you were to jump off here, angels would rescue you.’ But Jesus would not be tempted.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DB9247B-441B-40B5-A604-AE94B6C49405}" type="slidenum">
              <a:rPr lang="en-GB" smtClean="0"/>
              <a:t>18</a:t>
            </a:fld>
            <a:endParaRPr lang="en-GB"/>
          </a:p>
        </p:txBody>
      </p:sp>
    </p:spTree>
    <p:extLst>
      <p:ext uri="{BB962C8B-B14F-4D97-AF65-F5344CB8AC3E}">
        <p14:creationId xmlns:p14="http://schemas.microsoft.com/office/powerpoint/2010/main" val="1111353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Slide 19: </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Then the tempter* took him up to an </a:t>
            </a: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even higher place</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and showed him the whole world. ‘Bow down and worship me and all this will be yours!’ the devil said. But Jesus would still not be tempted.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DB9247B-441B-40B5-A604-AE94B6C49405}" type="slidenum">
              <a:rPr lang="en-GB" smtClean="0"/>
              <a:t>19</a:t>
            </a:fld>
            <a:endParaRPr lang="en-GB"/>
          </a:p>
        </p:txBody>
      </p:sp>
    </p:spTree>
    <p:extLst>
      <p:ext uri="{BB962C8B-B14F-4D97-AF65-F5344CB8AC3E}">
        <p14:creationId xmlns:p14="http://schemas.microsoft.com/office/powerpoint/2010/main" val="3275434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Slide 20: </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‘It is written that we should </a:t>
            </a: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worship only God</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Jesus said. ‘Now leave me!’ he told the tempter*. And he did.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DB9247B-441B-40B5-A604-AE94B6C49405}" type="slidenum">
              <a:rPr lang="en-GB" smtClean="0"/>
              <a:t>20</a:t>
            </a:fld>
            <a:endParaRPr lang="en-GB"/>
          </a:p>
        </p:txBody>
      </p:sp>
    </p:spTree>
    <p:extLst>
      <p:ext uri="{BB962C8B-B14F-4D97-AF65-F5344CB8AC3E}">
        <p14:creationId xmlns:p14="http://schemas.microsoft.com/office/powerpoint/2010/main" val="1202701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Slide 21: </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And so, the 40 days of Lent give Christians a chance to remember how Jesus followed God’s way, and to try to do the same, </a:t>
            </a: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loving God and loving others</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wherever they go. But it’s not always easy….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DB9247B-441B-40B5-A604-AE94B6C49405}" type="slidenum">
              <a:rPr lang="en-GB" smtClean="0"/>
              <a:t>21</a:t>
            </a:fld>
            <a:endParaRPr lang="en-GB"/>
          </a:p>
        </p:txBody>
      </p:sp>
    </p:spTree>
    <p:extLst>
      <p:ext uri="{BB962C8B-B14F-4D97-AF65-F5344CB8AC3E}">
        <p14:creationId xmlns:p14="http://schemas.microsoft.com/office/powerpoint/2010/main" val="2929204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17F461F-5B15-4D94-A7FE-38132BD020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3B1B5941-D64D-4B84-A91E-63B7316DFF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Slide 22: </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…in fact, living in this way is </a:t>
            </a: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hard work</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because as human beings, we often find it easier to think about ourselves. But the Wise Words we’ve been thinking about so far this term might just help us to do this. Maybe you’d like to be a part of the challenge this Lent, to live according to the good advice we’ve heard, because every little helps!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altLang="en-US" dirty="0"/>
          </a:p>
        </p:txBody>
      </p:sp>
      <p:sp>
        <p:nvSpPr>
          <p:cNvPr id="31748" name="Slide Number Placeholder 3">
            <a:extLst>
              <a:ext uri="{FF2B5EF4-FFF2-40B4-BE49-F238E27FC236}">
                <a16:creationId xmlns:a16="http://schemas.microsoft.com/office/drawing/2014/main" id="{1D1075B4-F78F-4511-82C5-3184243767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7F01F35-A489-4DB3-8A00-281E32AC680E}" type="slidenum">
              <a:rPr lang="en-GB" altLang="en-US"/>
              <a:pPr/>
              <a:t>22</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CB2D1AEF-DCF6-47B5-9C3F-98F1AF5679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A6CF6958-40FF-4946-B8C7-A178FDCAB5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Slide 23: </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The good news is that we’re not doing this alone: we can encourage one another to keep doing good…..and if we want to, we can ask God to help us too.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3796" name="Slide Number Placeholder 3">
            <a:extLst>
              <a:ext uri="{FF2B5EF4-FFF2-40B4-BE49-F238E27FC236}">
                <a16:creationId xmlns:a16="http://schemas.microsoft.com/office/drawing/2014/main" id="{55935959-2710-4D08-BC75-C18CC30611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6AF07A0-95ED-4CE3-9144-B63380FC96D6}" type="slidenum">
              <a:rPr lang="en-GB" altLang="en-US"/>
              <a:pPr/>
              <a:t>23</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Responding (and words for worship):</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24</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We heard at the start that ‘a wise child follows their parent’s good advice.’ For Jesus, this was God himself.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Jesus trusted God’s words to help him to overcome the temptations in the desert and to make good choices.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B9247B-441B-40B5-A604-AE94B6C49405}" type="slidenum">
              <a:rPr lang="en-GB" smtClean="0"/>
              <a:t>24</a:t>
            </a:fld>
            <a:endParaRPr lang="en-GB"/>
          </a:p>
        </p:txBody>
      </p:sp>
    </p:spTree>
    <p:extLst>
      <p:ext uri="{BB962C8B-B14F-4D97-AF65-F5344CB8AC3E}">
        <p14:creationId xmlns:p14="http://schemas.microsoft.com/office/powerpoint/2010/main" val="1388450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37AFA4F-8923-4C85-8D92-456F06AA2D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66D55650-078E-4B9A-81AD-C34871BC53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25:</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Let’s wonder together now….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 wonder what difference Lent makes to Christians?.... I wonder how it helps them to prepare for Easter?.... I wonder what difference it might make if we were to live differently during Lent…at school, or at home?... I wonder how our Wise Words might help us?...</a:t>
            </a:r>
            <a:endParaRPr lang="en-GB" altLang="en-US" sz="1800" b="1"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23556" name="Slide Number Placeholder 3">
            <a:extLst>
              <a:ext uri="{FF2B5EF4-FFF2-40B4-BE49-F238E27FC236}">
                <a16:creationId xmlns:a16="http://schemas.microsoft.com/office/drawing/2014/main" id="{C9C319FE-1215-45BC-BD1E-D71D0C50F7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C752DD-E33B-4555-AFA8-13791D6FBDA9}"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Slide 26: </a:t>
            </a:r>
            <a:r>
              <a:rPr lang="en-GB" sz="1800" i="1" dirty="0">
                <a:effectLst/>
                <a:latin typeface="Avenir Next LT Pro" panose="020B0504020202020204" pitchFamily="34" charset="0"/>
                <a:ea typeface="Calibri" panose="020F0502020204030204" pitchFamily="34" charset="0"/>
                <a:cs typeface="Times New Roman" panose="02020603050405020304" pitchFamily="18" charset="0"/>
              </a:rPr>
              <a:t>I’m going to use a prayer that’s been written especially for Lent. You might like to make it your own, or prefer to continue to be still and quiet with your own thoughts:</a:t>
            </a:r>
          </a:p>
          <a:p>
            <a:endParaRPr lang="en-GB" sz="1800" b="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God of all wisdom,</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Help us to work together to share what we have, so that everyone has what they need.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Help us to build a better world, where each of us can become the best person we can be.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Help us to live differently during this season of Lent.</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Amen</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1E475F-8A83-40E3-8495-DA49BC0061A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386635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 Let’s start with our wise words for today….. and as we journey towards Easter together this half term, later, we’ll be sharing a story from the life of Jesus.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2</a:t>
            </a:fld>
            <a:endParaRPr lang="en-GB" altLang="en-US"/>
          </a:p>
        </p:txBody>
      </p:sp>
    </p:spTree>
    <p:extLst>
      <p:ext uri="{BB962C8B-B14F-4D97-AF65-F5344CB8AC3E}">
        <p14:creationId xmlns:p14="http://schemas.microsoft.com/office/powerpoint/2010/main" val="1643239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a:effectLst/>
                <a:latin typeface="Calibri" panose="020F0502020204030204" pitchFamily="34" charset="0"/>
                <a:ea typeface="MS Mincho" panose="02020609040205080304" pitchFamily="49" charset="-128"/>
                <a:cs typeface="Times New Roman" panose="02020603050405020304" pitchFamily="18" charset="0"/>
              </a:rPr>
              <a:t>Slide 29: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Reflective areas </a:t>
            </a:r>
          </a:p>
          <a:p>
            <a:r>
              <a:rPr lang="en-GB" sz="1800" dirty="0">
                <a:effectLst/>
                <a:latin typeface="Avenir Next LT Pro" panose="020B0504020202020204" pitchFamily="34" charset="0"/>
                <a:ea typeface="Cambria" panose="02040503050406030204" pitchFamily="18" charset="0"/>
                <a:cs typeface="Times New Roman" panose="02020603050405020304" pitchFamily="18" charset="0"/>
              </a:rPr>
              <a:t>Look at your school value words: how do they help you to make good choices?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29</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‘A wise child follows their parent’s good advice’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Like </a:t>
            </a:r>
            <a:r>
              <a:rPr lang="en-GB" b="0" i="0" dirty="0" err="1"/>
              <a:t>roadsigns</a:t>
            </a:r>
            <a:r>
              <a:rPr lang="en-GB" b="0" i="0" dirty="0"/>
              <a:t>, w</a:t>
            </a:r>
            <a:r>
              <a:rPr lang="en-GB" b="0" dirty="0"/>
              <a:t>e all have people in our lives whose advice we trust – advice that helps us to make good decisions </a:t>
            </a:r>
            <a:r>
              <a:rPr lang="en-GB" b="0" i="1" dirty="0"/>
              <a:t>[you might want to unpack this a bit here]</a:t>
            </a:r>
          </a:p>
        </p:txBody>
      </p:sp>
      <p:sp>
        <p:nvSpPr>
          <p:cNvPr id="4" name="Slide Number Placeholder 3"/>
          <p:cNvSpPr>
            <a:spLocks noGrp="1"/>
          </p:cNvSpPr>
          <p:nvPr>
            <p:ph type="sldNum" sz="quarter" idx="5"/>
          </p:nvPr>
        </p:nvSpPr>
        <p:spPr/>
        <p:txBody>
          <a:bodyPr/>
          <a:lstStyle/>
          <a:p>
            <a:fld id="{4DB9247B-441B-40B5-A604-AE94B6C49405}" type="slidenum">
              <a:rPr lang="en-GB" smtClean="0"/>
              <a:t>3</a:t>
            </a:fld>
            <a:endParaRPr lang="en-GB"/>
          </a:p>
        </p:txBody>
      </p:sp>
    </p:spTree>
    <p:extLst>
      <p:ext uri="{BB962C8B-B14F-4D97-AF65-F5344CB8AC3E}">
        <p14:creationId xmlns:p14="http://schemas.microsoft.com/office/powerpoint/2010/main" val="242463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a:t>
            </a:r>
            <a:r>
              <a:rPr lang="en-GB" b="0" dirty="0"/>
              <a:t>So today, we’re going to turn to some </a:t>
            </a:r>
            <a:r>
              <a:rPr lang="en-GB" b="0" dirty="0" err="1"/>
              <a:t>roadsigns</a:t>
            </a:r>
            <a:r>
              <a:rPr lang="en-GB" b="0" dirty="0"/>
              <a:t> to help us with our story – and our wise words – for today. First, let’s remind ourselves what some of them mean when we see them on our roads – and then we’ll use them in a rather different way!</a:t>
            </a:r>
            <a:endParaRPr lang="en-GB" b="1" dirty="0"/>
          </a:p>
        </p:txBody>
      </p:sp>
      <p:sp>
        <p:nvSpPr>
          <p:cNvPr id="4" name="Slide Number Placeholder 3"/>
          <p:cNvSpPr>
            <a:spLocks noGrp="1"/>
          </p:cNvSpPr>
          <p:nvPr>
            <p:ph type="sldNum" sz="quarter" idx="5"/>
          </p:nvPr>
        </p:nvSpPr>
        <p:spPr/>
        <p:txBody>
          <a:bodyPr/>
          <a:lstStyle/>
          <a:p>
            <a:fld id="{4DB9247B-441B-40B5-A604-AE94B6C49405}" type="slidenum">
              <a:rPr lang="en-GB" smtClean="0"/>
              <a:t>4</a:t>
            </a:fld>
            <a:endParaRPr lang="en-GB"/>
          </a:p>
        </p:txBody>
      </p:sp>
    </p:spTree>
    <p:extLst>
      <p:ext uri="{BB962C8B-B14F-4D97-AF65-F5344CB8AC3E}">
        <p14:creationId xmlns:p14="http://schemas.microsoft.com/office/powerpoint/2010/main" val="3328213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7F30A66D-84C9-48E0-AE72-6D72979EBA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702002B5-674B-4161-9E14-4E24945C7C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800" b="1" dirty="0">
                <a:latin typeface="Avenir Next LT Pro" panose="020B0504020202020204" pitchFamily="34" charset="0"/>
                <a:ea typeface="Calibri" panose="020F0502020204030204" pitchFamily="34" charset="0"/>
                <a:cs typeface="Times New Roman" panose="02020603050405020304" pitchFamily="18" charset="0"/>
              </a:rPr>
              <a:t>Slide 13: Reduce speed</a:t>
            </a:r>
          </a:p>
          <a:p>
            <a:r>
              <a:rPr lang="en-GB" altLang="en-US" sz="1800" dirty="0">
                <a:latin typeface="Avenir Next LT Pro" panose="020B0504020202020204" pitchFamily="34" charset="0"/>
                <a:ea typeface="Calibri" panose="020F0502020204030204" pitchFamily="34" charset="0"/>
                <a:cs typeface="Times New Roman" panose="02020603050405020304" pitchFamily="18" charset="0"/>
              </a:rPr>
              <a:t>Like Advent, Lent is a special time of preparation for Christians …. a time to prepare for Easter… a time to live differently….a time to slow down and reflect….as we are going to do today</a:t>
            </a:r>
            <a:endParaRPr lang="en-GB" altLang="en-US" sz="1800" dirty="0">
              <a:latin typeface="Cambria" panose="02040503050406030204" pitchFamily="18" charset="0"/>
              <a:ea typeface="MS Mincho" panose="02020609040205080304" pitchFamily="49" charset="-128"/>
              <a:cs typeface="Times New Roman" panose="02020603050405020304" pitchFamily="18" charset="0"/>
            </a:endParaRPr>
          </a:p>
          <a:p>
            <a:endParaRPr lang="en-GB" altLang="en-US" dirty="0"/>
          </a:p>
        </p:txBody>
      </p:sp>
      <p:sp>
        <p:nvSpPr>
          <p:cNvPr id="23556" name="Slide Number Placeholder 3">
            <a:extLst>
              <a:ext uri="{FF2B5EF4-FFF2-40B4-BE49-F238E27FC236}">
                <a16:creationId xmlns:a16="http://schemas.microsoft.com/office/drawing/2014/main" id="{9A7D6573-6FDC-422A-9033-E0028FC9DA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0A05A65-AA42-44CE-B4D5-1214BB69ADE8}" type="slidenum">
              <a:rPr lang="en-GB" altLang="en-US"/>
              <a:pPr/>
              <a:t>12</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27.11.2023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13: </a:t>
            </a:r>
            <a:r>
              <a:rPr lang="en-GB" sz="1800" dirty="0">
                <a:effectLst/>
                <a:latin typeface="Calibri" panose="020F0502020204030204" pitchFamily="34" charset="0"/>
                <a:ea typeface="MS Mincho" panose="02020609040205080304" pitchFamily="49" charset="-128"/>
              </a:rPr>
              <a:t>Christians look to the life and example of Jesus to help them to know how to live, a bit like the way that road signs help people to know what to do on the road. Christians will be reflecting on the life of Jesus especially during the 40 days of Lent.</a:t>
            </a:r>
            <a:r>
              <a:rPr lang="en-GB" b="0" dirty="0"/>
              <a:t> The story of Jesus in the desert is one of these important stories and has special links to the things that Christians do during this special time of getting ready for Easter. </a:t>
            </a:r>
            <a:endParaRPr lang="en-GB" b="1"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Slide 14: </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After his </a:t>
            </a: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baptism</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….(sorry!),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DB9247B-441B-40B5-A604-AE94B6C49405}" type="slidenum">
              <a:rPr lang="en-GB" smtClean="0"/>
              <a:t>14</a:t>
            </a:fld>
            <a:endParaRPr lang="en-GB"/>
          </a:p>
        </p:txBody>
      </p:sp>
    </p:spTree>
    <p:extLst>
      <p:ext uri="{BB962C8B-B14F-4D97-AF65-F5344CB8AC3E}">
        <p14:creationId xmlns:p14="http://schemas.microsoft.com/office/powerpoint/2010/main" val="296267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Slide 15: </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Jesus was led into the desert – which may have seemed like a </a:t>
            </a: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wrong turn</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and not quite what anyone was expecting after such a mountain-top experience. He was there for 40 days.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DB9247B-441B-40B5-A604-AE94B6C49405}" type="slidenum">
              <a:rPr lang="en-GB" smtClean="0"/>
              <a:t>15</a:t>
            </a:fld>
            <a:endParaRPr lang="en-GB"/>
          </a:p>
        </p:txBody>
      </p:sp>
    </p:spTree>
    <p:extLst>
      <p:ext uri="{BB962C8B-B14F-4D97-AF65-F5344CB8AC3E}">
        <p14:creationId xmlns:p14="http://schemas.microsoft.com/office/powerpoint/2010/main" val="1271722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Slide 16: </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Because Jesus was </a:t>
            </a: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human</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like us, after 40 days without food, he was hungry, and the tempter*, God’s enemy, came to test him.</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DB9247B-441B-40B5-A604-AE94B6C49405}" type="slidenum">
              <a:rPr lang="en-GB" smtClean="0"/>
              <a:t>16</a:t>
            </a:fld>
            <a:endParaRPr lang="en-GB"/>
          </a:p>
        </p:txBody>
      </p:sp>
    </p:spTree>
    <p:extLst>
      <p:ext uri="{BB962C8B-B14F-4D97-AF65-F5344CB8AC3E}">
        <p14:creationId xmlns:p14="http://schemas.microsoft.com/office/powerpoint/2010/main" val="419496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285B9B-596F-4C98-8C8E-2D9A5FB8BBC3}"/>
              </a:ext>
            </a:extLst>
          </p:cNvPr>
          <p:cNvSpPr>
            <a:spLocks noGrp="1"/>
          </p:cNvSpPr>
          <p:nvPr>
            <p:ph type="dt" sz="half" idx="10"/>
          </p:nvPr>
        </p:nvSpPr>
        <p:spPr/>
        <p:txBody>
          <a:bodyPr/>
          <a:lstStyle>
            <a:lvl1pPr algn="ctr" eaLnBrk="0" hangingPunct="0">
              <a:defRPr/>
            </a:lvl1pPr>
          </a:lstStyle>
          <a:p>
            <a:pPr>
              <a:defRPr/>
            </a:pPr>
            <a:fld id="{2A63577D-043E-4370-9A68-28F8A4128378}" type="datetimeFigureOut">
              <a:rPr lang="en-US" altLang="en-US"/>
              <a:pPr>
                <a:defRPr/>
              </a:pPr>
              <a:t>11/27/2023</a:t>
            </a:fld>
            <a:endParaRPr lang="en-GB" altLang="en-US"/>
          </a:p>
        </p:txBody>
      </p:sp>
      <p:sp>
        <p:nvSpPr>
          <p:cNvPr id="5" name="Footer Placeholder 4">
            <a:extLst>
              <a:ext uri="{FF2B5EF4-FFF2-40B4-BE49-F238E27FC236}">
                <a16:creationId xmlns:a16="http://schemas.microsoft.com/office/drawing/2014/main" id="{E2497E5C-E04E-4C9A-B37A-1FCB7E0EE6DB}"/>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EE27A0B1-BFE6-40E5-AF7A-4E07F5D0C4F6}"/>
              </a:ext>
            </a:extLst>
          </p:cNvPr>
          <p:cNvSpPr>
            <a:spLocks noGrp="1"/>
          </p:cNvSpPr>
          <p:nvPr>
            <p:ph type="sldNum" sz="quarter" idx="12"/>
          </p:nvPr>
        </p:nvSpPr>
        <p:spPr/>
        <p:txBody>
          <a:bodyPr/>
          <a:lstStyle>
            <a:lvl1pPr eaLnBrk="0" hangingPunct="0">
              <a:defRPr/>
            </a:lvl1pPr>
          </a:lstStyle>
          <a:p>
            <a:pPr>
              <a:defRPr/>
            </a:pPr>
            <a:fld id="{6D9A5FE4-EF71-416E-B233-230825DEB3DF}" type="slidenum">
              <a:rPr lang="en-GB" altLang="en-US"/>
              <a:pPr>
                <a:defRPr/>
              </a:pPr>
              <a:t>‹#›</a:t>
            </a:fld>
            <a:endParaRPr lang="en-GB" altLang="en-US"/>
          </a:p>
        </p:txBody>
      </p:sp>
    </p:spTree>
    <p:extLst>
      <p:ext uri="{BB962C8B-B14F-4D97-AF65-F5344CB8AC3E}">
        <p14:creationId xmlns:p14="http://schemas.microsoft.com/office/powerpoint/2010/main" val="70383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86901-6FBE-40C0-AABB-802A0C89F6F1}"/>
              </a:ext>
            </a:extLst>
          </p:cNvPr>
          <p:cNvSpPr>
            <a:spLocks noGrp="1"/>
          </p:cNvSpPr>
          <p:nvPr>
            <p:ph type="dt" sz="half" idx="10"/>
          </p:nvPr>
        </p:nvSpPr>
        <p:spPr/>
        <p:txBody>
          <a:bodyPr/>
          <a:lstStyle>
            <a:lvl1pPr algn="ctr" eaLnBrk="0" hangingPunct="0">
              <a:defRPr/>
            </a:lvl1pPr>
          </a:lstStyle>
          <a:p>
            <a:pPr>
              <a:defRPr/>
            </a:pPr>
            <a:fld id="{A6EF3214-871B-47BE-8F01-56D1AEC37158}" type="datetimeFigureOut">
              <a:rPr lang="en-US" altLang="en-US"/>
              <a:pPr>
                <a:defRPr/>
              </a:pPr>
              <a:t>11/27/2023</a:t>
            </a:fld>
            <a:endParaRPr lang="en-GB" altLang="en-US"/>
          </a:p>
        </p:txBody>
      </p:sp>
      <p:sp>
        <p:nvSpPr>
          <p:cNvPr id="5" name="Footer Placeholder 4">
            <a:extLst>
              <a:ext uri="{FF2B5EF4-FFF2-40B4-BE49-F238E27FC236}">
                <a16:creationId xmlns:a16="http://schemas.microsoft.com/office/drawing/2014/main" id="{00329A57-9525-457B-A611-B56308FE44B6}"/>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E221CBD0-504E-40B2-9167-4F0C7DF75EA2}"/>
              </a:ext>
            </a:extLst>
          </p:cNvPr>
          <p:cNvSpPr>
            <a:spLocks noGrp="1"/>
          </p:cNvSpPr>
          <p:nvPr>
            <p:ph type="sldNum" sz="quarter" idx="12"/>
          </p:nvPr>
        </p:nvSpPr>
        <p:spPr/>
        <p:txBody>
          <a:bodyPr/>
          <a:lstStyle>
            <a:lvl1pPr eaLnBrk="0" hangingPunct="0">
              <a:defRPr/>
            </a:lvl1pPr>
          </a:lstStyle>
          <a:p>
            <a:pPr>
              <a:defRPr/>
            </a:pPr>
            <a:fld id="{D948D24E-CBAD-4B74-87CA-A9D5F63D1A52}" type="slidenum">
              <a:rPr lang="en-GB" altLang="en-US"/>
              <a:pPr>
                <a:defRPr/>
              </a:pPr>
              <a:t>‹#›</a:t>
            </a:fld>
            <a:endParaRPr lang="en-GB" altLang="en-US"/>
          </a:p>
        </p:txBody>
      </p:sp>
    </p:spTree>
    <p:extLst>
      <p:ext uri="{BB962C8B-B14F-4D97-AF65-F5344CB8AC3E}">
        <p14:creationId xmlns:p14="http://schemas.microsoft.com/office/powerpoint/2010/main" val="122017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7EBD0B-8C36-452B-B11D-67AAFB10D5B5}"/>
              </a:ext>
            </a:extLst>
          </p:cNvPr>
          <p:cNvSpPr>
            <a:spLocks noGrp="1"/>
          </p:cNvSpPr>
          <p:nvPr>
            <p:ph type="dt" sz="half" idx="10"/>
          </p:nvPr>
        </p:nvSpPr>
        <p:spPr/>
        <p:txBody>
          <a:bodyPr/>
          <a:lstStyle>
            <a:lvl1pPr algn="ctr" eaLnBrk="0" hangingPunct="0">
              <a:defRPr/>
            </a:lvl1pPr>
          </a:lstStyle>
          <a:p>
            <a:pPr>
              <a:defRPr/>
            </a:pPr>
            <a:fld id="{0B606051-A5AA-4302-AC92-A52BF8FACF1E}" type="datetimeFigureOut">
              <a:rPr lang="en-US" altLang="en-US"/>
              <a:pPr>
                <a:defRPr/>
              </a:pPr>
              <a:t>11/27/2023</a:t>
            </a:fld>
            <a:endParaRPr lang="en-GB" altLang="en-US"/>
          </a:p>
        </p:txBody>
      </p:sp>
      <p:sp>
        <p:nvSpPr>
          <p:cNvPr id="5" name="Footer Placeholder 4">
            <a:extLst>
              <a:ext uri="{FF2B5EF4-FFF2-40B4-BE49-F238E27FC236}">
                <a16:creationId xmlns:a16="http://schemas.microsoft.com/office/drawing/2014/main" id="{DF334B44-90E6-4D13-AEFF-0D08EA01842F}"/>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E42CD8AC-9746-4995-B6B2-CE3FF91722B9}"/>
              </a:ext>
            </a:extLst>
          </p:cNvPr>
          <p:cNvSpPr>
            <a:spLocks noGrp="1"/>
          </p:cNvSpPr>
          <p:nvPr>
            <p:ph type="sldNum" sz="quarter" idx="12"/>
          </p:nvPr>
        </p:nvSpPr>
        <p:spPr/>
        <p:txBody>
          <a:bodyPr/>
          <a:lstStyle>
            <a:lvl1pPr eaLnBrk="0" hangingPunct="0">
              <a:defRPr/>
            </a:lvl1pPr>
          </a:lstStyle>
          <a:p>
            <a:pPr>
              <a:defRPr/>
            </a:pPr>
            <a:fld id="{1F0BA2DB-743D-4D5F-9B46-021F86FA4EBB}" type="slidenum">
              <a:rPr lang="en-GB" altLang="en-US"/>
              <a:pPr>
                <a:defRPr/>
              </a:pPr>
              <a:t>‹#›</a:t>
            </a:fld>
            <a:endParaRPr lang="en-GB" altLang="en-US"/>
          </a:p>
        </p:txBody>
      </p:sp>
    </p:spTree>
    <p:extLst>
      <p:ext uri="{BB962C8B-B14F-4D97-AF65-F5344CB8AC3E}">
        <p14:creationId xmlns:p14="http://schemas.microsoft.com/office/powerpoint/2010/main" val="381020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5D55D25A-13A6-4FB9-8B68-30A31526B690}"/>
              </a:ext>
            </a:extLst>
          </p:cNvPr>
          <p:cNvSpPr>
            <a:spLocks noGrp="1"/>
          </p:cNvSpPr>
          <p:nvPr>
            <p:ph type="dt" sz="half" idx="10"/>
          </p:nvPr>
        </p:nvSpPr>
        <p:spPr/>
        <p:txBody>
          <a:bodyPr/>
          <a:lstStyle>
            <a:lvl1pPr algn="ctr" eaLnBrk="0" hangingPunct="0">
              <a:defRPr/>
            </a:lvl1pPr>
          </a:lstStyle>
          <a:p>
            <a:pPr>
              <a:defRPr/>
            </a:pPr>
            <a:fld id="{1215C60E-5624-4BB4-A309-ACD3A8BAE6AA}" type="datetimeFigureOut">
              <a:rPr lang="en-US" altLang="en-US"/>
              <a:pPr>
                <a:defRPr/>
              </a:pPr>
              <a:t>11/27/2023</a:t>
            </a:fld>
            <a:endParaRPr lang="en-GB" altLang="en-US"/>
          </a:p>
        </p:txBody>
      </p:sp>
      <p:sp>
        <p:nvSpPr>
          <p:cNvPr id="6" name="Footer Placeholder 4">
            <a:extLst>
              <a:ext uri="{FF2B5EF4-FFF2-40B4-BE49-F238E27FC236}">
                <a16:creationId xmlns:a16="http://schemas.microsoft.com/office/drawing/2014/main" id="{2DA268BB-0B01-420F-88B2-F05207246782}"/>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77073876-61DA-4CE9-B0B1-CFAC14B73641}"/>
              </a:ext>
            </a:extLst>
          </p:cNvPr>
          <p:cNvSpPr>
            <a:spLocks noGrp="1"/>
          </p:cNvSpPr>
          <p:nvPr>
            <p:ph type="sldNum" sz="quarter" idx="12"/>
          </p:nvPr>
        </p:nvSpPr>
        <p:spPr/>
        <p:txBody>
          <a:bodyPr/>
          <a:lstStyle>
            <a:lvl1pPr eaLnBrk="0" hangingPunct="0">
              <a:defRPr/>
            </a:lvl1pPr>
          </a:lstStyle>
          <a:p>
            <a:pPr>
              <a:defRPr/>
            </a:pPr>
            <a:fld id="{3D5ED74F-3AD3-4B21-8E5F-2D7968A25CF4}" type="slidenum">
              <a:rPr lang="en-GB" altLang="en-US"/>
              <a:pPr>
                <a:defRPr/>
              </a:pPr>
              <a:t>‹#›</a:t>
            </a:fld>
            <a:endParaRPr lang="en-GB" altLang="en-US"/>
          </a:p>
        </p:txBody>
      </p:sp>
    </p:spTree>
    <p:extLst>
      <p:ext uri="{BB962C8B-B14F-4D97-AF65-F5344CB8AC3E}">
        <p14:creationId xmlns:p14="http://schemas.microsoft.com/office/powerpoint/2010/main" val="137969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0F4DBDF8-E675-4A06-BE57-0315B23A9630}"/>
              </a:ext>
            </a:extLst>
          </p:cNvPr>
          <p:cNvSpPr>
            <a:spLocks noGrp="1"/>
          </p:cNvSpPr>
          <p:nvPr>
            <p:ph type="dt" sz="half" idx="10"/>
          </p:nvPr>
        </p:nvSpPr>
        <p:spPr/>
        <p:txBody>
          <a:bodyPr/>
          <a:lstStyle>
            <a:lvl1pPr algn="ctr" eaLnBrk="0" hangingPunct="0">
              <a:defRPr/>
            </a:lvl1pPr>
          </a:lstStyle>
          <a:p>
            <a:pPr>
              <a:defRPr/>
            </a:pPr>
            <a:fld id="{6B947F3C-F02A-44BC-9EF8-B14CC2B16E40}" type="datetimeFigureOut">
              <a:rPr lang="en-US" altLang="en-US"/>
              <a:pPr>
                <a:defRPr/>
              </a:pPr>
              <a:t>11/27/2023</a:t>
            </a:fld>
            <a:endParaRPr lang="en-GB" altLang="en-US"/>
          </a:p>
        </p:txBody>
      </p:sp>
      <p:sp>
        <p:nvSpPr>
          <p:cNvPr id="8" name="Footer Placeholder 4">
            <a:extLst>
              <a:ext uri="{FF2B5EF4-FFF2-40B4-BE49-F238E27FC236}">
                <a16:creationId xmlns:a16="http://schemas.microsoft.com/office/drawing/2014/main" id="{99C71662-542A-4EF4-AF05-9BEB9D98699C}"/>
              </a:ext>
            </a:extLst>
          </p:cNvPr>
          <p:cNvSpPr>
            <a:spLocks noGrp="1"/>
          </p:cNvSpPr>
          <p:nvPr>
            <p:ph type="ftr" sz="quarter" idx="11"/>
          </p:nvPr>
        </p:nvSpPr>
        <p:spPr/>
        <p:txBody>
          <a:bodyPr/>
          <a:lstStyle>
            <a:lvl1pPr eaLnBrk="0" hangingPunct="0">
              <a:defRPr/>
            </a:lvl1pPr>
          </a:lstStyle>
          <a:p>
            <a:pPr>
              <a:defRPr/>
            </a:pPr>
            <a:endParaRPr lang="en-GB"/>
          </a:p>
        </p:txBody>
      </p:sp>
      <p:sp>
        <p:nvSpPr>
          <p:cNvPr id="9" name="Slide Number Placeholder 5">
            <a:extLst>
              <a:ext uri="{FF2B5EF4-FFF2-40B4-BE49-F238E27FC236}">
                <a16:creationId xmlns:a16="http://schemas.microsoft.com/office/drawing/2014/main" id="{5501EEA6-F691-4617-BFBA-57C5EC99ED81}"/>
              </a:ext>
            </a:extLst>
          </p:cNvPr>
          <p:cNvSpPr>
            <a:spLocks noGrp="1"/>
          </p:cNvSpPr>
          <p:nvPr>
            <p:ph type="sldNum" sz="quarter" idx="12"/>
          </p:nvPr>
        </p:nvSpPr>
        <p:spPr/>
        <p:txBody>
          <a:bodyPr/>
          <a:lstStyle>
            <a:lvl1pPr eaLnBrk="0" hangingPunct="0">
              <a:defRPr/>
            </a:lvl1pPr>
          </a:lstStyle>
          <a:p>
            <a:pPr>
              <a:defRPr/>
            </a:pPr>
            <a:fld id="{FFF553D3-0F9A-4E83-8C32-73E3B4176152}" type="slidenum">
              <a:rPr lang="en-GB" altLang="en-US"/>
              <a:pPr>
                <a:defRPr/>
              </a:pPr>
              <a:t>‹#›</a:t>
            </a:fld>
            <a:endParaRPr lang="en-GB" altLang="en-US"/>
          </a:p>
        </p:txBody>
      </p:sp>
    </p:spTree>
    <p:extLst>
      <p:ext uri="{BB962C8B-B14F-4D97-AF65-F5344CB8AC3E}">
        <p14:creationId xmlns:p14="http://schemas.microsoft.com/office/powerpoint/2010/main" val="17024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53C90E7A-73C1-4BC9-AF25-E40453D28928}"/>
              </a:ext>
            </a:extLst>
          </p:cNvPr>
          <p:cNvSpPr>
            <a:spLocks noGrp="1"/>
          </p:cNvSpPr>
          <p:nvPr>
            <p:ph type="dt" sz="half" idx="10"/>
          </p:nvPr>
        </p:nvSpPr>
        <p:spPr/>
        <p:txBody>
          <a:bodyPr/>
          <a:lstStyle>
            <a:lvl1pPr algn="ctr" eaLnBrk="0" hangingPunct="0">
              <a:defRPr/>
            </a:lvl1pPr>
          </a:lstStyle>
          <a:p>
            <a:pPr>
              <a:defRPr/>
            </a:pPr>
            <a:fld id="{0C289D5C-C0BA-4678-B488-D1E5E2524AB0}" type="datetimeFigureOut">
              <a:rPr lang="en-US" altLang="en-US"/>
              <a:pPr>
                <a:defRPr/>
              </a:pPr>
              <a:t>11/27/2023</a:t>
            </a:fld>
            <a:endParaRPr lang="en-GB" altLang="en-US"/>
          </a:p>
        </p:txBody>
      </p:sp>
      <p:sp>
        <p:nvSpPr>
          <p:cNvPr id="4" name="Footer Placeholder 4">
            <a:extLst>
              <a:ext uri="{FF2B5EF4-FFF2-40B4-BE49-F238E27FC236}">
                <a16:creationId xmlns:a16="http://schemas.microsoft.com/office/drawing/2014/main" id="{E69A83A0-6FC2-4F7E-A70C-2BF522EDED45}"/>
              </a:ext>
            </a:extLst>
          </p:cNvPr>
          <p:cNvSpPr>
            <a:spLocks noGrp="1"/>
          </p:cNvSpPr>
          <p:nvPr>
            <p:ph type="ftr" sz="quarter" idx="11"/>
          </p:nvPr>
        </p:nvSpPr>
        <p:spPr/>
        <p:txBody>
          <a:bodyPr/>
          <a:lstStyle>
            <a:lvl1pPr eaLnBrk="0" hangingPunct="0">
              <a:defRPr/>
            </a:lvl1pPr>
          </a:lstStyle>
          <a:p>
            <a:pPr>
              <a:defRPr/>
            </a:pPr>
            <a:endParaRPr lang="en-GB"/>
          </a:p>
        </p:txBody>
      </p:sp>
      <p:sp>
        <p:nvSpPr>
          <p:cNvPr id="5" name="Slide Number Placeholder 5">
            <a:extLst>
              <a:ext uri="{FF2B5EF4-FFF2-40B4-BE49-F238E27FC236}">
                <a16:creationId xmlns:a16="http://schemas.microsoft.com/office/drawing/2014/main" id="{4A1DA477-106D-42B0-BAAF-72E348495E81}"/>
              </a:ext>
            </a:extLst>
          </p:cNvPr>
          <p:cNvSpPr>
            <a:spLocks noGrp="1"/>
          </p:cNvSpPr>
          <p:nvPr>
            <p:ph type="sldNum" sz="quarter" idx="12"/>
          </p:nvPr>
        </p:nvSpPr>
        <p:spPr/>
        <p:txBody>
          <a:bodyPr/>
          <a:lstStyle>
            <a:lvl1pPr eaLnBrk="0" hangingPunct="0">
              <a:defRPr/>
            </a:lvl1pPr>
          </a:lstStyle>
          <a:p>
            <a:pPr>
              <a:defRPr/>
            </a:pPr>
            <a:fld id="{3E92DDEF-D794-4D90-B46D-3540D6D34CE7}" type="slidenum">
              <a:rPr lang="en-GB" altLang="en-US"/>
              <a:pPr>
                <a:defRPr/>
              </a:pPr>
              <a:t>‹#›</a:t>
            </a:fld>
            <a:endParaRPr lang="en-GB" altLang="en-US"/>
          </a:p>
        </p:txBody>
      </p:sp>
    </p:spTree>
    <p:extLst>
      <p:ext uri="{BB962C8B-B14F-4D97-AF65-F5344CB8AC3E}">
        <p14:creationId xmlns:p14="http://schemas.microsoft.com/office/powerpoint/2010/main" val="90707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63C72F1-B57C-4A71-AD4D-244B2D490ECC}"/>
              </a:ext>
            </a:extLst>
          </p:cNvPr>
          <p:cNvSpPr>
            <a:spLocks noGrp="1"/>
          </p:cNvSpPr>
          <p:nvPr>
            <p:ph type="dt" sz="half" idx="10"/>
          </p:nvPr>
        </p:nvSpPr>
        <p:spPr/>
        <p:txBody>
          <a:bodyPr/>
          <a:lstStyle>
            <a:lvl1pPr algn="ctr" eaLnBrk="0" hangingPunct="0">
              <a:defRPr/>
            </a:lvl1pPr>
          </a:lstStyle>
          <a:p>
            <a:pPr>
              <a:defRPr/>
            </a:pPr>
            <a:fld id="{92CBB1A7-01A7-45C4-A3F5-9C8FC0BB61F5}" type="datetimeFigureOut">
              <a:rPr lang="en-US" altLang="en-US"/>
              <a:pPr>
                <a:defRPr/>
              </a:pPr>
              <a:t>11/27/2023</a:t>
            </a:fld>
            <a:endParaRPr lang="en-GB" altLang="en-US"/>
          </a:p>
        </p:txBody>
      </p:sp>
      <p:sp>
        <p:nvSpPr>
          <p:cNvPr id="3" name="Footer Placeholder 4">
            <a:extLst>
              <a:ext uri="{FF2B5EF4-FFF2-40B4-BE49-F238E27FC236}">
                <a16:creationId xmlns:a16="http://schemas.microsoft.com/office/drawing/2014/main" id="{24C8BB26-702A-4EC3-B15F-701B4F0C1DDE}"/>
              </a:ext>
            </a:extLst>
          </p:cNvPr>
          <p:cNvSpPr>
            <a:spLocks noGrp="1"/>
          </p:cNvSpPr>
          <p:nvPr>
            <p:ph type="ftr" sz="quarter" idx="11"/>
          </p:nvPr>
        </p:nvSpPr>
        <p:spPr/>
        <p:txBody>
          <a:bodyPr/>
          <a:lstStyle>
            <a:lvl1pPr eaLnBrk="0" hangingPunct="0">
              <a:defRPr/>
            </a:lvl1pPr>
          </a:lstStyle>
          <a:p>
            <a:pPr>
              <a:defRPr/>
            </a:pPr>
            <a:endParaRPr lang="en-GB"/>
          </a:p>
        </p:txBody>
      </p:sp>
      <p:sp>
        <p:nvSpPr>
          <p:cNvPr id="4" name="Slide Number Placeholder 5">
            <a:extLst>
              <a:ext uri="{FF2B5EF4-FFF2-40B4-BE49-F238E27FC236}">
                <a16:creationId xmlns:a16="http://schemas.microsoft.com/office/drawing/2014/main" id="{5C3C19F2-D9A0-41D6-B096-030306D99E95}"/>
              </a:ext>
            </a:extLst>
          </p:cNvPr>
          <p:cNvSpPr>
            <a:spLocks noGrp="1"/>
          </p:cNvSpPr>
          <p:nvPr>
            <p:ph type="sldNum" sz="quarter" idx="12"/>
          </p:nvPr>
        </p:nvSpPr>
        <p:spPr/>
        <p:txBody>
          <a:bodyPr/>
          <a:lstStyle>
            <a:lvl1pPr eaLnBrk="0" hangingPunct="0">
              <a:defRPr/>
            </a:lvl1pPr>
          </a:lstStyle>
          <a:p>
            <a:pPr>
              <a:defRPr/>
            </a:pPr>
            <a:fld id="{1C557D11-41DF-4EAD-8FFD-07896D5332A3}" type="slidenum">
              <a:rPr lang="en-GB" altLang="en-US"/>
              <a:pPr>
                <a:defRPr/>
              </a:pPr>
              <a:t>‹#›</a:t>
            </a:fld>
            <a:endParaRPr lang="en-GB" altLang="en-US"/>
          </a:p>
        </p:txBody>
      </p:sp>
    </p:spTree>
    <p:extLst>
      <p:ext uri="{BB962C8B-B14F-4D97-AF65-F5344CB8AC3E}">
        <p14:creationId xmlns:p14="http://schemas.microsoft.com/office/powerpoint/2010/main" val="348934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8950C0C-5A9E-4440-98A6-15CDD146EFE1}"/>
              </a:ext>
            </a:extLst>
          </p:cNvPr>
          <p:cNvSpPr>
            <a:spLocks noGrp="1"/>
          </p:cNvSpPr>
          <p:nvPr>
            <p:ph type="dt" sz="half" idx="10"/>
          </p:nvPr>
        </p:nvSpPr>
        <p:spPr/>
        <p:txBody>
          <a:bodyPr/>
          <a:lstStyle>
            <a:lvl1pPr algn="ctr" eaLnBrk="0" hangingPunct="0">
              <a:defRPr/>
            </a:lvl1pPr>
          </a:lstStyle>
          <a:p>
            <a:pPr>
              <a:defRPr/>
            </a:pPr>
            <a:fld id="{8DC78EE1-3648-4F76-8E06-479B69C00423}" type="datetimeFigureOut">
              <a:rPr lang="en-US" altLang="en-US"/>
              <a:pPr>
                <a:defRPr/>
              </a:pPr>
              <a:t>11/27/2023</a:t>
            </a:fld>
            <a:endParaRPr lang="en-GB" altLang="en-US"/>
          </a:p>
        </p:txBody>
      </p:sp>
      <p:sp>
        <p:nvSpPr>
          <p:cNvPr id="6" name="Footer Placeholder 4">
            <a:extLst>
              <a:ext uri="{FF2B5EF4-FFF2-40B4-BE49-F238E27FC236}">
                <a16:creationId xmlns:a16="http://schemas.microsoft.com/office/drawing/2014/main" id="{C328F733-B929-47CB-9EF8-FB59AB421833}"/>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B1369A79-A761-4175-9B8A-4FB211EC691B}"/>
              </a:ext>
            </a:extLst>
          </p:cNvPr>
          <p:cNvSpPr>
            <a:spLocks noGrp="1"/>
          </p:cNvSpPr>
          <p:nvPr>
            <p:ph type="sldNum" sz="quarter" idx="12"/>
          </p:nvPr>
        </p:nvSpPr>
        <p:spPr/>
        <p:txBody>
          <a:bodyPr/>
          <a:lstStyle>
            <a:lvl1pPr eaLnBrk="0" hangingPunct="0">
              <a:defRPr/>
            </a:lvl1pPr>
          </a:lstStyle>
          <a:p>
            <a:pPr>
              <a:defRPr/>
            </a:pPr>
            <a:fld id="{834BE131-4F1D-415C-AC0C-E830D93F38F0}" type="slidenum">
              <a:rPr lang="en-GB" altLang="en-US"/>
              <a:pPr>
                <a:defRPr/>
              </a:pPr>
              <a:t>‹#›</a:t>
            </a:fld>
            <a:endParaRPr lang="en-GB" altLang="en-US"/>
          </a:p>
        </p:txBody>
      </p:sp>
    </p:spTree>
    <p:extLst>
      <p:ext uri="{BB962C8B-B14F-4D97-AF65-F5344CB8AC3E}">
        <p14:creationId xmlns:p14="http://schemas.microsoft.com/office/powerpoint/2010/main" val="314731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ADD15C8-F725-4C04-9E8D-B2DDE65522A9}"/>
              </a:ext>
            </a:extLst>
          </p:cNvPr>
          <p:cNvSpPr>
            <a:spLocks noGrp="1"/>
          </p:cNvSpPr>
          <p:nvPr>
            <p:ph type="dt" sz="half" idx="10"/>
          </p:nvPr>
        </p:nvSpPr>
        <p:spPr/>
        <p:txBody>
          <a:bodyPr/>
          <a:lstStyle>
            <a:lvl1pPr algn="ctr" eaLnBrk="0" hangingPunct="0">
              <a:defRPr/>
            </a:lvl1pPr>
          </a:lstStyle>
          <a:p>
            <a:pPr>
              <a:defRPr/>
            </a:pPr>
            <a:fld id="{04871E72-8F4A-4D78-B474-38A4942553EB}" type="datetimeFigureOut">
              <a:rPr lang="en-US" altLang="en-US"/>
              <a:pPr>
                <a:defRPr/>
              </a:pPr>
              <a:t>11/27/2023</a:t>
            </a:fld>
            <a:endParaRPr lang="en-GB" altLang="en-US"/>
          </a:p>
        </p:txBody>
      </p:sp>
      <p:sp>
        <p:nvSpPr>
          <p:cNvPr id="6" name="Footer Placeholder 4">
            <a:extLst>
              <a:ext uri="{FF2B5EF4-FFF2-40B4-BE49-F238E27FC236}">
                <a16:creationId xmlns:a16="http://schemas.microsoft.com/office/drawing/2014/main" id="{FCEAC102-7F4A-4D3A-899B-4F4E8AA9C728}"/>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DF04949F-0FBE-4784-A321-0D2D59D13CB9}"/>
              </a:ext>
            </a:extLst>
          </p:cNvPr>
          <p:cNvSpPr>
            <a:spLocks noGrp="1"/>
          </p:cNvSpPr>
          <p:nvPr>
            <p:ph type="sldNum" sz="quarter" idx="12"/>
          </p:nvPr>
        </p:nvSpPr>
        <p:spPr/>
        <p:txBody>
          <a:bodyPr/>
          <a:lstStyle>
            <a:lvl1pPr eaLnBrk="0" hangingPunct="0">
              <a:defRPr/>
            </a:lvl1pPr>
          </a:lstStyle>
          <a:p>
            <a:pPr>
              <a:defRPr/>
            </a:pPr>
            <a:fld id="{3BBBF330-EE80-4D64-8897-2BFB823FC6AD}" type="slidenum">
              <a:rPr lang="en-GB" altLang="en-US"/>
              <a:pPr>
                <a:defRPr/>
              </a:pPr>
              <a:t>‹#›</a:t>
            </a:fld>
            <a:endParaRPr lang="en-GB" altLang="en-US"/>
          </a:p>
        </p:txBody>
      </p:sp>
    </p:spTree>
    <p:extLst>
      <p:ext uri="{BB962C8B-B14F-4D97-AF65-F5344CB8AC3E}">
        <p14:creationId xmlns:p14="http://schemas.microsoft.com/office/powerpoint/2010/main" val="427487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93A73F-16AD-49CA-A113-228DC19514ED}"/>
              </a:ext>
            </a:extLst>
          </p:cNvPr>
          <p:cNvSpPr>
            <a:spLocks noGrp="1"/>
          </p:cNvSpPr>
          <p:nvPr>
            <p:ph type="dt" sz="half" idx="10"/>
          </p:nvPr>
        </p:nvSpPr>
        <p:spPr/>
        <p:txBody>
          <a:bodyPr/>
          <a:lstStyle>
            <a:lvl1pPr algn="ctr" eaLnBrk="0" hangingPunct="0">
              <a:defRPr/>
            </a:lvl1pPr>
          </a:lstStyle>
          <a:p>
            <a:pPr>
              <a:defRPr/>
            </a:pPr>
            <a:fld id="{3461DA0B-1EFA-4DB4-80C6-26A75AACCFFB}" type="datetimeFigureOut">
              <a:rPr lang="en-US" altLang="en-US"/>
              <a:pPr>
                <a:defRPr/>
              </a:pPr>
              <a:t>11/27/2023</a:t>
            </a:fld>
            <a:endParaRPr lang="en-GB" altLang="en-US"/>
          </a:p>
        </p:txBody>
      </p:sp>
      <p:sp>
        <p:nvSpPr>
          <p:cNvPr id="5" name="Footer Placeholder 4">
            <a:extLst>
              <a:ext uri="{FF2B5EF4-FFF2-40B4-BE49-F238E27FC236}">
                <a16:creationId xmlns:a16="http://schemas.microsoft.com/office/drawing/2014/main" id="{73E10F46-C5B4-4E39-AE79-D7E5A407590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ACE063E0-9DA8-42D0-BD85-0990BD040D8A}"/>
              </a:ext>
            </a:extLst>
          </p:cNvPr>
          <p:cNvSpPr>
            <a:spLocks noGrp="1"/>
          </p:cNvSpPr>
          <p:nvPr>
            <p:ph type="sldNum" sz="quarter" idx="12"/>
          </p:nvPr>
        </p:nvSpPr>
        <p:spPr/>
        <p:txBody>
          <a:bodyPr/>
          <a:lstStyle>
            <a:lvl1pPr eaLnBrk="0" hangingPunct="0">
              <a:defRPr/>
            </a:lvl1pPr>
          </a:lstStyle>
          <a:p>
            <a:pPr>
              <a:defRPr/>
            </a:pPr>
            <a:fld id="{73D9E9D2-38A2-4CBD-B1BD-63F24E379227}" type="slidenum">
              <a:rPr lang="en-GB" altLang="en-US"/>
              <a:pPr>
                <a:defRPr/>
              </a:pPr>
              <a:t>‹#›</a:t>
            </a:fld>
            <a:endParaRPr lang="en-GB" altLang="en-US"/>
          </a:p>
        </p:txBody>
      </p:sp>
    </p:spTree>
    <p:extLst>
      <p:ext uri="{BB962C8B-B14F-4D97-AF65-F5344CB8AC3E}">
        <p14:creationId xmlns:p14="http://schemas.microsoft.com/office/powerpoint/2010/main" val="58389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A538C6-C4A8-472D-A4E0-A75492F673CF}"/>
              </a:ext>
            </a:extLst>
          </p:cNvPr>
          <p:cNvSpPr>
            <a:spLocks noGrp="1"/>
          </p:cNvSpPr>
          <p:nvPr>
            <p:ph type="dt" sz="half" idx="10"/>
          </p:nvPr>
        </p:nvSpPr>
        <p:spPr/>
        <p:txBody>
          <a:bodyPr/>
          <a:lstStyle>
            <a:lvl1pPr algn="ctr" eaLnBrk="0" hangingPunct="0">
              <a:defRPr/>
            </a:lvl1pPr>
          </a:lstStyle>
          <a:p>
            <a:pPr>
              <a:defRPr/>
            </a:pPr>
            <a:fld id="{79B4E9DF-F29F-42E4-890D-E73845347731}" type="datetimeFigureOut">
              <a:rPr lang="en-US" altLang="en-US"/>
              <a:pPr>
                <a:defRPr/>
              </a:pPr>
              <a:t>11/27/2023</a:t>
            </a:fld>
            <a:endParaRPr lang="en-GB" altLang="en-US"/>
          </a:p>
        </p:txBody>
      </p:sp>
      <p:sp>
        <p:nvSpPr>
          <p:cNvPr id="5" name="Footer Placeholder 4">
            <a:extLst>
              <a:ext uri="{FF2B5EF4-FFF2-40B4-BE49-F238E27FC236}">
                <a16:creationId xmlns:a16="http://schemas.microsoft.com/office/drawing/2014/main" id="{E2D65E70-78EA-45BE-9EF1-45E10D7F93B5}"/>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028FE183-926C-48E6-B66A-28AA78B91F4C}"/>
              </a:ext>
            </a:extLst>
          </p:cNvPr>
          <p:cNvSpPr>
            <a:spLocks noGrp="1"/>
          </p:cNvSpPr>
          <p:nvPr>
            <p:ph type="sldNum" sz="quarter" idx="12"/>
          </p:nvPr>
        </p:nvSpPr>
        <p:spPr/>
        <p:txBody>
          <a:bodyPr/>
          <a:lstStyle>
            <a:lvl1pPr eaLnBrk="0" hangingPunct="0">
              <a:defRPr/>
            </a:lvl1pPr>
          </a:lstStyle>
          <a:p>
            <a:pPr>
              <a:defRPr/>
            </a:pPr>
            <a:fld id="{1111E644-67F9-4E6B-A925-EC19108A8859}" type="slidenum">
              <a:rPr lang="en-GB" altLang="en-US"/>
              <a:pPr>
                <a:defRPr/>
              </a:pPr>
              <a:t>‹#›</a:t>
            </a:fld>
            <a:endParaRPr lang="en-GB" altLang="en-US"/>
          </a:p>
        </p:txBody>
      </p:sp>
    </p:spTree>
    <p:extLst>
      <p:ext uri="{BB962C8B-B14F-4D97-AF65-F5344CB8AC3E}">
        <p14:creationId xmlns:p14="http://schemas.microsoft.com/office/powerpoint/2010/main" val="44947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3A9EC96-FA27-4BFD-B4A5-82BD862C0BD3}"/>
              </a:ext>
            </a:extLst>
          </p:cNvPr>
          <p:cNvSpPr>
            <a:spLocks noGrp="1"/>
          </p:cNvSpPr>
          <p:nvPr>
            <p:ph type="dt" sz="half" idx="10"/>
          </p:nvPr>
        </p:nvSpPr>
        <p:spPr/>
        <p:txBody>
          <a:bodyPr/>
          <a:lstStyle>
            <a:lvl1pPr>
              <a:defRPr/>
            </a:lvl1pPr>
          </a:lstStyle>
          <a:p>
            <a:pPr>
              <a:defRPr/>
            </a:pPr>
            <a:fld id="{2CBCF58D-FAEA-439E-9760-1329CC598DA2}" type="datetimeFigureOut">
              <a:rPr lang="en-US" altLang="en-US"/>
              <a:pPr>
                <a:defRPr/>
              </a:pPr>
              <a:t>11/27/2023</a:t>
            </a:fld>
            <a:endParaRPr lang="en-US" altLang="en-US"/>
          </a:p>
        </p:txBody>
      </p:sp>
      <p:sp>
        <p:nvSpPr>
          <p:cNvPr id="5" name="Footer Placeholder 4">
            <a:extLst>
              <a:ext uri="{FF2B5EF4-FFF2-40B4-BE49-F238E27FC236}">
                <a16:creationId xmlns:a16="http://schemas.microsoft.com/office/drawing/2014/main" id="{B4FC18A2-ABFC-4DA8-A99F-BDC0B941F9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B98623-5642-4365-A9C0-0028E9815251}"/>
              </a:ext>
            </a:extLst>
          </p:cNvPr>
          <p:cNvSpPr>
            <a:spLocks noGrp="1"/>
          </p:cNvSpPr>
          <p:nvPr>
            <p:ph type="sldNum" sz="quarter" idx="12"/>
          </p:nvPr>
        </p:nvSpPr>
        <p:spPr/>
        <p:txBody>
          <a:bodyPr/>
          <a:lstStyle>
            <a:lvl1pPr>
              <a:defRPr/>
            </a:lvl1pPr>
          </a:lstStyle>
          <a:p>
            <a:pPr>
              <a:defRPr/>
            </a:pPr>
            <a:fld id="{13DA4747-1556-44B2-9E5B-094C7B96DB95}" type="slidenum">
              <a:rPr lang="en-US" altLang="en-US"/>
              <a:pPr>
                <a:defRPr/>
              </a:pPr>
              <a:t>‹#›</a:t>
            </a:fld>
            <a:endParaRPr lang="en-US" altLang="en-US"/>
          </a:p>
        </p:txBody>
      </p:sp>
    </p:spTree>
    <p:extLst>
      <p:ext uri="{BB962C8B-B14F-4D97-AF65-F5344CB8AC3E}">
        <p14:creationId xmlns:p14="http://schemas.microsoft.com/office/powerpoint/2010/main" val="185955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3146B3-2A43-4EFB-9658-EBDA1092AD3B}"/>
              </a:ext>
            </a:extLst>
          </p:cNvPr>
          <p:cNvSpPr>
            <a:spLocks noGrp="1"/>
          </p:cNvSpPr>
          <p:nvPr>
            <p:ph type="dt" sz="half" idx="10"/>
          </p:nvPr>
        </p:nvSpPr>
        <p:spPr/>
        <p:txBody>
          <a:bodyPr/>
          <a:lstStyle>
            <a:lvl1pPr>
              <a:defRPr/>
            </a:lvl1pPr>
          </a:lstStyle>
          <a:p>
            <a:pPr>
              <a:defRPr/>
            </a:pPr>
            <a:fld id="{4C38C468-E1F5-444D-B8F5-96931338427C}" type="datetimeFigureOut">
              <a:rPr lang="en-US" altLang="en-US"/>
              <a:pPr>
                <a:defRPr/>
              </a:pPr>
              <a:t>11/27/2023</a:t>
            </a:fld>
            <a:endParaRPr lang="en-US" altLang="en-US"/>
          </a:p>
        </p:txBody>
      </p:sp>
      <p:sp>
        <p:nvSpPr>
          <p:cNvPr id="5" name="Footer Placeholder 4">
            <a:extLst>
              <a:ext uri="{FF2B5EF4-FFF2-40B4-BE49-F238E27FC236}">
                <a16:creationId xmlns:a16="http://schemas.microsoft.com/office/drawing/2014/main" id="{3DEFD03F-9301-4E9A-ADE7-F877CE074F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757639-6DC3-40D0-B849-880787A808C1}"/>
              </a:ext>
            </a:extLst>
          </p:cNvPr>
          <p:cNvSpPr>
            <a:spLocks noGrp="1"/>
          </p:cNvSpPr>
          <p:nvPr>
            <p:ph type="sldNum" sz="quarter" idx="12"/>
          </p:nvPr>
        </p:nvSpPr>
        <p:spPr/>
        <p:txBody>
          <a:bodyPr/>
          <a:lstStyle>
            <a:lvl1pPr>
              <a:defRPr/>
            </a:lvl1pPr>
          </a:lstStyle>
          <a:p>
            <a:pPr>
              <a:defRPr/>
            </a:pPr>
            <a:fld id="{CFE88662-6E3E-427D-9DBE-A30CC398F90F}" type="slidenum">
              <a:rPr lang="en-US" altLang="en-US"/>
              <a:pPr>
                <a:defRPr/>
              </a:pPr>
              <a:t>‹#›</a:t>
            </a:fld>
            <a:endParaRPr lang="en-US" altLang="en-US"/>
          </a:p>
        </p:txBody>
      </p:sp>
    </p:spTree>
    <p:extLst>
      <p:ext uri="{BB962C8B-B14F-4D97-AF65-F5344CB8AC3E}">
        <p14:creationId xmlns:p14="http://schemas.microsoft.com/office/powerpoint/2010/main" val="339974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BA88C60-BD82-46DE-85BA-3651B421A2B0}"/>
              </a:ext>
            </a:extLst>
          </p:cNvPr>
          <p:cNvSpPr>
            <a:spLocks noGrp="1"/>
          </p:cNvSpPr>
          <p:nvPr>
            <p:ph type="dt" sz="half" idx="10"/>
          </p:nvPr>
        </p:nvSpPr>
        <p:spPr/>
        <p:txBody>
          <a:bodyPr/>
          <a:lstStyle>
            <a:lvl1pPr>
              <a:defRPr/>
            </a:lvl1pPr>
          </a:lstStyle>
          <a:p>
            <a:pPr>
              <a:defRPr/>
            </a:pPr>
            <a:fld id="{DE1E3629-B83A-4246-B5BA-D42A699FE52C}" type="datetimeFigureOut">
              <a:rPr lang="en-US" altLang="en-US"/>
              <a:pPr>
                <a:defRPr/>
              </a:pPr>
              <a:t>11/27/2023</a:t>
            </a:fld>
            <a:endParaRPr lang="en-US" altLang="en-US"/>
          </a:p>
        </p:txBody>
      </p:sp>
      <p:sp>
        <p:nvSpPr>
          <p:cNvPr id="5" name="Footer Placeholder 4">
            <a:extLst>
              <a:ext uri="{FF2B5EF4-FFF2-40B4-BE49-F238E27FC236}">
                <a16:creationId xmlns:a16="http://schemas.microsoft.com/office/drawing/2014/main" id="{5305CC6C-F524-417F-982D-FF4184AFEE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D994CF-6843-4C5B-9B93-A7C1939F8378}"/>
              </a:ext>
            </a:extLst>
          </p:cNvPr>
          <p:cNvSpPr>
            <a:spLocks noGrp="1"/>
          </p:cNvSpPr>
          <p:nvPr>
            <p:ph type="sldNum" sz="quarter" idx="12"/>
          </p:nvPr>
        </p:nvSpPr>
        <p:spPr/>
        <p:txBody>
          <a:bodyPr/>
          <a:lstStyle>
            <a:lvl1pPr>
              <a:defRPr/>
            </a:lvl1pPr>
          </a:lstStyle>
          <a:p>
            <a:pPr>
              <a:defRPr/>
            </a:pPr>
            <a:fld id="{F717EFE0-1CE3-4F4F-BA4D-259EE768CF73}" type="slidenum">
              <a:rPr lang="en-US" altLang="en-US"/>
              <a:pPr>
                <a:defRPr/>
              </a:pPr>
              <a:t>‹#›</a:t>
            </a:fld>
            <a:endParaRPr lang="en-US" altLang="en-US"/>
          </a:p>
        </p:txBody>
      </p:sp>
    </p:spTree>
    <p:extLst>
      <p:ext uri="{BB962C8B-B14F-4D97-AF65-F5344CB8AC3E}">
        <p14:creationId xmlns:p14="http://schemas.microsoft.com/office/powerpoint/2010/main" val="222578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D6BA1C1C-C7AC-4F10-A48A-55C8DD0FB0E9}"/>
              </a:ext>
            </a:extLst>
          </p:cNvPr>
          <p:cNvSpPr>
            <a:spLocks noGrp="1"/>
          </p:cNvSpPr>
          <p:nvPr>
            <p:ph type="dt" sz="half" idx="10"/>
          </p:nvPr>
        </p:nvSpPr>
        <p:spPr/>
        <p:txBody>
          <a:bodyPr/>
          <a:lstStyle>
            <a:lvl1pPr>
              <a:defRPr/>
            </a:lvl1pPr>
          </a:lstStyle>
          <a:p>
            <a:pPr>
              <a:defRPr/>
            </a:pPr>
            <a:fld id="{A4FA60FF-CF01-412E-8094-339EF381EB5E}" type="datetimeFigureOut">
              <a:rPr lang="en-US" altLang="en-US"/>
              <a:pPr>
                <a:defRPr/>
              </a:pPr>
              <a:t>11/27/2023</a:t>
            </a:fld>
            <a:endParaRPr lang="en-US" altLang="en-US"/>
          </a:p>
        </p:txBody>
      </p:sp>
      <p:sp>
        <p:nvSpPr>
          <p:cNvPr id="6" name="Footer Placeholder 4">
            <a:extLst>
              <a:ext uri="{FF2B5EF4-FFF2-40B4-BE49-F238E27FC236}">
                <a16:creationId xmlns:a16="http://schemas.microsoft.com/office/drawing/2014/main" id="{3C1A18B7-BC44-4AAF-BCE8-698A5B40D4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88D4C8-73E2-4B32-8906-F8DDC84293E3}"/>
              </a:ext>
            </a:extLst>
          </p:cNvPr>
          <p:cNvSpPr>
            <a:spLocks noGrp="1"/>
          </p:cNvSpPr>
          <p:nvPr>
            <p:ph type="sldNum" sz="quarter" idx="12"/>
          </p:nvPr>
        </p:nvSpPr>
        <p:spPr/>
        <p:txBody>
          <a:bodyPr/>
          <a:lstStyle>
            <a:lvl1pPr>
              <a:defRPr/>
            </a:lvl1pPr>
          </a:lstStyle>
          <a:p>
            <a:pPr>
              <a:defRPr/>
            </a:pPr>
            <a:fld id="{A6A783FB-37CE-4FB9-A42A-5F4394E233DB}" type="slidenum">
              <a:rPr lang="en-US" altLang="en-US"/>
              <a:pPr>
                <a:defRPr/>
              </a:pPr>
              <a:t>‹#›</a:t>
            </a:fld>
            <a:endParaRPr lang="en-US" altLang="en-US"/>
          </a:p>
        </p:txBody>
      </p:sp>
    </p:spTree>
    <p:extLst>
      <p:ext uri="{BB962C8B-B14F-4D97-AF65-F5344CB8AC3E}">
        <p14:creationId xmlns:p14="http://schemas.microsoft.com/office/powerpoint/2010/main" val="147171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01C57C97-D4A8-4588-951C-A24FBE327AF5}"/>
              </a:ext>
            </a:extLst>
          </p:cNvPr>
          <p:cNvSpPr>
            <a:spLocks noGrp="1"/>
          </p:cNvSpPr>
          <p:nvPr>
            <p:ph type="dt" sz="half" idx="10"/>
          </p:nvPr>
        </p:nvSpPr>
        <p:spPr/>
        <p:txBody>
          <a:bodyPr/>
          <a:lstStyle>
            <a:lvl1pPr>
              <a:defRPr/>
            </a:lvl1pPr>
          </a:lstStyle>
          <a:p>
            <a:pPr>
              <a:defRPr/>
            </a:pPr>
            <a:fld id="{7FC37A07-D776-4391-95FA-8D8C0CA2927E}" type="datetimeFigureOut">
              <a:rPr lang="en-US" altLang="en-US"/>
              <a:pPr>
                <a:defRPr/>
              </a:pPr>
              <a:t>11/27/2023</a:t>
            </a:fld>
            <a:endParaRPr lang="en-US" altLang="en-US"/>
          </a:p>
        </p:txBody>
      </p:sp>
      <p:sp>
        <p:nvSpPr>
          <p:cNvPr id="8" name="Footer Placeholder 4">
            <a:extLst>
              <a:ext uri="{FF2B5EF4-FFF2-40B4-BE49-F238E27FC236}">
                <a16:creationId xmlns:a16="http://schemas.microsoft.com/office/drawing/2014/main" id="{E8C58265-7123-4A7F-B17B-AF58785E28C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4588202-B73D-41D0-ACA3-3025421C245A}"/>
              </a:ext>
            </a:extLst>
          </p:cNvPr>
          <p:cNvSpPr>
            <a:spLocks noGrp="1"/>
          </p:cNvSpPr>
          <p:nvPr>
            <p:ph type="sldNum" sz="quarter" idx="12"/>
          </p:nvPr>
        </p:nvSpPr>
        <p:spPr/>
        <p:txBody>
          <a:bodyPr/>
          <a:lstStyle>
            <a:lvl1pPr>
              <a:defRPr/>
            </a:lvl1pPr>
          </a:lstStyle>
          <a:p>
            <a:pPr>
              <a:defRPr/>
            </a:pPr>
            <a:fld id="{29691A34-937F-407A-9375-DE4711072482}" type="slidenum">
              <a:rPr lang="en-US" altLang="en-US"/>
              <a:pPr>
                <a:defRPr/>
              </a:pPr>
              <a:t>‹#›</a:t>
            </a:fld>
            <a:endParaRPr lang="en-US" altLang="en-US"/>
          </a:p>
        </p:txBody>
      </p:sp>
    </p:spTree>
    <p:extLst>
      <p:ext uri="{BB962C8B-B14F-4D97-AF65-F5344CB8AC3E}">
        <p14:creationId xmlns:p14="http://schemas.microsoft.com/office/powerpoint/2010/main" val="184362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F2B3916C-25FE-4E24-B8C4-AA4B7A855B10}"/>
              </a:ext>
            </a:extLst>
          </p:cNvPr>
          <p:cNvSpPr>
            <a:spLocks noGrp="1"/>
          </p:cNvSpPr>
          <p:nvPr>
            <p:ph type="dt" sz="half" idx="10"/>
          </p:nvPr>
        </p:nvSpPr>
        <p:spPr/>
        <p:txBody>
          <a:bodyPr/>
          <a:lstStyle>
            <a:lvl1pPr>
              <a:defRPr/>
            </a:lvl1pPr>
          </a:lstStyle>
          <a:p>
            <a:pPr>
              <a:defRPr/>
            </a:pPr>
            <a:fld id="{CE50E4D2-C554-4F24-B877-29EAC9CF98D2}" type="datetimeFigureOut">
              <a:rPr lang="en-US" altLang="en-US"/>
              <a:pPr>
                <a:defRPr/>
              </a:pPr>
              <a:t>11/27/2023</a:t>
            </a:fld>
            <a:endParaRPr lang="en-US" altLang="en-US"/>
          </a:p>
        </p:txBody>
      </p:sp>
      <p:sp>
        <p:nvSpPr>
          <p:cNvPr id="4" name="Footer Placeholder 4">
            <a:extLst>
              <a:ext uri="{FF2B5EF4-FFF2-40B4-BE49-F238E27FC236}">
                <a16:creationId xmlns:a16="http://schemas.microsoft.com/office/drawing/2014/main" id="{A90E9535-1E20-4A84-AD62-D6CD4B80FE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BCDDE3F-BBC8-4116-B4FF-2D63AB6EBAD3}"/>
              </a:ext>
            </a:extLst>
          </p:cNvPr>
          <p:cNvSpPr>
            <a:spLocks noGrp="1"/>
          </p:cNvSpPr>
          <p:nvPr>
            <p:ph type="sldNum" sz="quarter" idx="12"/>
          </p:nvPr>
        </p:nvSpPr>
        <p:spPr/>
        <p:txBody>
          <a:bodyPr/>
          <a:lstStyle>
            <a:lvl1pPr>
              <a:defRPr/>
            </a:lvl1pPr>
          </a:lstStyle>
          <a:p>
            <a:pPr>
              <a:defRPr/>
            </a:pPr>
            <a:fld id="{15985B43-27A7-4473-BDFD-15CD1DA08D4D}" type="slidenum">
              <a:rPr lang="en-US" altLang="en-US"/>
              <a:pPr>
                <a:defRPr/>
              </a:pPr>
              <a:t>‹#›</a:t>
            </a:fld>
            <a:endParaRPr lang="en-US" altLang="en-US"/>
          </a:p>
        </p:txBody>
      </p:sp>
    </p:spTree>
    <p:extLst>
      <p:ext uri="{BB962C8B-B14F-4D97-AF65-F5344CB8AC3E}">
        <p14:creationId xmlns:p14="http://schemas.microsoft.com/office/powerpoint/2010/main" val="283699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6F4AF97-88F4-41F6-ADD9-EE77C51BEEAF}"/>
              </a:ext>
            </a:extLst>
          </p:cNvPr>
          <p:cNvSpPr>
            <a:spLocks noGrp="1"/>
          </p:cNvSpPr>
          <p:nvPr>
            <p:ph type="dt" sz="half" idx="10"/>
          </p:nvPr>
        </p:nvSpPr>
        <p:spPr/>
        <p:txBody>
          <a:bodyPr/>
          <a:lstStyle>
            <a:lvl1pPr>
              <a:defRPr/>
            </a:lvl1pPr>
          </a:lstStyle>
          <a:p>
            <a:pPr>
              <a:defRPr/>
            </a:pPr>
            <a:fld id="{B93B9239-8220-45F2-868D-66602984664C}" type="datetimeFigureOut">
              <a:rPr lang="en-US" altLang="en-US"/>
              <a:pPr>
                <a:defRPr/>
              </a:pPr>
              <a:t>11/27/2023</a:t>
            </a:fld>
            <a:endParaRPr lang="en-US" altLang="en-US"/>
          </a:p>
        </p:txBody>
      </p:sp>
      <p:sp>
        <p:nvSpPr>
          <p:cNvPr id="3" name="Footer Placeholder 4">
            <a:extLst>
              <a:ext uri="{FF2B5EF4-FFF2-40B4-BE49-F238E27FC236}">
                <a16:creationId xmlns:a16="http://schemas.microsoft.com/office/drawing/2014/main" id="{BDFD49E1-5310-4592-AE16-3B6E0CD0FE2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94C29A9-A3AC-47FA-BC35-259B3DEADF69}"/>
              </a:ext>
            </a:extLst>
          </p:cNvPr>
          <p:cNvSpPr>
            <a:spLocks noGrp="1"/>
          </p:cNvSpPr>
          <p:nvPr>
            <p:ph type="sldNum" sz="quarter" idx="12"/>
          </p:nvPr>
        </p:nvSpPr>
        <p:spPr/>
        <p:txBody>
          <a:bodyPr/>
          <a:lstStyle>
            <a:lvl1pPr>
              <a:defRPr/>
            </a:lvl1pPr>
          </a:lstStyle>
          <a:p>
            <a:pPr>
              <a:defRPr/>
            </a:pPr>
            <a:fld id="{607D6D87-CDF5-4234-83FC-3E1BDFF7AAC6}" type="slidenum">
              <a:rPr lang="en-US" altLang="en-US"/>
              <a:pPr>
                <a:defRPr/>
              </a:pPr>
              <a:t>‹#›</a:t>
            </a:fld>
            <a:endParaRPr lang="en-US" altLang="en-US"/>
          </a:p>
        </p:txBody>
      </p:sp>
    </p:spTree>
    <p:extLst>
      <p:ext uri="{BB962C8B-B14F-4D97-AF65-F5344CB8AC3E}">
        <p14:creationId xmlns:p14="http://schemas.microsoft.com/office/powerpoint/2010/main" val="5657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5798297-4500-47F5-B749-47BBE89B4B74}"/>
              </a:ext>
            </a:extLst>
          </p:cNvPr>
          <p:cNvSpPr>
            <a:spLocks noGrp="1"/>
          </p:cNvSpPr>
          <p:nvPr>
            <p:ph type="dt" sz="half" idx="10"/>
          </p:nvPr>
        </p:nvSpPr>
        <p:spPr/>
        <p:txBody>
          <a:bodyPr/>
          <a:lstStyle>
            <a:lvl1pPr>
              <a:defRPr/>
            </a:lvl1pPr>
          </a:lstStyle>
          <a:p>
            <a:pPr>
              <a:defRPr/>
            </a:pPr>
            <a:fld id="{579D4A11-E615-43ED-AAB8-4A24FCECD44B}" type="datetimeFigureOut">
              <a:rPr lang="en-US" altLang="en-US"/>
              <a:pPr>
                <a:defRPr/>
              </a:pPr>
              <a:t>11/27/2023</a:t>
            </a:fld>
            <a:endParaRPr lang="en-US" altLang="en-US"/>
          </a:p>
        </p:txBody>
      </p:sp>
      <p:sp>
        <p:nvSpPr>
          <p:cNvPr id="6" name="Footer Placeholder 4">
            <a:extLst>
              <a:ext uri="{FF2B5EF4-FFF2-40B4-BE49-F238E27FC236}">
                <a16:creationId xmlns:a16="http://schemas.microsoft.com/office/drawing/2014/main" id="{C59DFD22-D661-4C6B-97BF-AF65220630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5388BE-43AC-4381-A330-B1A9CB45DF13}"/>
              </a:ext>
            </a:extLst>
          </p:cNvPr>
          <p:cNvSpPr>
            <a:spLocks noGrp="1"/>
          </p:cNvSpPr>
          <p:nvPr>
            <p:ph type="sldNum" sz="quarter" idx="12"/>
          </p:nvPr>
        </p:nvSpPr>
        <p:spPr/>
        <p:txBody>
          <a:bodyPr/>
          <a:lstStyle>
            <a:lvl1pPr>
              <a:defRPr/>
            </a:lvl1pPr>
          </a:lstStyle>
          <a:p>
            <a:pPr>
              <a:defRPr/>
            </a:pPr>
            <a:fld id="{4CD652F4-6779-4818-B5BE-5BC1555BDA77}" type="slidenum">
              <a:rPr lang="en-US" altLang="en-US"/>
              <a:pPr>
                <a:defRPr/>
              </a:pPr>
              <a:t>‹#›</a:t>
            </a:fld>
            <a:endParaRPr lang="en-US" altLang="en-US"/>
          </a:p>
        </p:txBody>
      </p:sp>
    </p:spTree>
    <p:extLst>
      <p:ext uri="{BB962C8B-B14F-4D97-AF65-F5344CB8AC3E}">
        <p14:creationId xmlns:p14="http://schemas.microsoft.com/office/powerpoint/2010/main" val="334181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6E06B44-E156-40C6-91E3-E99D0BBE4356}"/>
              </a:ext>
            </a:extLst>
          </p:cNvPr>
          <p:cNvSpPr>
            <a:spLocks noGrp="1"/>
          </p:cNvSpPr>
          <p:nvPr>
            <p:ph type="dt" sz="half" idx="10"/>
          </p:nvPr>
        </p:nvSpPr>
        <p:spPr/>
        <p:txBody>
          <a:bodyPr/>
          <a:lstStyle>
            <a:lvl1pPr>
              <a:defRPr/>
            </a:lvl1pPr>
          </a:lstStyle>
          <a:p>
            <a:pPr>
              <a:defRPr/>
            </a:pPr>
            <a:fld id="{BD954045-5306-4DCF-A79A-B944F0FA320D}" type="datetimeFigureOut">
              <a:rPr lang="en-US" altLang="en-US"/>
              <a:pPr>
                <a:defRPr/>
              </a:pPr>
              <a:t>11/27/2023</a:t>
            </a:fld>
            <a:endParaRPr lang="en-US" altLang="en-US"/>
          </a:p>
        </p:txBody>
      </p:sp>
      <p:sp>
        <p:nvSpPr>
          <p:cNvPr id="6" name="Footer Placeholder 4">
            <a:extLst>
              <a:ext uri="{FF2B5EF4-FFF2-40B4-BE49-F238E27FC236}">
                <a16:creationId xmlns:a16="http://schemas.microsoft.com/office/drawing/2014/main" id="{F9639CD6-FA8A-42ED-A114-77A52D7BAF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DDD7AC7-9236-48B5-A5F2-3EA57186AE63}"/>
              </a:ext>
            </a:extLst>
          </p:cNvPr>
          <p:cNvSpPr>
            <a:spLocks noGrp="1"/>
          </p:cNvSpPr>
          <p:nvPr>
            <p:ph type="sldNum" sz="quarter" idx="12"/>
          </p:nvPr>
        </p:nvSpPr>
        <p:spPr/>
        <p:txBody>
          <a:bodyPr/>
          <a:lstStyle>
            <a:lvl1pPr>
              <a:defRPr/>
            </a:lvl1pPr>
          </a:lstStyle>
          <a:p>
            <a:pPr>
              <a:defRPr/>
            </a:pPr>
            <a:fld id="{DE392745-AC17-449F-9486-94D04711DB35}" type="slidenum">
              <a:rPr lang="en-US" altLang="en-US"/>
              <a:pPr>
                <a:defRPr/>
              </a:pPr>
              <a:t>‹#›</a:t>
            </a:fld>
            <a:endParaRPr lang="en-US" altLang="en-US"/>
          </a:p>
        </p:txBody>
      </p:sp>
    </p:spTree>
    <p:extLst>
      <p:ext uri="{BB962C8B-B14F-4D97-AF65-F5344CB8AC3E}">
        <p14:creationId xmlns:p14="http://schemas.microsoft.com/office/powerpoint/2010/main" val="410449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27B906-D710-4A05-B67A-C7D41838B215}"/>
              </a:ext>
            </a:extLst>
          </p:cNvPr>
          <p:cNvSpPr>
            <a:spLocks noGrp="1"/>
          </p:cNvSpPr>
          <p:nvPr>
            <p:ph type="dt" sz="half" idx="10"/>
          </p:nvPr>
        </p:nvSpPr>
        <p:spPr/>
        <p:txBody>
          <a:bodyPr/>
          <a:lstStyle>
            <a:lvl1pPr>
              <a:defRPr/>
            </a:lvl1pPr>
          </a:lstStyle>
          <a:p>
            <a:pPr>
              <a:defRPr/>
            </a:pPr>
            <a:fld id="{FA769932-672D-456E-A310-9ED990A85B67}" type="datetimeFigureOut">
              <a:rPr lang="en-US" altLang="en-US"/>
              <a:pPr>
                <a:defRPr/>
              </a:pPr>
              <a:t>11/27/2023</a:t>
            </a:fld>
            <a:endParaRPr lang="en-US" altLang="en-US"/>
          </a:p>
        </p:txBody>
      </p:sp>
      <p:sp>
        <p:nvSpPr>
          <p:cNvPr id="5" name="Footer Placeholder 4">
            <a:extLst>
              <a:ext uri="{FF2B5EF4-FFF2-40B4-BE49-F238E27FC236}">
                <a16:creationId xmlns:a16="http://schemas.microsoft.com/office/drawing/2014/main" id="{2762C271-C241-45D4-A566-19F4C83C1A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DD2207-8E4E-4876-8E24-C84AED914538}"/>
              </a:ext>
            </a:extLst>
          </p:cNvPr>
          <p:cNvSpPr>
            <a:spLocks noGrp="1"/>
          </p:cNvSpPr>
          <p:nvPr>
            <p:ph type="sldNum" sz="quarter" idx="12"/>
          </p:nvPr>
        </p:nvSpPr>
        <p:spPr/>
        <p:txBody>
          <a:bodyPr/>
          <a:lstStyle>
            <a:lvl1pPr>
              <a:defRPr/>
            </a:lvl1pPr>
          </a:lstStyle>
          <a:p>
            <a:pPr>
              <a:defRPr/>
            </a:pPr>
            <a:fld id="{EFCBBC8E-83EF-4AD4-8968-90356234099E}" type="slidenum">
              <a:rPr lang="en-US" altLang="en-US"/>
              <a:pPr>
                <a:defRPr/>
              </a:pPr>
              <a:t>‹#›</a:t>
            </a:fld>
            <a:endParaRPr lang="en-US" altLang="en-US"/>
          </a:p>
        </p:txBody>
      </p:sp>
    </p:spTree>
    <p:extLst>
      <p:ext uri="{BB962C8B-B14F-4D97-AF65-F5344CB8AC3E}">
        <p14:creationId xmlns:p14="http://schemas.microsoft.com/office/powerpoint/2010/main" val="199131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8D26CD-89D0-4FFF-8D27-7D68AA7EF197}"/>
              </a:ext>
            </a:extLst>
          </p:cNvPr>
          <p:cNvSpPr>
            <a:spLocks noGrp="1"/>
          </p:cNvSpPr>
          <p:nvPr>
            <p:ph type="dt" sz="half" idx="10"/>
          </p:nvPr>
        </p:nvSpPr>
        <p:spPr/>
        <p:txBody>
          <a:bodyPr/>
          <a:lstStyle>
            <a:lvl1pPr>
              <a:defRPr/>
            </a:lvl1pPr>
          </a:lstStyle>
          <a:p>
            <a:pPr>
              <a:defRPr/>
            </a:pPr>
            <a:fld id="{2C894401-BE7B-4C77-8411-E11AEFF7C4FD}" type="datetimeFigureOut">
              <a:rPr lang="en-US" altLang="en-US"/>
              <a:pPr>
                <a:defRPr/>
              </a:pPr>
              <a:t>11/27/2023</a:t>
            </a:fld>
            <a:endParaRPr lang="en-US" altLang="en-US"/>
          </a:p>
        </p:txBody>
      </p:sp>
      <p:sp>
        <p:nvSpPr>
          <p:cNvPr id="5" name="Footer Placeholder 4">
            <a:extLst>
              <a:ext uri="{FF2B5EF4-FFF2-40B4-BE49-F238E27FC236}">
                <a16:creationId xmlns:a16="http://schemas.microsoft.com/office/drawing/2014/main" id="{415DA417-314C-429B-BAB1-2177A6A446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AD8414-9318-4D44-B144-B27077BF11B8}"/>
              </a:ext>
            </a:extLst>
          </p:cNvPr>
          <p:cNvSpPr>
            <a:spLocks noGrp="1"/>
          </p:cNvSpPr>
          <p:nvPr>
            <p:ph type="sldNum" sz="quarter" idx="12"/>
          </p:nvPr>
        </p:nvSpPr>
        <p:spPr/>
        <p:txBody>
          <a:bodyPr/>
          <a:lstStyle>
            <a:lvl1pPr>
              <a:defRPr/>
            </a:lvl1pPr>
          </a:lstStyle>
          <a:p>
            <a:pPr>
              <a:defRPr/>
            </a:pPr>
            <a:fld id="{9DF96F29-B05A-4DA8-8BA4-ED28A7BDDDEC}" type="slidenum">
              <a:rPr lang="en-US" altLang="en-US"/>
              <a:pPr>
                <a:defRPr/>
              </a:pPr>
              <a:t>‹#›</a:t>
            </a:fld>
            <a:endParaRPr lang="en-US" altLang="en-US"/>
          </a:p>
        </p:txBody>
      </p:sp>
    </p:spTree>
    <p:extLst>
      <p:ext uri="{BB962C8B-B14F-4D97-AF65-F5344CB8AC3E}">
        <p14:creationId xmlns:p14="http://schemas.microsoft.com/office/powerpoint/2010/main" val="7216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ECB49AC-1A5C-431A-B19B-F44B775DC8D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581CC9DC-663B-4E8C-8BED-BDA6D9E5AB9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B3D616F-45EF-4CAE-8339-28784EECF2D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4D75F50F-4EAC-40F7-A1D6-482E06315F01}" type="datetimeFigureOut">
              <a:rPr lang="en-US" altLang="en-US"/>
              <a:pPr>
                <a:defRPr/>
              </a:pPr>
              <a:t>11/27/2023</a:t>
            </a:fld>
            <a:endParaRPr lang="en-GB" altLang="en-US"/>
          </a:p>
        </p:txBody>
      </p:sp>
      <p:sp>
        <p:nvSpPr>
          <p:cNvPr id="5" name="Footer Placeholder 4">
            <a:extLst>
              <a:ext uri="{FF2B5EF4-FFF2-40B4-BE49-F238E27FC236}">
                <a16:creationId xmlns:a16="http://schemas.microsoft.com/office/drawing/2014/main" id="{3C1BFA93-7C49-4352-B0C1-7524D35CCE0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3F34B293-7247-4BCA-B16F-218E9804683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8914A95A-92DF-47F5-8C70-8E84901AD29A}" type="slidenum">
              <a:rPr lang="en-GB" altLang="en-US"/>
              <a:pPr>
                <a:defRPr/>
              </a:pPr>
              <a:t>‹#›</a:t>
            </a:fld>
            <a:endParaRPr lang="en-GB" altLang="en-US"/>
          </a:p>
        </p:txBody>
      </p:sp>
    </p:spTree>
    <p:extLst>
      <p:ext uri="{BB962C8B-B14F-4D97-AF65-F5344CB8AC3E}">
        <p14:creationId xmlns:p14="http://schemas.microsoft.com/office/powerpoint/2010/main" val="26151784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5D94950-BCAD-4C63-AC6A-F66C301C02E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9784B01C-F631-49D9-AAB3-FA098F02FC8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91093B0C-5845-455B-BB14-41B232F3094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defRPr>
            </a:lvl1pPr>
          </a:lstStyle>
          <a:p>
            <a:pPr>
              <a:defRPr/>
            </a:pPr>
            <a:fld id="{F918CC66-DF61-4273-8998-AD24E16DC155}" type="datetimeFigureOut">
              <a:rPr lang="en-US" altLang="en-US"/>
              <a:pPr>
                <a:defRPr/>
              </a:pPr>
              <a:t>11/27/2023</a:t>
            </a:fld>
            <a:endParaRPr lang="en-US" altLang="en-US"/>
          </a:p>
        </p:txBody>
      </p:sp>
      <p:sp>
        <p:nvSpPr>
          <p:cNvPr id="5" name="Footer Placeholder 4">
            <a:extLst>
              <a:ext uri="{FF2B5EF4-FFF2-40B4-BE49-F238E27FC236}">
                <a16:creationId xmlns:a16="http://schemas.microsoft.com/office/drawing/2014/main" id="{4DA77A8D-84AE-44C8-87DD-BAFFDEBBC2A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7E7A6E10-656B-4995-9276-3F6E8DF4DB2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defRPr>
            </a:lvl1pPr>
          </a:lstStyle>
          <a:p>
            <a:pPr>
              <a:defRPr/>
            </a:pPr>
            <a:fld id="{01AFD4D8-505C-436C-9F32-58223E3D359E}" type="slidenum">
              <a:rPr lang="en-US" altLang="en-US"/>
              <a:pPr>
                <a:defRPr/>
              </a:pPr>
              <a:t>‹#›</a:t>
            </a:fld>
            <a:endParaRPr lang="en-US" altLang="en-US"/>
          </a:p>
        </p:txBody>
      </p:sp>
    </p:spTree>
    <p:extLst>
      <p:ext uri="{BB962C8B-B14F-4D97-AF65-F5344CB8AC3E}">
        <p14:creationId xmlns:p14="http://schemas.microsoft.com/office/powerpoint/2010/main" val="351117070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solidFill>
                  <a:srgbClr val="FFFFFF"/>
                </a:solidFill>
                <a:latin typeface="Century Gothic" panose="020B0502020202020204" pitchFamily="34" charset="0"/>
              </a:rPr>
              <a:t>Leader:</a:t>
            </a:r>
            <a:r>
              <a:rPr lang="en-GB" altLang="en-US" sz="4000" dirty="0">
                <a:solidFill>
                  <a:srgbClr val="FFFFFF"/>
                </a:solidFill>
                <a:latin typeface="Century Gothic" panose="020B0502020202020204" pitchFamily="34" charset="0"/>
              </a:rPr>
              <a:t> We are here together</a:t>
            </a:r>
          </a:p>
          <a:p>
            <a:pPr eaLnBrk="1" hangingPunct="1">
              <a:spcBef>
                <a:spcPct val="0"/>
              </a:spcBef>
              <a:buFontTx/>
              <a:buNone/>
            </a:pPr>
            <a:r>
              <a:rPr lang="en-GB" altLang="en-US" sz="4000" b="1" dirty="0">
                <a:solidFill>
                  <a:srgbClr val="FFFFFF"/>
                </a:solidFill>
                <a:latin typeface="Century Gothic" panose="020B0502020202020204" pitchFamily="34" charset="0"/>
              </a:rPr>
              <a:t>Children:</a:t>
            </a:r>
            <a:r>
              <a:rPr lang="en-GB" altLang="en-US" sz="4000" dirty="0">
                <a:solidFill>
                  <a:srgbClr val="FFFFFF"/>
                </a:solidFill>
                <a:latin typeface="Century Gothic" panose="020B0502020202020204" pitchFamily="34" charset="0"/>
              </a:rPr>
              <a:t> With </a:t>
            </a:r>
            <a:r>
              <a:rPr lang="en-GB" altLang="en-US" sz="4000" b="1" dirty="0">
                <a:solidFill>
                  <a:srgbClr val="FFFFFF"/>
                </a:solidFill>
                <a:latin typeface="Century Gothic" panose="020B0502020202020204" pitchFamily="34" charset="0"/>
              </a:rPr>
              <a:t>ears ready to hear </a:t>
            </a:r>
            <a:r>
              <a:rPr lang="en-GB" altLang="en-US" sz="4000" dirty="0">
                <a:solidFill>
                  <a:srgbClr val="FFFFFF"/>
                </a:solidFill>
                <a:latin typeface="Century Gothic" panose="020B0502020202020204" pitchFamily="34" charset="0"/>
              </a:rPr>
              <a:t>and </a:t>
            </a:r>
            <a:r>
              <a:rPr lang="en-GB" altLang="en-US" sz="4000" b="1" dirty="0">
                <a:solidFill>
                  <a:srgbClr val="FFFFFF"/>
                </a:solidFill>
                <a:latin typeface="Century Gothic" panose="020B0502020202020204" pitchFamily="34" charset="0"/>
              </a:rPr>
              <a:t>hands ready to serve.</a:t>
            </a:r>
          </a:p>
          <a:p>
            <a:pPr eaLnBrk="1" hangingPunct="1">
              <a:spcBef>
                <a:spcPct val="0"/>
              </a:spcBef>
              <a:buFontTx/>
              <a:buNone/>
            </a:pPr>
            <a:endParaRPr lang="en-GB" altLang="en-US" sz="4000" dirty="0">
              <a:solidFill>
                <a:srgbClr val="FFFFFF"/>
              </a:solidFill>
              <a:latin typeface="Century Gothic" panose="020B0502020202020204" pitchFamily="34" charset="0"/>
            </a:endParaRPr>
          </a:p>
          <a:p>
            <a:pPr eaLnBrk="1" hangingPunct="1">
              <a:spcBef>
                <a:spcPct val="0"/>
              </a:spcBef>
              <a:buFontTx/>
              <a:buNone/>
            </a:pPr>
            <a:endParaRPr lang="en-GB" altLang="en-US" sz="4000" dirty="0">
              <a:solidFill>
                <a:srgbClr val="FFFFFF"/>
              </a:solidFill>
              <a:latin typeface="Century Gothic" panose="020B0502020202020204" pitchFamily="34" charset="0"/>
            </a:endParaRPr>
          </a:p>
          <a:p>
            <a:pPr eaLnBrk="1" hangingPunct="1">
              <a:spcBef>
                <a:spcPct val="0"/>
              </a:spcBef>
              <a:buFontTx/>
              <a:buNone/>
            </a:pPr>
            <a:endParaRPr lang="en-GB" altLang="en-US" sz="4000" dirty="0">
              <a:solidFill>
                <a:srgbClr val="FFFFFF"/>
              </a:solidFill>
              <a:latin typeface="Century Gothic" panose="020B0502020202020204" pitchFamily="34" charset="0"/>
            </a:endParaRPr>
          </a:p>
          <a:p>
            <a:pPr eaLnBrk="1" hangingPunct="1">
              <a:spcBef>
                <a:spcPct val="0"/>
              </a:spcBef>
              <a:buFontTx/>
              <a:buNone/>
            </a:pPr>
            <a:endParaRPr lang="en-GB" altLang="en-US" sz="4400" dirty="0">
              <a:solidFill>
                <a:srgbClr val="FFFFFF"/>
              </a:solidFill>
              <a:latin typeface="Century Gothic" panose="020B0502020202020204" pitchFamily="34" charset="0"/>
            </a:endParaRPr>
          </a:p>
          <a:p>
            <a:pPr eaLnBrk="1" hangingPunct="1">
              <a:spcBef>
                <a:spcPct val="0"/>
              </a:spcBef>
              <a:buFontTx/>
              <a:buNone/>
            </a:pPr>
            <a:r>
              <a:rPr lang="en-GB" altLang="en-US" sz="4000" b="1" dirty="0">
                <a:solidFill>
                  <a:srgbClr val="FFFFFF"/>
                </a:solidFill>
                <a:latin typeface="Century Gothic" panose="020B0502020202020204" pitchFamily="34" charset="0"/>
              </a:rPr>
              <a:t>ALL: May we be wise                       in all our actions today.</a:t>
            </a:r>
            <a:endParaRPr lang="en-US" altLang="en-US" sz="4000" b="1" dirty="0">
              <a:solidFill>
                <a:srgbClr val="FFFFFF"/>
              </a:solidFill>
              <a:latin typeface="Century Gothic" panose="020B0502020202020204" pitchFamily="34" charset="0"/>
            </a:endParaRPr>
          </a:p>
        </p:txBody>
      </p:sp>
      <p:grpSp>
        <p:nvGrpSpPr>
          <p:cNvPr id="6" name="Group 5">
            <a:extLst>
              <a:ext uri="{FF2B5EF4-FFF2-40B4-BE49-F238E27FC236}">
                <a16:creationId xmlns:a16="http://schemas.microsoft.com/office/drawing/2014/main" id="{D83EED1C-09AE-1A90-33F8-CDC78C526D75}"/>
              </a:ext>
            </a:extLst>
          </p:cNvPr>
          <p:cNvGrpSpPr>
            <a:grpSpLocks/>
          </p:cNvGrpSpPr>
          <p:nvPr/>
        </p:nvGrpSpPr>
        <p:grpSpPr bwMode="auto">
          <a:xfrm>
            <a:off x="4510088" y="2511425"/>
            <a:ext cx="3767137" cy="1952625"/>
            <a:chOff x="4391893" y="2712146"/>
            <a:chExt cx="3768438" cy="1953493"/>
          </a:xfrm>
        </p:grpSpPr>
        <p:pic>
          <p:nvPicPr>
            <p:cNvPr id="4" name="Graphic 3" descr="Open hand with solid fill">
              <a:extLst>
                <a:ext uri="{FF2B5EF4-FFF2-40B4-BE49-F238E27FC236}">
                  <a16:creationId xmlns:a16="http://schemas.microsoft.com/office/drawing/2014/main" id="{AC7E49F7-05BA-345E-ACB3-4904658E9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386669">
              <a:off x="6207032" y="2712146"/>
              <a:ext cx="1953299" cy="1953493"/>
            </a:xfrm>
            <a:prstGeom prst="rect">
              <a:avLst/>
            </a:prstGeom>
          </p:spPr>
        </p:pic>
        <p:pic>
          <p:nvPicPr>
            <p:cNvPr id="5" name="Graphic 4" descr="Open hand with solid fill">
              <a:extLst>
                <a:ext uri="{FF2B5EF4-FFF2-40B4-BE49-F238E27FC236}">
                  <a16:creationId xmlns:a16="http://schemas.microsoft.com/office/drawing/2014/main" id="{CA6F8AD7-F443-7420-B3BA-E22FE4BE15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13331" flipH="1">
              <a:off x="4391893" y="2712146"/>
              <a:ext cx="1953299" cy="1953493"/>
            </a:xfrm>
            <a:prstGeom prst="rect">
              <a:avLst/>
            </a:prstGeom>
          </p:spPr>
        </p:pic>
      </p:grpSp>
      <p:pic>
        <p:nvPicPr>
          <p:cNvPr id="7" name="Graphic 6" descr="Owl outline">
            <a:extLst>
              <a:ext uri="{FF2B5EF4-FFF2-40B4-BE49-F238E27FC236}">
                <a16:creationId xmlns:a16="http://schemas.microsoft.com/office/drawing/2014/main" id="{866EABF6-20E4-2CC7-6F63-9EA523A711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8488" y="4364038"/>
            <a:ext cx="2012950" cy="2012950"/>
          </a:xfrm>
          <a:prstGeom prst="rect">
            <a:avLst/>
          </a:prstGeom>
        </p:spPr>
      </p:pic>
      <p:pic>
        <p:nvPicPr>
          <p:cNvPr id="8" name="Graphic 7" descr="Ear with solid fill">
            <a:extLst>
              <a:ext uri="{FF2B5EF4-FFF2-40B4-BE49-F238E27FC236}">
                <a16:creationId xmlns:a16="http://schemas.microsoft.com/office/drawing/2014/main" id="{7E73C9A3-31EB-9546-539A-1A637CEFE10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1639" y="2573336"/>
            <a:ext cx="1935783" cy="1935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dissolve">
                                      <p:cBhvr>
                                        <p:cTn id="25" dur="500"/>
                                        <p:tgtEl>
                                          <p:spTgt spid="2">
                                            <p:txEl>
                                              <p:pRg st="6" end="6"/>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6E68AD-3C1C-4E7A-AE0F-582EA3F1C77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21362" r="78503">
                        <a14:foregroundMark x1="42152" y1="27692" x2="48101" y2="60192"/>
                        <a14:foregroundMark x1="48101" y1="60192" x2="42658" y2="58462"/>
                        <a14:foregroundMark x1="40506" y1="37692" x2="42532" y2="56731"/>
                        <a14:foregroundMark x1="42532" y1="56731" x2="41519" y2="68846"/>
                        <a14:foregroundMark x1="36709" y1="36923" x2="46962" y2="35000"/>
                        <a14:foregroundMark x1="46962" y1="35000" x2="47595" y2="36154"/>
                        <a14:foregroundMark x1="35443" y1="34423" x2="45190" y2="30000"/>
                        <a14:foregroundMark x1="45190" y1="30000" x2="49241" y2="36923"/>
                        <a14:foregroundMark x1="47722" y1="16154" x2="67848" y2="16154"/>
                        <a14:foregroundMark x1="67848" y1="16154" x2="70886" y2="30769"/>
                        <a14:foregroundMark x1="70886" y1="30769" x2="68101" y2="77885"/>
                        <a14:foregroundMark x1="68101" y1="77885" x2="61139" y2="88846"/>
                        <a14:foregroundMark x1="61139" y1="88846" x2="30886" y2="88077"/>
                        <a14:foregroundMark x1="30886" y1="88077" x2="29367" y2="22308"/>
                        <a14:foregroundMark x1="29367" y1="22308" x2="39114" y2="16923"/>
                        <a14:foregroundMark x1="39114" y1="16923" x2="46835" y2="16923"/>
                        <a14:foregroundMark x1="44304" y1="15962" x2="44304" y2="15962"/>
                        <a14:foregroundMark x1="37215" y1="15962" x2="37215" y2="15962"/>
                        <a14:foregroundMark x1="33544" y1="15192" x2="33544" y2="15192"/>
                        <a14:foregroundMark x1="31392" y1="15769" x2="31392" y2="15769"/>
                        <a14:foregroundMark x1="27595" y1="29038" x2="27595" y2="29038"/>
                        <a14:foregroundMark x1="27595" y1="41923" x2="27595" y2="41923"/>
                        <a14:foregroundMark x1="28861" y1="27692" x2="28861" y2="27692"/>
                        <a14:foregroundMark x1="28354" y1="35000" x2="28354" y2="35000"/>
                        <a14:foregroundMark x1="28481" y1="39231" x2="28481" y2="39231"/>
                        <a14:foregroundMark x1="28354" y1="43846" x2="28354" y2="43846"/>
                        <a14:foregroundMark x1="28481" y1="47500" x2="28481" y2="47500"/>
                        <a14:foregroundMark x1="28481" y1="52115" x2="28481" y2="53077"/>
                        <a14:foregroundMark x1="28354" y1="58462" x2="28354" y2="58462"/>
                        <a14:foregroundMark x1="28101" y1="62308" x2="28101" y2="62308"/>
                        <a14:foregroundMark x1="28481" y1="65385" x2="28608" y2="66154"/>
                        <a14:foregroundMark x1="28861" y1="69615" x2="28861" y2="69615"/>
                        <a14:foregroundMark x1="28987" y1="73077" x2="28987" y2="73077"/>
                        <a14:foregroundMark x1="27975" y1="79808" x2="27975" y2="79808"/>
                        <a14:foregroundMark x1="28481" y1="76923" x2="28481" y2="76923"/>
                        <a14:foregroundMark x1="65063" y1="89615" x2="65063" y2="89615"/>
                        <a14:foregroundMark x1="69367" y1="89615" x2="69367" y2="89615"/>
                        <a14:foregroundMark x1="71013" y1="86923" x2="71013" y2="86923"/>
                        <a14:foregroundMark x1="70633" y1="80385" x2="70633" y2="80385"/>
                        <a14:foregroundMark x1="70380" y1="73846" x2="70380" y2="73846"/>
                        <a14:foregroundMark x1="70886" y1="66538" x2="70886" y2="66538"/>
                        <a14:foregroundMark x1="70886" y1="56731" x2="70886" y2="56731"/>
                        <a14:foregroundMark x1="34430" y1="39615" x2="34430" y2="39615"/>
                      </a14:backgroundRemoval>
                    </a14:imgEffect>
                  </a14:imgLayer>
                </a14:imgProps>
              </a:ext>
              <a:ext uri="{28A0092B-C50C-407E-A947-70E740481C1C}">
                <a14:useLocalDpi xmlns:a14="http://schemas.microsoft.com/office/drawing/2010/main" val="0"/>
              </a:ext>
            </a:extLst>
          </a:blip>
          <a:srcRect l="14220" t="10854" r="14354" b="6335"/>
          <a:stretch/>
        </p:blipFill>
        <p:spPr>
          <a:xfrm>
            <a:off x="790989" y="543560"/>
            <a:ext cx="7562022" cy="5770881"/>
          </a:xfrm>
          <a:prstGeom prst="rect">
            <a:avLst/>
          </a:prstGeom>
        </p:spPr>
      </p:pic>
    </p:spTree>
    <p:extLst>
      <p:ext uri="{BB962C8B-B14F-4D97-AF65-F5344CB8AC3E}">
        <p14:creationId xmlns:p14="http://schemas.microsoft.com/office/powerpoint/2010/main" val="159417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D6D2C9-391A-4AE7-AAC7-4B62DBB6FE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166" y="471646"/>
            <a:ext cx="6719668" cy="5914708"/>
          </a:xfrm>
          <a:prstGeom prst="rect">
            <a:avLst/>
          </a:prstGeom>
        </p:spPr>
      </p:pic>
    </p:spTree>
    <p:extLst>
      <p:ext uri="{BB962C8B-B14F-4D97-AF65-F5344CB8AC3E}">
        <p14:creationId xmlns:p14="http://schemas.microsoft.com/office/powerpoint/2010/main" val="258838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Plate below some signs">
            <a:extLst>
              <a:ext uri="{FF2B5EF4-FFF2-40B4-BE49-F238E27FC236}">
                <a16:creationId xmlns:a16="http://schemas.microsoft.com/office/drawing/2014/main" id="{D429333D-DABA-4264-B873-2227CF3BB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75" y="717550"/>
            <a:ext cx="753745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626679" y="0"/>
            <a:ext cx="7890641" cy="5917981"/>
          </a:xfrm>
          <a:prstGeom prst="rect">
            <a:avLst/>
          </a:prstGeom>
          <a:ln>
            <a:solidFill>
              <a:schemeClr val="tx1"/>
            </a:solidFill>
          </a:ln>
        </p:spPr>
      </p:pic>
      <p:sp>
        <p:nvSpPr>
          <p:cNvPr id="3" name="TextBox 2">
            <a:extLst>
              <a:ext uri="{FF2B5EF4-FFF2-40B4-BE49-F238E27FC236}">
                <a16:creationId xmlns:a16="http://schemas.microsoft.com/office/drawing/2014/main" id="{CEFF42B7-85EC-228B-4925-A6FE0A02EC61}"/>
              </a:ext>
            </a:extLst>
          </p:cNvPr>
          <p:cNvSpPr txBox="1"/>
          <p:nvPr/>
        </p:nvSpPr>
        <p:spPr>
          <a:xfrm>
            <a:off x="317456" y="6010378"/>
            <a:ext cx="8509085" cy="769441"/>
          </a:xfrm>
          <a:prstGeom prst="rect">
            <a:avLst/>
          </a:prstGeom>
          <a:noFill/>
        </p:spPr>
        <p:txBody>
          <a:bodyPr wrap="square" rtlCol="0">
            <a:spAutoFit/>
          </a:bodyPr>
          <a:lstStyle/>
          <a:p>
            <a:pPr algn="ctr"/>
            <a:r>
              <a:rPr lang="en-GB" sz="4400" b="1" dirty="0">
                <a:latin typeface="Century Gothic" panose="020B0502020202020204" pitchFamily="34" charset="0"/>
              </a:rPr>
              <a:t>Jesus in the desert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BB576D-CCA9-4A0F-8F19-BD566F6BF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565" y="565626"/>
            <a:ext cx="6484871" cy="5726748"/>
          </a:xfrm>
          <a:prstGeom prst="rect">
            <a:avLst/>
          </a:prstGeom>
        </p:spPr>
      </p:pic>
    </p:spTree>
    <p:extLst>
      <p:ext uri="{BB962C8B-B14F-4D97-AF65-F5344CB8AC3E}">
        <p14:creationId xmlns:p14="http://schemas.microsoft.com/office/powerpoint/2010/main" val="152169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55D367-984A-44B1-AF20-55B924560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Tree>
    <p:extLst>
      <p:ext uri="{BB962C8B-B14F-4D97-AF65-F5344CB8AC3E}">
        <p14:creationId xmlns:p14="http://schemas.microsoft.com/office/powerpoint/2010/main" val="230045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DAF475-11C6-4A44-AFA6-909000B19A6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889" b="88000" l="6000" r="93778">
                        <a14:foregroundMark x1="46889" y1="30667" x2="43333" y2="50444"/>
                        <a14:foregroundMark x1="43333" y1="50444" x2="33556" y2="68667"/>
                        <a14:foregroundMark x1="33556" y1="68667" x2="25333" y2="74889"/>
                        <a14:foregroundMark x1="49333" y1="20222" x2="61556" y2="34889"/>
                        <a14:foregroundMark x1="61556" y1="34889" x2="72000" y2="69778"/>
                        <a14:foregroundMark x1="72000" y1="69778" x2="85111" y2="85556"/>
                        <a14:foregroundMark x1="51111" y1="26000" x2="55333" y2="78000"/>
                        <a14:foregroundMark x1="18444" y1="78889" x2="45556" y2="82444"/>
                        <a14:foregroundMark x1="45556" y1="82444" x2="64889" y2="79556"/>
                        <a14:foregroundMark x1="64889" y1="79556" x2="72667" y2="69778"/>
                        <a14:foregroundMark x1="49556" y1="23556" x2="45778" y2="42000"/>
                        <a14:foregroundMark x1="45778" y1="42000" x2="31556" y2="53778"/>
                        <a14:foregroundMark x1="31556" y1="53778" x2="26889" y2="71111"/>
                        <a14:foregroundMark x1="26889" y1="71111" x2="12667" y2="83556"/>
                        <a14:foregroundMark x1="12667" y1="83556" x2="91111" y2="84667"/>
                        <a14:foregroundMark x1="91111" y1="84667" x2="88889" y2="76667"/>
                        <a14:foregroundMark x1="93778" y1="88222" x2="93778" y2="88222"/>
                        <a14:foregroundMark x1="44889" y1="32889" x2="44889" y2="32889"/>
                        <a14:foregroundMark x1="42222" y1="36222" x2="42444" y2="36889"/>
                        <a14:foregroundMark x1="40000" y1="44222" x2="40000" y2="44222"/>
                        <a14:foregroundMark x1="26444" y1="64444" x2="26667" y2="65333"/>
                        <a14:foregroundMark x1="37778" y1="54222" x2="37778" y2="54222"/>
                        <a14:foregroundMark x1="33556" y1="61778" x2="33556" y2="61778"/>
                        <a14:foregroundMark x1="30889" y1="77556" x2="30889" y2="77556"/>
                        <a14:foregroundMark x1="46000" y1="45778" x2="46000" y2="45778"/>
                        <a14:foregroundMark x1="41778" y1="57556" x2="41778" y2="57556"/>
                        <a14:foregroundMark x1="56000" y1="31778" x2="56889" y2="53111"/>
                        <a14:foregroundMark x1="56889" y1="53111" x2="50000" y2="74000"/>
                        <a14:foregroundMark x1="48222" y1="63556" x2="36889" y2="77111"/>
                        <a14:foregroundMark x1="36889" y1="77111" x2="31111" y2="76222"/>
                        <a14:foregroundMark x1="42889" y1="50222" x2="47333" y2="78444"/>
                        <a14:foregroundMark x1="68889" y1="50667" x2="65333" y2="68667"/>
                        <a14:foregroundMark x1="65333" y1="68667" x2="59556" y2="78889"/>
                        <a14:foregroundMark x1="60222" y1="38444" x2="61333" y2="74667"/>
                        <a14:foregroundMark x1="49333" y1="57556" x2="49333" y2="57556"/>
                        <a14:foregroundMark x1="47778" y1="60667" x2="47778" y2="60667"/>
                        <a14:foregroundMark x1="50222" y1="54667" x2="50000" y2="55556"/>
                        <a14:foregroundMark x1="66222" y1="78000" x2="66222" y2="78000"/>
                        <a14:foregroundMark x1="71556" y1="78444" x2="71556" y2="78444"/>
                        <a14:foregroundMark x1="79333" y1="80889" x2="79333" y2="80889"/>
                        <a14:foregroundMark x1="73778" y1="78222" x2="73778" y2="78222"/>
                        <a14:foregroundMark x1="70889" y1="73333" x2="70889" y2="73333"/>
                        <a14:foregroundMark x1="75111" y1="63333" x2="75111" y2="63333"/>
                        <a14:foregroundMark x1="77111" y1="72222" x2="77111" y2="72222"/>
                        <a14:foregroundMark x1="82000" y1="80444" x2="83556" y2="79556"/>
                        <a14:foregroundMark x1="84889" y1="81333" x2="84889" y2="81333"/>
                        <a14:foregroundMark x1="80667" y1="76667" x2="80667" y2="74667"/>
                        <a14:foregroundMark x1="50667" y1="11111" x2="50667" y2="11111"/>
                        <a14:foregroundMark x1="6000" y1="87111" x2="7111" y2="87333"/>
                        <a14:foregroundMark x1="57778" y1="68667" x2="57778" y2="68667"/>
                        <a14:foregroundMark x1="58000" y1="66444" x2="57333" y2="68222"/>
                        <a14:foregroundMark x1="57778" y1="75111" x2="57778" y2="75111"/>
                        <a14:foregroundMark x1="52667" y1="74444" x2="52667" y2="74444"/>
                        <a14:backgroundMark x1="3333" y1="90444" x2="3333" y2="90444"/>
                        <a14:backgroundMark x1="95778" y1="90667" x2="95778" y2="90667"/>
                      </a14:backgroundRemoval>
                    </a14:imgEffect>
                  </a14:imgLayer>
                </a14:imgProps>
              </a:ext>
              <a:ext uri="{28A0092B-C50C-407E-A947-70E740481C1C}">
                <a14:useLocalDpi xmlns:a14="http://schemas.microsoft.com/office/drawing/2010/main" val="0"/>
              </a:ext>
            </a:extLst>
          </a:blip>
          <a:srcRect t="6095" b="8805"/>
          <a:stretch/>
        </p:blipFill>
        <p:spPr>
          <a:xfrm>
            <a:off x="1205503" y="564122"/>
            <a:ext cx="6732994" cy="5729756"/>
          </a:xfrm>
          <a:prstGeom prst="rect">
            <a:avLst/>
          </a:prstGeom>
        </p:spPr>
      </p:pic>
    </p:spTree>
    <p:extLst>
      <p:ext uri="{BB962C8B-B14F-4D97-AF65-F5344CB8AC3E}">
        <p14:creationId xmlns:p14="http://schemas.microsoft.com/office/powerpoint/2010/main" val="374682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56AEA8-9347-49D0-B640-286BB140C339}"/>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4217" b="94880" l="4717" r="95553">
                        <a14:foregroundMark x1="47844" y1="9337" x2="15903" y2="86295"/>
                        <a14:foregroundMark x1="15903" y1="86295" x2="73854" y2="94428"/>
                        <a14:foregroundMark x1="73854" y1="94428" x2="91914" y2="90663"/>
                        <a14:foregroundMark x1="91914" y1="90663" x2="86119" y2="71386"/>
                        <a14:foregroundMark x1="86119" y1="71386" x2="48248" y2="8735"/>
                        <a14:foregroundMark x1="52426" y1="4518" x2="52426" y2="4518"/>
                        <a14:foregroundMark x1="9838" y1="84639" x2="9838" y2="84639"/>
                        <a14:foregroundMark x1="21159" y1="95030" x2="21159" y2="95030"/>
                        <a14:foregroundMark x1="4717" y1="91114" x2="4717" y2="91114"/>
                        <a14:foregroundMark x1="95553" y1="89458" x2="95553" y2="89458"/>
                        <a14:foregroundMark x1="49326" y1="24699" x2="69272" y2="63253"/>
                        <a14:foregroundMark x1="69272" y1="63253" x2="72237" y2="78464"/>
                        <a14:foregroundMark x1="48248" y1="36747" x2="58760" y2="73795"/>
                        <a14:foregroundMark x1="40162" y1="53012" x2="53774" y2="78614"/>
                        <a14:foregroundMark x1="43127" y1="40663" x2="25606" y2="79669"/>
                        <a14:foregroundMark x1="25606" y1="79669" x2="44205" y2="76355"/>
                        <a14:foregroundMark x1="44205" y1="76355" x2="62129" y2="79217"/>
                        <a14:foregroundMark x1="62129" y1="79217" x2="61321" y2="71988"/>
                        <a14:foregroundMark x1="61051" y1="67771" x2="61051" y2="67771"/>
                        <a14:foregroundMark x1="65229" y1="67620" x2="65229" y2="67620"/>
                        <a14:foregroundMark x1="65768" y1="78313" x2="66442" y2="79217"/>
                        <a14:foregroundMark x1="62129" y1="70783" x2="62129" y2="70783"/>
                        <a14:foregroundMark x1="49191" y1="36295" x2="61860" y2="50602"/>
                        <a14:foregroundMark x1="61860" y1="50602" x2="65633" y2="65211"/>
                        <a14:foregroundMark x1="65633" y1="68373" x2="69811" y2="81325"/>
                        <a14:foregroundMark x1="72372" y1="67620" x2="67116" y2="80723"/>
                        <a14:foregroundMark x1="72102" y1="84036" x2="72102" y2="84036"/>
                        <a14:foregroundMark x1="78032" y1="82982" x2="78032" y2="82982"/>
                        <a14:foregroundMark x1="75337" y1="72139" x2="75337" y2="72139"/>
                        <a14:foregroundMark x1="79919" y1="83735" x2="79919" y2="83735"/>
                        <a14:foregroundMark x1="75337" y1="73795" x2="75472" y2="75000"/>
                        <a14:foregroundMark x1="78032" y1="79066" x2="78032" y2="79066"/>
                        <a14:foregroundMark x1="80997" y1="82982" x2="80997" y2="82982"/>
                        <a14:foregroundMark x1="69003" y1="83886" x2="69003" y2="83886"/>
                        <a14:foregroundMark x1="35175" y1="54217" x2="35175" y2="54217"/>
                        <a14:foregroundMark x1="39084" y1="45030" x2="39084" y2="45030"/>
                        <a14:foregroundMark x1="41779" y1="40813" x2="24259" y2="76506"/>
                        <a14:foregroundMark x1="24259" y1="76506" x2="39757" y2="85542"/>
                        <a14:foregroundMark x1="39757" y1="85542" x2="64016" y2="87199"/>
                        <a14:foregroundMark x1="23854" y1="74548" x2="40027" y2="83133"/>
                        <a14:foregroundMark x1="40027" y1="83133" x2="64286" y2="85994"/>
                        <a14:foregroundMark x1="21429" y1="79367" x2="21429" y2="79367"/>
                        <a14:foregroundMark x1="20216" y1="83886" x2="20216" y2="83886"/>
                        <a14:foregroundMark x1="22372" y1="85843" x2="22372" y2="85843"/>
                        <a14:foregroundMark x1="29111" y1="86747" x2="29111" y2="86747"/>
                        <a14:foregroundMark x1="35175" y1="86145" x2="35175" y2="86145"/>
                        <a14:foregroundMark x1="31671" y1="85994" x2="31671" y2="85994"/>
                        <a14:foregroundMark x1="27763" y1="85090" x2="27763" y2="85090"/>
                      </a14:backgroundRemoval>
                    </a14:imgEffect>
                  </a14:imgLayer>
                </a14:imgProps>
              </a:ext>
              <a:ext uri="{28A0092B-C50C-407E-A947-70E740481C1C}">
                <a14:useLocalDpi xmlns:a14="http://schemas.microsoft.com/office/drawing/2010/main" val="0"/>
              </a:ext>
            </a:extLst>
          </a:blip>
          <a:stretch>
            <a:fillRect/>
          </a:stretch>
        </p:blipFill>
        <p:spPr>
          <a:xfrm>
            <a:off x="1364098" y="558317"/>
            <a:ext cx="6415805" cy="5741366"/>
          </a:xfrm>
          <a:prstGeom prst="rect">
            <a:avLst/>
          </a:prstGeom>
        </p:spPr>
      </p:pic>
    </p:spTree>
    <p:extLst>
      <p:ext uri="{BB962C8B-B14F-4D97-AF65-F5344CB8AC3E}">
        <p14:creationId xmlns:p14="http://schemas.microsoft.com/office/powerpoint/2010/main" val="304811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24AE0A-A06D-4F4F-84E0-ED2C81CA5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107" y="558800"/>
            <a:ext cx="6505786" cy="5740400"/>
          </a:xfrm>
          <a:prstGeom prst="rect">
            <a:avLst/>
          </a:prstGeom>
        </p:spPr>
      </p:pic>
    </p:spTree>
    <p:extLst>
      <p:ext uri="{BB962C8B-B14F-4D97-AF65-F5344CB8AC3E}">
        <p14:creationId xmlns:p14="http://schemas.microsoft.com/office/powerpoint/2010/main" val="36833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CDDBC3-B96B-7B2C-B0C8-7354E1268709}"/>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905" b="95952" l="4211" r="97474">
                        <a14:foregroundMark x1="49263" y1="6190" x2="49263" y2="6190"/>
                        <a14:foregroundMark x1="53684" y1="10714" x2="88421" y2="81667"/>
                        <a14:foregroundMark x1="88421" y1="81667" x2="70316" y2="93810"/>
                        <a14:foregroundMark x1="70316" y1="93810" x2="26737" y2="88571"/>
                        <a14:foregroundMark x1="26737" y1="88571" x2="6526" y2="92143"/>
                        <a14:foregroundMark x1="6526" y1="92143" x2="50105" y2="3571"/>
                        <a14:foregroundMark x1="50105" y1="3571" x2="55368" y2="14286"/>
                        <a14:foregroundMark x1="4421" y1="90714" x2="5684" y2="90952"/>
                        <a14:foregroundMark x1="19158" y1="97143" x2="41053" y2="97381"/>
                        <a14:foregroundMark x1="41053" y1="97381" x2="84842" y2="95476"/>
                        <a14:foregroundMark x1="84842" y1="95476" x2="93053" y2="87619"/>
                        <a14:foregroundMark x1="97684" y1="96190" x2="97684" y2="96190"/>
                        <a14:foregroundMark x1="28632" y1="78333" x2="28632" y2="78333"/>
                        <a14:foregroundMark x1="18737" y1="79286" x2="18737" y2="79286"/>
                        <a14:foregroundMark x1="15368" y1="87619" x2="38947" y2="65000"/>
                        <a14:foregroundMark x1="38947" y1="65000" x2="49895" y2="19524"/>
                        <a14:foregroundMark x1="49895" y1="19524" x2="64842" y2="41190"/>
                        <a14:foregroundMark x1="64842" y1="41190" x2="69053" y2="66905"/>
                        <a14:foregroundMark x1="69053" y1="66905" x2="56842" y2="43095"/>
                        <a14:foregroundMark x1="56842" y1="43095" x2="48632" y2="66905"/>
                        <a14:foregroundMark x1="48632" y1="66905" x2="36421" y2="48810"/>
                        <a14:foregroundMark x1="36421" y1="48810" x2="29895" y2="72143"/>
                        <a14:foregroundMark x1="29895" y1="72143" x2="48632" y2="36190"/>
                        <a14:foregroundMark x1="56211" y1="38095" x2="56211" y2="38095"/>
                        <a14:foregroundMark x1="54526" y1="29762" x2="45895" y2="58571"/>
                        <a14:foregroundMark x1="60211" y1="56905" x2="32211" y2="75476"/>
                        <a14:foregroundMark x1="46737" y1="26905" x2="17263" y2="86429"/>
                        <a14:foregroundMark x1="42947" y1="78810" x2="73053" y2="70476"/>
                        <a14:foregroundMark x1="50526" y1="72143" x2="32632" y2="85000"/>
                        <a14:foregroundMark x1="32632" y1="85000" x2="53474" y2="85000"/>
                        <a14:foregroundMark x1="53474" y1="85000" x2="74316" y2="77857"/>
                        <a14:foregroundMark x1="74316" y1="77857" x2="77263" y2="79524"/>
                        <a14:foregroundMark x1="29263" y1="82857" x2="29263" y2="82857"/>
                        <a14:foregroundMark x1="47579" y1="88095" x2="48421" y2="87381"/>
                        <a14:foregroundMark x1="62526" y1="88333" x2="62526" y2="88333"/>
                        <a14:foregroundMark x1="72842" y1="89762" x2="72842" y2="89762"/>
                        <a14:foregroundMark x1="60421" y1="88333" x2="60421" y2="88333"/>
                        <a14:foregroundMark x1="55368" y1="89762" x2="55368" y2="89762"/>
                        <a14:foregroundMark x1="45895" y1="89286" x2="45895" y2="89286"/>
                        <a14:foregroundMark x1="45895" y1="89286" x2="69474" y2="89286"/>
                        <a14:foregroundMark x1="69474" y1="89286" x2="76632" y2="67857"/>
                        <a14:foregroundMark x1="76632" y1="67857" x2="71158" y2="55238"/>
                        <a14:foregroundMark x1="80842" y1="75952" x2="80842" y2="75952"/>
                        <a14:foregroundMark x1="77053" y1="69524" x2="85474" y2="83810"/>
                        <a14:foregroundMark x1="50105" y1="1905" x2="50105" y2="1905"/>
                        <a14:backgroundMark x1="2316" y1="99524" x2="2316" y2="99524"/>
                        <a14:backgroundMark x1="1263" y1="96905" x2="1263" y2="96905"/>
                        <a14:backgroundMark x1="98737" y1="99762" x2="98737" y2="99762"/>
                        <a14:backgroundMark x1="99368" y1="98333" x2="99368" y2="98333"/>
                      </a14:backgroundRemoval>
                    </a14:imgEffect>
                  </a14:imgLayer>
                </a14:imgProps>
              </a:ext>
              <a:ext uri="{28A0092B-C50C-407E-A947-70E740481C1C}">
                <a14:useLocalDpi xmlns:a14="http://schemas.microsoft.com/office/drawing/2010/main" val="0"/>
              </a:ext>
            </a:extLst>
          </a:blip>
          <a:stretch>
            <a:fillRect/>
          </a:stretch>
        </p:blipFill>
        <p:spPr>
          <a:xfrm>
            <a:off x="1282830" y="520681"/>
            <a:ext cx="6578341" cy="5816638"/>
          </a:xfrm>
          <a:prstGeom prst="rect">
            <a:avLst/>
          </a:prstGeom>
        </p:spPr>
      </p:pic>
    </p:spTree>
    <p:extLst>
      <p:ext uri="{BB962C8B-B14F-4D97-AF65-F5344CB8AC3E}">
        <p14:creationId xmlns:p14="http://schemas.microsoft.com/office/powerpoint/2010/main" val="379364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ook with text overlay&#10;&#10;Description automatically generated">
            <a:extLst>
              <a:ext uri="{FF2B5EF4-FFF2-40B4-BE49-F238E27FC236}">
                <a16:creationId xmlns:a16="http://schemas.microsoft.com/office/drawing/2014/main" id="{616FFAC4-A859-9576-6CE0-DA37AAAD8B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6E68AD-3C1C-4E7A-AE0F-582EA3F1C77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21362" r="78503">
                        <a14:foregroundMark x1="42152" y1="27692" x2="48101" y2="60192"/>
                        <a14:foregroundMark x1="48101" y1="60192" x2="42658" y2="58462"/>
                        <a14:foregroundMark x1="40506" y1="37692" x2="42532" y2="56731"/>
                        <a14:foregroundMark x1="42532" y1="56731" x2="41519" y2="68846"/>
                        <a14:foregroundMark x1="36709" y1="36923" x2="46962" y2="35000"/>
                        <a14:foregroundMark x1="46962" y1="35000" x2="47595" y2="36154"/>
                        <a14:foregroundMark x1="35443" y1="34423" x2="45190" y2="30000"/>
                        <a14:foregroundMark x1="45190" y1="30000" x2="49241" y2="36923"/>
                        <a14:foregroundMark x1="47722" y1="16154" x2="67848" y2="16154"/>
                        <a14:foregroundMark x1="67848" y1="16154" x2="70886" y2="30769"/>
                        <a14:foregroundMark x1="70886" y1="30769" x2="68101" y2="77885"/>
                        <a14:foregroundMark x1="68101" y1="77885" x2="61139" y2="88846"/>
                        <a14:foregroundMark x1="61139" y1="88846" x2="30886" y2="88077"/>
                        <a14:foregroundMark x1="30886" y1="88077" x2="29367" y2="22308"/>
                        <a14:foregroundMark x1="29367" y1="22308" x2="39114" y2="16923"/>
                        <a14:foregroundMark x1="39114" y1="16923" x2="46835" y2="16923"/>
                        <a14:foregroundMark x1="44304" y1="15962" x2="44304" y2="15962"/>
                        <a14:foregroundMark x1="37215" y1="15962" x2="37215" y2="15962"/>
                        <a14:foregroundMark x1="33544" y1="15192" x2="33544" y2="15192"/>
                        <a14:foregroundMark x1="31392" y1="15769" x2="31392" y2="15769"/>
                        <a14:foregroundMark x1="27595" y1="29038" x2="27595" y2="29038"/>
                        <a14:foregroundMark x1="27595" y1="41923" x2="27595" y2="41923"/>
                        <a14:foregroundMark x1="28861" y1="27692" x2="28861" y2="27692"/>
                        <a14:foregroundMark x1="28354" y1="35000" x2="28354" y2="35000"/>
                        <a14:foregroundMark x1="28481" y1="39231" x2="28481" y2="39231"/>
                        <a14:foregroundMark x1="28354" y1="43846" x2="28354" y2="43846"/>
                        <a14:foregroundMark x1="28481" y1="47500" x2="28481" y2="47500"/>
                        <a14:foregroundMark x1="28481" y1="52115" x2="28481" y2="53077"/>
                        <a14:foregroundMark x1="28354" y1="58462" x2="28354" y2="58462"/>
                        <a14:foregroundMark x1="28101" y1="62308" x2="28101" y2="62308"/>
                        <a14:foregroundMark x1="28481" y1="65385" x2="28608" y2="66154"/>
                        <a14:foregroundMark x1="28861" y1="69615" x2="28861" y2="69615"/>
                        <a14:foregroundMark x1="28987" y1="73077" x2="28987" y2="73077"/>
                        <a14:foregroundMark x1="27975" y1="79808" x2="27975" y2="79808"/>
                        <a14:foregroundMark x1="28481" y1="76923" x2="28481" y2="76923"/>
                        <a14:foregroundMark x1="65063" y1="89615" x2="65063" y2="89615"/>
                        <a14:foregroundMark x1="69367" y1="89615" x2="69367" y2="89615"/>
                        <a14:foregroundMark x1="71013" y1="86923" x2="71013" y2="86923"/>
                        <a14:foregroundMark x1="70633" y1="80385" x2="70633" y2="80385"/>
                        <a14:foregroundMark x1="70380" y1="73846" x2="70380" y2="73846"/>
                        <a14:foregroundMark x1="70886" y1="66538" x2="70886" y2="66538"/>
                        <a14:foregroundMark x1="70886" y1="56731" x2="70886" y2="56731"/>
                        <a14:foregroundMark x1="34430" y1="39615" x2="34430" y2="39615"/>
                      </a14:backgroundRemoval>
                    </a14:imgEffect>
                  </a14:imgLayer>
                </a14:imgProps>
              </a:ext>
              <a:ext uri="{28A0092B-C50C-407E-A947-70E740481C1C}">
                <a14:useLocalDpi xmlns:a14="http://schemas.microsoft.com/office/drawing/2010/main" val="0"/>
              </a:ext>
            </a:extLst>
          </a:blip>
          <a:srcRect l="14220" t="10854" r="14354" b="6335"/>
          <a:stretch/>
        </p:blipFill>
        <p:spPr>
          <a:xfrm>
            <a:off x="790989" y="543560"/>
            <a:ext cx="7562022" cy="5770881"/>
          </a:xfrm>
          <a:prstGeom prst="rect">
            <a:avLst/>
          </a:prstGeom>
        </p:spPr>
      </p:pic>
    </p:spTree>
    <p:extLst>
      <p:ext uri="{BB962C8B-B14F-4D97-AF65-F5344CB8AC3E}">
        <p14:creationId xmlns:p14="http://schemas.microsoft.com/office/powerpoint/2010/main" val="288821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D6D2C9-391A-4AE7-AAC7-4B62DBB6F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166" y="471646"/>
            <a:ext cx="6719668" cy="5914708"/>
          </a:xfrm>
          <a:prstGeom prst="rect">
            <a:avLst/>
          </a:prstGeom>
        </p:spPr>
      </p:pic>
    </p:spTree>
    <p:extLst>
      <p:ext uri="{BB962C8B-B14F-4D97-AF65-F5344CB8AC3E}">
        <p14:creationId xmlns:p14="http://schemas.microsoft.com/office/powerpoint/2010/main" val="274308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a:extLst>
              <a:ext uri="{FF2B5EF4-FFF2-40B4-BE49-F238E27FC236}">
                <a16:creationId xmlns:a16="http://schemas.microsoft.com/office/drawing/2014/main" id="{0205FA2F-FACC-4E5A-AD1B-6BD6820E3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119063"/>
            <a:ext cx="7096125" cy="709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7B1AB489-76EC-4AE4-A008-CC6B9059D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094" b="8804"/>
          <a:stretch>
            <a:fillRect/>
          </a:stretch>
        </p:blipFill>
        <p:spPr bwMode="auto">
          <a:xfrm>
            <a:off x="985838" y="376238"/>
            <a:ext cx="7172325"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top sign in front of a field of grass&#10;&#10;Description automatically generated">
            <a:extLst>
              <a:ext uri="{FF2B5EF4-FFF2-40B4-BE49-F238E27FC236}">
                <a16:creationId xmlns:a16="http://schemas.microsoft.com/office/drawing/2014/main" id="{0F38F5ED-5277-246E-1464-32BB3EA9C9F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78618"/>
            <a:ext cx="9144000" cy="6100763"/>
          </a:xfrm>
          <a:prstGeom prst="rect">
            <a:avLst/>
          </a:prstGeom>
        </p:spPr>
      </p:pic>
      <p:sp>
        <p:nvSpPr>
          <p:cNvPr id="6" name="Rectangle 5">
            <a:extLst>
              <a:ext uri="{FF2B5EF4-FFF2-40B4-BE49-F238E27FC236}">
                <a16:creationId xmlns:a16="http://schemas.microsoft.com/office/drawing/2014/main" id="{5F7C3357-7FD5-17C9-9D39-EF31BB97B399}"/>
              </a:ext>
            </a:extLst>
          </p:cNvPr>
          <p:cNvSpPr/>
          <p:nvPr/>
        </p:nvSpPr>
        <p:spPr>
          <a:xfrm>
            <a:off x="131574" y="5034407"/>
            <a:ext cx="8880853" cy="1323439"/>
          </a:xfrm>
          <a:prstGeom prst="rect">
            <a:avLst/>
          </a:prstGeom>
          <a:solidFill>
            <a:sysClr val="window" lastClr="FFFFFF">
              <a:alpha val="75000"/>
            </a:sysClr>
          </a:solid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r>
              <a:rPr kumimoji="0" lang="en-GB" sz="4000" b="1" i="0" u="none" strike="noStrike" kern="0" cap="none" spc="0" normalizeH="0" baseline="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 wise child follows their                          parent’s good advice.</a:t>
            </a:r>
            <a:r>
              <a:rPr kumimoji="0" lang="en-US" sz="4000" b="1" i="0" u="none" strike="noStrike" kern="0" cap="none" spc="0" normalizeH="0" baseline="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 </a:t>
            </a:r>
            <a:r>
              <a:rPr kumimoji="0" lang="en-US" sz="1800" b="0" i="1" u="none" strike="noStrike" kern="0" cap="none" spc="0" normalizeH="0" baseline="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(Proverbs 3:</a:t>
            </a:r>
            <a:r>
              <a:rPr lang="en-US" i="1" kern="0" dirty="0">
                <a:ln w="1905">
                  <a:solidFill>
                    <a:sysClr val="windowText" lastClr="000000"/>
                  </a:solidFill>
                </a:ln>
                <a:solidFill>
                  <a:srgbClr val="00B050"/>
                </a:solidFill>
                <a:effectLst>
                  <a:innerShdw blurRad="69850" dist="43180" dir="5400000">
                    <a:srgbClr val="000000">
                      <a:alpha val="65000"/>
                    </a:srgbClr>
                  </a:innerShdw>
                </a:effectLst>
                <a:latin typeface="Century Gothic" panose="020B0502020202020204" pitchFamily="34" charset="0"/>
                <a:ea typeface="MS PGothic" panose="020B0600070205080204" pitchFamily="34" charset="-128"/>
                <a:cs typeface="Arial" charset="0"/>
              </a:rPr>
              <a:t>5</a:t>
            </a:r>
            <a:r>
              <a:rPr kumimoji="0" lang="en-US" sz="1800" b="0" i="1" u="none" strike="noStrike" kern="0" cap="none" spc="0" normalizeH="0" baseline="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endParaRPr kumimoji="0" lang="en-US" sz="4000" b="1" i="0" u="none" strike="noStrike" kern="0" cap="none" spc="0" normalizeH="0" baseline="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endParaRPr>
          </a:p>
        </p:txBody>
      </p:sp>
      <p:pic>
        <p:nvPicPr>
          <p:cNvPr id="7" name="Picture 6" descr="A cartoon of an owl&#10;&#10;Description automatically generated">
            <a:extLst>
              <a:ext uri="{FF2B5EF4-FFF2-40B4-BE49-F238E27FC236}">
                <a16:creationId xmlns:a16="http://schemas.microsoft.com/office/drawing/2014/main" id="{8CFCBDFF-F2C2-0902-E5D2-89EC2E4136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245" y="2830791"/>
            <a:ext cx="1536037" cy="2391882"/>
          </a:xfrm>
          <a:prstGeom prst="rect">
            <a:avLst/>
          </a:prstGeom>
        </p:spPr>
      </p:pic>
    </p:spTree>
    <p:extLst>
      <p:ext uri="{BB962C8B-B14F-4D97-AF65-F5344CB8AC3E}">
        <p14:creationId xmlns:p14="http://schemas.microsoft.com/office/powerpoint/2010/main" val="54637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C013F345-5C3E-4B6F-9915-E21BA550A69D}"/>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a:extLst>
              <a:ext uri="{FF2B5EF4-FFF2-40B4-BE49-F238E27FC236}">
                <a16:creationId xmlns:a16="http://schemas.microsoft.com/office/drawing/2014/main" id="{407D5BF8-868D-4CA3-B3D6-813300F20C53}"/>
              </a:ext>
            </a:extLst>
          </p:cNvPr>
          <p:cNvSpPr txBox="1">
            <a:spLocks noChangeArrowheads="1"/>
          </p:cNvSpPr>
          <p:nvPr/>
        </p:nvSpPr>
        <p:spPr bwMode="auto">
          <a:xfrm>
            <a:off x="9525" y="5705475"/>
            <a:ext cx="9124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0" b="1" i="0" u="none" strike="noStrike" kern="1200" cap="none" spc="0" normalizeH="0" baseline="0" noProof="0">
                <a:ln>
                  <a:noFill/>
                </a:ln>
                <a:solidFill>
                  <a:srgbClr val="FFFFFF"/>
                </a:solidFill>
                <a:effectLst/>
                <a:uLnTx/>
                <a:uFillTx/>
                <a:latin typeface="Century Gothic" panose="020B0502020202020204" pitchFamily="34" charset="0"/>
                <a:ea typeface="MS PGothic" panose="020B0600070205080204" pitchFamily="34" charset="-128"/>
                <a:cs typeface="Arial" panose="020B0604020202020204" pitchFamily="34" charset="0"/>
              </a:rPr>
              <a:t>‘I wonder….?’</a:t>
            </a:r>
          </a:p>
        </p:txBody>
      </p:sp>
      <p:sp>
        <p:nvSpPr>
          <p:cNvPr id="5" name="TextBox 4">
            <a:extLst>
              <a:ext uri="{FF2B5EF4-FFF2-40B4-BE49-F238E27FC236}">
                <a16:creationId xmlns:a16="http://schemas.microsoft.com/office/drawing/2014/main" id="{EAAA59C0-04BD-4E47-9E69-113D695559E9}"/>
              </a:ext>
            </a:extLst>
          </p:cNvPr>
          <p:cNvSpPr txBox="1">
            <a:spLocks noChangeArrowheads="1"/>
          </p:cNvSpPr>
          <p:nvPr/>
        </p:nvSpPr>
        <p:spPr bwMode="auto">
          <a:xfrm>
            <a:off x="238125" y="1052645"/>
            <a:ext cx="8667750" cy="4524315"/>
          </a:xfrm>
          <a:prstGeom prst="rect">
            <a:avLst/>
          </a:prstGeom>
          <a:solidFill>
            <a:schemeClr val="tx1">
              <a:alpha val="4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….I wonder what difference Lent makes to Christians?.... </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….I wonder how it helps them to prepare for Easter?.... </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….I wonder what difference it might make if we were to live differently during Lent…at school, or at home?... </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….I wonder how our Wise Words                         might help us?....</a:t>
            </a:r>
            <a:endParaRPr kumimoji="0" lang="en-GB" altLang="en-US"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wd">
                                    <p:tmPct val="20000"/>
                                  </p:iterate>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iterate type="lt">
                                    <p:tmPct val="10000"/>
                                  </p:iterate>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6B27EF-E6FF-4027-A3FD-A0EF6E3C1D6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4909" y="0"/>
            <a:ext cx="8174182" cy="6858000"/>
          </a:xfrm>
          <a:prstGeom prst="rect">
            <a:avLst/>
          </a:prstGeom>
        </p:spPr>
      </p:pic>
      <p:sp>
        <p:nvSpPr>
          <p:cNvPr id="5" name="TextBox 4">
            <a:extLst>
              <a:ext uri="{FF2B5EF4-FFF2-40B4-BE49-F238E27FC236}">
                <a16:creationId xmlns:a16="http://schemas.microsoft.com/office/drawing/2014/main" id="{BC5136C7-19E2-4B44-84B3-5C481BC51FEB}"/>
              </a:ext>
            </a:extLst>
          </p:cNvPr>
          <p:cNvSpPr txBox="1"/>
          <p:nvPr/>
        </p:nvSpPr>
        <p:spPr>
          <a:xfrm>
            <a:off x="2632365" y="1659119"/>
            <a:ext cx="4170218" cy="286232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God of all wisdom,</a:t>
            </a: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Help us to work together to share what we have, so that everyone has what they need.</a:t>
            </a: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Help us to build a better world, where each of us can become the best person we can be.</a:t>
            </a: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Help us to live differently during this season of Lent.</a:t>
            </a: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Amen</a:t>
            </a: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114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p sign in front of a field of grass&#10;&#10;Description automatically generated">
            <a:extLst>
              <a:ext uri="{FF2B5EF4-FFF2-40B4-BE49-F238E27FC236}">
                <a16:creationId xmlns:a16="http://schemas.microsoft.com/office/drawing/2014/main" id="{7B390C47-1B14-D1E8-21F9-4240525048A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1237" b="12019"/>
          <a:stretch/>
        </p:blipFill>
        <p:spPr>
          <a:xfrm>
            <a:off x="0" y="-106332"/>
            <a:ext cx="9144000" cy="4681984"/>
          </a:xfrm>
          <a:prstGeom prst="rect">
            <a:avLst/>
          </a:prstGeom>
        </p:spPr>
      </p:pic>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637087"/>
            <a:ext cx="8679468" cy="2208231"/>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today’s words help us to        </a:t>
            </a:r>
            <a:r>
              <a:rPr kumimoji="0" lang="en-GB" sz="3200" b="1" i="0" u="none" strike="noStrike" kern="1200" cap="none" spc="0" normalizeH="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 make wise choices</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8D50A6-D8BE-765F-C67F-1E567F4B42A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21362" r="78503">
                        <a14:foregroundMark x1="42152" y1="27692" x2="48101" y2="60192"/>
                        <a14:foregroundMark x1="48101" y1="60192" x2="42658" y2="58462"/>
                        <a14:foregroundMark x1="40506" y1="37692" x2="42532" y2="56731"/>
                        <a14:foregroundMark x1="42532" y1="56731" x2="41519" y2="68846"/>
                        <a14:foregroundMark x1="36709" y1="36923" x2="46962" y2="35000"/>
                        <a14:foregroundMark x1="46962" y1="35000" x2="47595" y2="36154"/>
                        <a14:foregroundMark x1="35443" y1="34423" x2="45190" y2="30000"/>
                        <a14:foregroundMark x1="45190" y1="30000" x2="49241" y2="36923"/>
                        <a14:foregroundMark x1="47722" y1="16154" x2="67848" y2="16154"/>
                        <a14:foregroundMark x1="67848" y1="16154" x2="70886" y2="30769"/>
                        <a14:foregroundMark x1="70886" y1="30769" x2="68101" y2="77885"/>
                        <a14:foregroundMark x1="68101" y1="77885" x2="61139" y2="88846"/>
                        <a14:foregroundMark x1="61139" y1="88846" x2="30886" y2="88077"/>
                        <a14:foregroundMark x1="30886" y1="88077" x2="29367" y2="22308"/>
                        <a14:foregroundMark x1="29367" y1="22308" x2="39114" y2="16923"/>
                        <a14:foregroundMark x1="39114" y1="16923" x2="46835" y2="16923"/>
                        <a14:foregroundMark x1="44304" y1="15962" x2="44304" y2="15962"/>
                        <a14:foregroundMark x1="37215" y1="15962" x2="37215" y2="15962"/>
                        <a14:foregroundMark x1="33544" y1="15192" x2="33544" y2="15192"/>
                        <a14:foregroundMark x1="31392" y1="15769" x2="31392" y2="15769"/>
                        <a14:foregroundMark x1="27595" y1="29038" x2="27595" y2="29038"/>
                        <a14:foregroundMark x1="27595" y1="41923" x2="27595" y2="41923"/>
                        <a14:foregroundMark x1="28861" y1="27692" x2="28861" y2="27692"/>
                        <a14:foregroundMark x1="28354" y1="35000" x2="28354" y2="35000"/>
                        <a14:foregroundMark x1="28481" y1="39231" x2="28481" y2="39231"/>
                        <a14:foregroundMark x1="28354" y1="43846" x2="28354" y2="43846"/>
                        <a14:foregroundMark x1="28481" y1="47500" x2="28481" y2="47500"/>
                        <a14:foregroundMark x1="28481" y1="52115" x2="28481" y2="53077"/>
                        <a14:foregroundMark x1="28354" y1="58462" x2="28354" y2="58462"/>
                        <a14:foregroundMark x1="28101" y1="62308" x2="28101" y2="62308"/>
                        <a14:foregroundMark x1="28481" y1="65385" x2="28608" y2="66154"/>
                        <a14:foregroundMark x1="28861" y1="69615" x2="28861" y2="69615"/>
                        <a14:foregroundMark x1="28987" y1="73077" x2="28987" y2="73077"/>
                        <a14:foregroundMark x1="27975" y1="79808" x2="27975" y2="79808"/>
                        <a14:foregroundMark x1="28481" y1="76923" x2="28481" y2="76923"/>
                        <a14:foregroundMark x1="65063" y1="89615" x2="65063" y2="89615"/>
                        <a14:foregroundMark x1="69367" y1="89615" x2="69367" y2="89615"/>
                        <a14:foregroundMark x1="71013" y1="86923" x2="71013" y2="86923"/>
                        <a14:foregroundMark x1="70633" y1="80385" x2="70633" y2="80385"/>
                        <a14:foregroundMark x1="70380" y1="73846" x2="70380" y2="73846"/>
                        <a14:foregroundMark x1="70886" y1="66538" x2="70886" y2="66538"/>
                        <a14:foregroundMark x1="70886" y1="56731" x2="70886" y2="56731"/>
                        <a14:foregroundMark x1="34430" y1="39615" x2="34430" y2="39615"/>
                      </a14:backgroundRemoval>
                    </a14:imgEffect>
                  </a14:imgLayer>
                </a14:imgProps>
              </a:ext>
              <a:ext uri="{28A0092B-C50C-407E-A947-70E740481C1C}">
                <a14:useLocalDpi xmlns:a14="http://schemas.microsoft.com/office/drawing/2010/main" val="0"/>
              </a:ext>
            </a:extLst>
          </a:blip>
          <a:srcRect l="14220" t="10854" r="14354" b="6335"/>
          <a:stretch/>
        </p:blipFill>
        <p:spPr>
          <a:xfrm>
            <a:off x="790989" y="543560"/>
            <a:ext cx="7562022" cy="5770881"/>
          </a:xfrm>
          <a:prstGeom prst="rect">
            <a:avLst/>
          </a:prstGeom>
        </p:spPr>
      </p:pic>
    </p:spTree>
    <p:extLst>
      <p:ext uri="{BB962C8B-B14F-4D97-AF65-F5344CB8AC3E}">
        <p14:creationId xmlns:p14="http://schemas.microsoft.com/office/powerpoint/2010/main" val="371603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top sign in front of a field of grass&#10;&#10;Description automatically generated">
            <a:extLst>
              <a:ext uri="{FF2B5EF4-FFF2-40B4-BE49-F238E27FC236}">
                <a16:creationId xmlns:a16="http://schemas.microsoft.com/office/drawing/2014/main" id="{0F38F5ED-5277-246E-1464-32BB3EA9C9F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78618"/>
            <a:ext cx="9144000" cy="6100763"/>
          </a:xfrm>
          <a:prstGeom prst="rect">
            <a:avLst/>
          </a:prstGeom>
        </p:spPr>
      </p:pic>
      <p:sp>
        <p:nvSpPr>
          <p:cNvPr id="6" name="Rectangle 5">
            <a:extLst>
              <a:ext uri="{FF2B5EF4-FFF2-40B4-BE49-F238E27FC236}">
                <a16:creationId xmlns:a16="http://schemas.microsoft.com/office/drawing/2014/main" id="{5F7C3357-7FD5-17C9-9D39-EF31BB97B399}"/>
              </a:ext>
            </a:extLst>
          </p:cNvPr>
          <p:cNvSpPr/>
          <p:nvPr/>
        </p:nvSpPr>
        <p:spPr>
          <a:xfrm>
            <a:off x="131574" y="5034407"/>
            <a:ext cx="8880853" cy="1323439"/>
          </a:xfrm>
          <a:prstGeom prst="rect">
            <a:avLst/>
          </a:prstGeom>
          <a:solidFill>
            <a:sysClr val="window" lastClr="FFFFFF">
              <a:alpha val="75000"/>
            </a:sysClr>
          </a:solid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r>
              <a:rPr kumimoji="0" lang="en-GB" sz="4000" b="1" i="0" u="none" strike="noStrike" kern="0" cap="none" spc="0" normalizeH="0" baseline="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 wise child follows their                          parent’s good advice.</a:t>
            </a:r>
            <a:r>
              <a:rPr kumimoji="0" lang="en-US" sz="4000" b="1" i="0" u="none" strike="noStrike" kern="0" cap="none" spc="0" normalizeH="0" baseline="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 </a:t>
            </a:r>
            <a:r>
              <a:rPr kumimoji="0" lang="en-US" sz="1800" b="0" i="1" u="none" strike="noStrike" kern="0" cap="none" spc="0" normalizeH="0" baseline="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(Proverbs 3:</a:t>
            </a:r>
            <a:r>
              <a:rPr lang="en-US" i="1" kern="0" dirty="0">
                <a:ln w="1905">
                  <a:solidFill>
                    <a:sysClr val="windowText" lastClr="000000"/>
                  </a:solidFill>
                </a:ln>
                <a:solidFill>
                  <a:srgbClr val="00B050"/>
                </a:solidFill>
                <a:effectLst>
                  <a:innerShdw blurRad="69850" dist="43180" dir="5400000">
                    <a:srgbClr val="000000">
                      <a:alpha val="65000"/>
                    </a:srgbClr>
                  </a:innerShdw>
                </a:effectLst>
                <a:latin typeface="Century Gothic" panose="020B0502020202020204" pitchFamily="34" charset="0"/>
                <a:ea typeface="MS PGothic" panose="020B0600070205080204" pitchFamily="34" charset="-128"/>
                <a:cs typeface="Arial" charset="0"/>
              </a:rPr>
              <a:t>5</a:t>
            </a:r>
            <a:r>
              <a:rPr kumimoji="0" lang="en-US" sz="1800" b="0" i="1" u="none" strike="noStrike" kern="0" cap="none" spc="0" normalizeH="0" baseline="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endParaRPr kumimoji="0" lang="en-US" sz="4000" b="1" i="0" u="none" strike="noStrike" kern="0" cap="none" spc="0" normalizeH="0" baseline="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endParaRPr>
          </a:p>
        </p:txBody>
      </p:sp>
      <p:pic>
        <p:nvPicPr>
          <p:cNvPr id="7" name="Picture 6" descr="A cartoon of an owl&#10;&#10;Description automatically generated">
            <a:extLst>
              <a:ext uri="{FF2B5EF4-FFF2-40B4-BE49-F238E27FC236}">
                <a16:creationId xmlns:a16="http://schemas.microsoft.com/office/drawing/2014/main" id="{8CFCBDFF-F2C2-0902-E5D2-89EC2E4136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245" y="2830791"/>
            <a:ext cx="1536037" cy="2391882"/>
          </a:xfrm>
          <a:prstGeom prst="rect">
            <a:avLst/>
          </a:prstGeom>
        </p:spPr>
      </p:pic>
    </p:spTree>
    <p:extLst>
      <p:ext uri="{BB962C8B-B14F-4D97-AF65-F5344CB8AC3E}">
        <p14:creationId xmlns:p14="http://schemas.microsoft.com/office/powerpoint/2010/main" val="217370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9831331-690D-4343-85D7-9851052550B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21039159">
            <a:off x="751924" y="328964"/>
            <a:ext cx="3086674" cy="5780289"/>
          </a:xfrm>
          <a:prstGeom prst="rect">
            <a:avLst/>
          </a:prstGeom>
          <a:ln>
            <a:solidFill>
              <a:schemeClr val="tx1"/>
            </a:solidFill>
          </a:ln>
        </p:spPr>
      </p:pic>
      <p:sp>
        <p:nvSpPr>
          <p:cNvPr id="16" name="TextBox 15">
            <a:extLst>
              <a:ext uri="{FF2B5EF4-FFF2-40B4-BE49-F238E27FC236}">
                <a16:creationId xmlns:a16="http://schemas.microsoft.com/office/drawing/2014/main" id="{D48AACE1-9526-47C0-AEF0-DA2C60AB1D49}"/>
              </a:ext>
            </a:extLst>
          </p:cNvPr>
          <p:cNvSpPr txBox="1"/>
          <p:nvPr/>
        </p:nvSpPr>
        <p:spPr>
          <a:xfrm>
            <a:off x="4287521" y="261540"/>
            <a:ext cx="4531360" cy="3139321"/>
          </a:xfrm>
          <a:prstGeom prst="rect">
            <a:avLst/>
          </a:prstGeom>
          <a:noFill/>
        </p:spPr>
        <p:txBody>
          <a:bodyPr wrap="square" rtlCol="0">
            <a:spAutoFit/>
          </a:bodyPr>
          <a:lstStyle/>
          <a:p>
            <a:pPr algn="ctr"/>
            <a:r>
              <a:rPr lang="en-GB" sz="6600" b="1" dirty="0">
                <a:latin typeface="Century Gothic" panose="020B0502020202020204" pitchFamily="34" charset="0"/>
              </a:rPr>
              <a:t>Know your Highway Code…</a:t>
            </a:r>
          </a:p>
        </p:txBody>
      </p:sp>
      <p:pic>
        <p:nvPicPr>
          <p:cNvPr id="4" name="Picture 3">
            <a:extLst>
              <a:ext uri="{FF2B5EF4-FFF2-40B4-BE49-F238E27FC236}">
                <a16:creationId xmlns:a16="http://schemas.microsoft.com/office/drawing/2014/main" id="{686000A1-C79B-40BB-9907-7746D0E030D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81606" y="3974091"/>
            <a:ext cx="2831514" cy="2492322"/>
          </a:xfrm>
          <a:prstGeom prst="rect">
            <a:avLst/>
          </a:prstGeom>
        </p:spPr>
      </p:pic>
    </p:spTree>
    <p:extLst>
      <p:ext uri="{BB962C8B-B14F-4D97-AF65-F5344CB8AC3E}">
        <p14:creationId xmlns:p14="http://schemas.microsoft.com/office/powerpoint/2010/main" val="69047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BB576D-CCA9-4A0F-8F19-BD566F6BF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565" y="565626"/>
            <a:ext cx="6484871" cy="5726748"/>
          </a:xfrm>
          <a:prstGeom prst="rect">
            <a:avLst/>
          </a:prstGeom>
        </p:spPr>
      </p:pic>
    </p:spTree>
    <p:extLst>
      <p:ext uri="{BB962C8B-B14F-4D97-AF65-F5344CB8AC3E}">
        <p14:creationId xmlns:p14="http://schemas.microsoft.com/office/powerpoint/2010/main" val="220946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55D367-984A-44B1-AF20-55B924560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Tree>
    <p:extLst>
      <p:ext uri="{BB962C8B-B14F-4D97-AF65-F5344CB8AC3E}">
        <p14:creationId xmlns:p14="http://schemas.microsoft.com/office/powerpoint/2010/main" val="45085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DAF475-11C6-4A44-AFA6-909000B19A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889" b="88000" l="6000" r="93778">
                        <a14:foregroundMark x1="46889" y1="30667" x2="43333" y2="50444"/>
                        <a14:foregroundMark x1="43333" y1="50444" x2="33556" y2="68667"/>
                        <a14:foregroundMark x1="33556" y1="68667" x2="25333" y2="74889"/>
                        <a14:foregroundMark x1="49333" y1="20222" x2="61556" y2="34889"/>
                        <a14:foregroundMark x1="61556" y1="34889" x2="72000" y2="69778"/>
                        <a14:foregroundMark x1="72000" y1="69778" x2="85111" y2="85556"/>
                        <a14:foregroundMark x1="51111" y1="26000" x2="55333" y2="78000"/>
                        <a14:foregroundMark x1="18444" y1="78889" x2="45556" y2="82444"/>
                        <a14:foregroundMark x1="45556" y1="82444" x2="64889" y2="79556"/>
                        <a14:foregroundMark x1="64889" y1="79556" x2="72667" y2="69778"/>
                        <a14:foregroundMark x1="49556" y1="23556" x2="45778" y2="42000"/>
                        <a14:foregroundMark x1="45778" y1="42000" x2="31556" y2="53778"/>
                        <a14:foregroundMark x1="31556" y1="53778" x2="26889" y2="71111"/>
                        <a14:foregroundMark x1="26889" y1="71111" x2="12667" y2="83556"/>
                        <a14:foregroundMark x1="12667" y1="83556" x2="91111" y2="84667"/>
                        <a14:foregroundMark x1="91111" y1="84667" x2="88889" y2="76667"/>
                        <a14:foregroundMark x1="93778" y1="88222" x2="93778" y2="88222"/>
                        <a14:foregroundMark x1="44889" y1="32889" x2="44889" y2="32889"/>
                        <a14:foregroundMark x1="42222" y1="36222" x2="42444" y2="36889"/>
                        <a14:foregroundMark x1="40000" y1="44222" x2="40000" y2="44222"/>
                        <a14:foregroundMark x1="26444" y1="64444" x2="26667" y2="65333"/>
                        <a14:foregroundMark x1="37778" y1="54222" x2="37778" y2="54222"/>
                        <a14:foregroundMark x1="33556" y1="61778" x2="33556" y2="61778"/>
                        <a14:foregroundMark x1="30889" y1="77556" x2="30889" y2="77556"/>
                        <a14:foregroundMark x1="46000" y1="45778" x2="46000" y2="45778"/>
                        <a14:foregroundMark x1="41778" y1="57556" x2="41778" y2="57556"/>
                        <a14:foregroundMark x1="56000" y1="31778" x2="56889" y2="53111"/>
                        <a14:foregroundMark x1="56889" y1="53111" x2="50000" y2="74000"/>
                        <a14:foregroundMark x1="48222" y1="63556" x2="36889" y2="77111"/>
                        <a14:foregroundMark x1="36889" y1="77111" x2="31111" y2="76222"/>
                        <a14:foregroundMark x1="42889" y1="50222" x2="47333" y2="78444"/>
                        <a14:foregroundMark x1="68889" y1="50667" x2="65333" y2="68667"/>
                        <a14:foregroundMark x1="65333" y1="68667" x2="59556" y2="78889"/>
                        <a14:foregroundMark x1="60222" y1="38444" x2="61333" y2="74667"/>
                        <a14:foregroundMark x1="49333" y1="57556" x2="49333" y2="57556"/>
                        <a14:foregroundMark x1="47778" y1="60667" x2="47778" y2="60667"/>
                        <a14:foregroundMark x1="50222" y1="54667" x2="50000" y2="55556"/>
                        <a14:foregroundMark x1="66222" y1="78000" x2="66222" y2="78000"/>
                        <a14:foregroundMark x1="71556" y1="78444" x2="71556" y2="78444"/>
                        <a14:foregroundMark x1="79333" y1="80889" x2="79333" y2="80889"/>
                        <a14:foregroundMark x1="73778" y1="78222" x2="73778" y2="78222"/>
                        <a14:foregroundMark x1="70889" y1="73333" x2="70889" y2="73333"/>
                        <a14:foregroundMark x1="75111" y1="63333" x2="75111" y2="63333"/>
                        <a14:foregroundMark x1="77111" y1="72222" x2="77111" y2="72222"/>
                        <a14:foregroundMark x1="82000" y1="80444" x2="83556" y2="79556"/>
                        <a14:foregroundMark x1="84889" y1="81333" x2="84889" y2="81333"/>
                        <a14:foregroundMark x1="80667" y1="76667" x2="80667" y2="74667"/>
                        <a14:foregroundMark x1="50667" y1="11111" x2="50667" y2="11111"/>
                        <a14:foregroundMark x1="6000" y1="87111" x2="7111" y2="87333"/>
                        <a14:foregroundMark x1="57778" y1="68667" x2="57778" y2="68667"/>
                        <a14:foregroundMark x1="58000" y1="66444" x2="57333" y2="68222"/>
                        <a14:foregroundMark x1="57778" y1="75111" x2="57778" y2="75111"/>
                        <a14:foregroundMark x1="52667" y1="74444" x2="52667" y2="74444"/>
                        <a14:backgroundMark x1="3333" y1="90444" x2="3333" y2="90444"/>
                        <a14:backgroundMark x1="95778" y1="90667" x2="95778" y2="90667"/>
                      </a14:backgroundRemoval>
                    </a14:imgEffect>
                  </a14:imgLayer>
                </a14:imgProps>
              </a:ext>
              <a:ext uri="{28A0092B-C50C-407E-A947-70E740481C1C}">
                <a14:useLocalDpi xmlns:a14="http://schemas.microsoft.com/office/drawing/2010/main" val="0"/>
              </a:ext>
            </a:extLst>
          </a:blip>
          <a:srcRect t="6095" b="8805"/>
          <a:stretch/>
        </p:blipFill>
        <p:spPr>
          <a:xfrm>
            <a:off x="1205503" y="564122"/>
            <a:ext cx="6732994" cy="5729756"/>
          </a:xfrm>
          <a:prstGeom prst="rect">
            <a:avLst/>
          </a:prstGeom>
        </p:spPr>
      </p:pic>
    </p:spTree>
    <p:extLst>
      <p:ext uri="{BB962C8B-B14F-4D97-AF65-F5344CB8AC3E}">
        <p14:creationId xmlns:p14="http://schemas.microsoft.com/office/powerpoint/2010/main" val="308015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56AEA8-9347-49D0-B640-286BB140C339}"/>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4217" b="94880" l="4717" r="95553">
                        <a14:foregroundMark x1="47844" y1="9337" x2="15903" y2="86295"/>
                        <a14:foregroundMark x1="15903" y1="86295" x2="73854" y2="94428"/>
                        <a14:foregroundMark x1="73854" y1="94428" x2="91914" y2="90663"/>
                        <a14:foregroundMark x1="91914" y1="90663" x2="86119" y2="71386"/>
                        <a14:foregroundMark x1="86119" y1="71386" x2="48248" y2="8735"/>
                        <a14:foregroundMark x1="52426" y1="4518" x2="52426" y2="4518"/>
                        <a14:foregroundMark x1="9838" y1="84639" x2="9838" y2="84639"/>
                        <a14:foregroundMark x1="21159" y1="95030" x2="21159" y2="95030"/>
                        <a14:foregroundMark x1="4717" y1="91114" x2="4717" y2="91114"/>
                        <a14:foregroundMark x1="95553" y1="89458" x2="95553" y2="89458"/>
                        <a14:foregroundMark x1="49326" y1="24699" x2="69272" y2="63253"/>
                        <a14:foregroundMark x1="69272" y1="63253" x2="72237" y2="78464"/>
                        <a14:foregroundMark x1="48248" y1="36747" x2="58760" y2="73795"/>
                        <a14:foregroundMark x1="40162" y1="53012" x2="53774" y2="78614"/>
                        <a14:foregroundMark x1="43127" y1="40663" x2="25606" y2="79669"/>
                        <a14:foregroundMark x1="25606" y1="79669" x2="44205" y2="76355"/>
                        <a14:foregroundMark x1="44205" y1="76355" x2="62129" y2="79217"/>
                        <a14:foregroundMark x1="62129" y1="79217" x2="61321" y2="71988"/>
                        <a14:foregroundMark x1="61051" y1="67771" x2="61051" y2="67771"/>
                        <a14:foregroundMark x1="65229" y1="67620" x2="65229" y2="67620"/>
                        <a14:foregroundMark x1="65768" y1="78313" x2="66442" y2="79217"/>
                        <a14:foregroundMark x1="62129" y1="70783" x2="62129" y2="70783"/>
                        <a14:foregroundMark x1="49191" y1="36295" x2="61860" y2="50602"/>
                        <a14:foregroundMark x1="61860" y1="50602" x2="65633" y2="65211"/>
                        <a14:foregroundMark x1="65633" y1="68373" x2="69811" y2="81325"/>
                        <a14:foregroundMark x1="72372" y1="67620" x2="67116" y2="80723"/>
                        <a14:foregroundMark x1="72102" y1="84036" x2="72102" y2="84036"/>
                        <a14:foregroundMark x1="78032" y1="82982" x2="78032" y2="82982"/>
                        <a14:foregroundMark x1="75337" y1="72139" x2="75337" y2="72139"/>
                        <a14:foregroundMark x1="79919" y1="83735" x2="79919" y2="83735"/>
                        <a14:foregroundMark x1="75337" y1="73795" x2="75472" y2="75000"/>
                        <a14:foregroundMark x1="78032" y1="79066" x2="78032" y2="79066"/>
                        <a14:foregroundMark x1="80997" y1="82982" x2="80997" y2="82982"/>
                        <a14:foregroundMark x1="69003" y1="83886" x2="69003" y2="83886"/>
                        <a14:foregroundMark x1="35175" y1="54217" x2="35175" y2="54217"/>
                        <a14:foregroundMark x1="39084" y1="45030" x2="39084" y2="45030"/>
                        <a14:foregroundMark x1="41779" y1="40813" x2="24259" y2="76506"/>
                        <a14:foregroundMark x1="24259" y1="76506" x2="39757" y2="85542"/>
                        <a14:foregroundMark x1="39757" y1="85542" x2="64016" y2="87199"/>
                        <a14:foregroundMark x1="23854" y1="74548" x2="40027" y2="83133"/>
                        <a14:foregroundMark x1="40027" y1="83133" x2="64286" y2="85994"/>
                        <a14:foregroundMark x1="21429" y1="79367" x2="21429" y2="79367"/>
                        <a14:foregroundMark x1="20216" y1="83886" x2="20216" y2="83886"/>
                        <a14:foregroundMark x1="22372" y1="85843" x2="22372" y2="85843"/>
                        <a14:foregroundMark x1="29111" y1="86747" x2="29111" y2="86747"/>
                        <a14:foregroundMark x1="35175" y1="86145" x2="35175" y2="86145"/>
                        <a14:foregroundMark x1="31671" y1="85994" x2="31671" y2="85994"/>
                        <a14:foregroundMark x1="27763" y1="85090" x2="27763" y2="85090"/>
                      </a14:backgroundRemoval>
                    </a14:imgEffect>
                  </a14:imgLayer>
                </a14:imgProps>
              </a:ext>
              <a:ext uri="{28A0092B-C50C-407E-A947-70E740481C1C}">
                <a14:useLocalDpi xmlns:a14="http://schemas.microsoft.com/office/drawing/2010/main" val="0"/>
              </a:ext>
            </a:extLst>
          </a:blip>
          <a:stretch>
            <a:fillRect/>
          </a:stretch>
        </p:blipFill>
        <p:spPr>
          <a:xfrm>
            <a:off x="1364098" y="558317"/>
            <a:ext cx="6415805" cy="5741366"/>
          </a:xfrm>
          <a:prstGeom prst="rect">
            <a:avLst/>
          </a:prstGeom>
        </p:spPr>
      </p:pic>
    </p:spTree>
    <p:extLst>
      <p:ext uri="{BB962C8B-B14F-4D97-AF65-F5344CB8AC3E}">
        <p14:creationId xmlns:p14="http://schemas.microsoft.com/office/powerpoint/2010/main" val="231161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24AE0A-A06D-4F4F-84E0-ED2C81CA5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107" y="558800"/>
            <a:ext cx="6505786" cy="5740400"/>
          </a:xfrm>
          <a:prstGeom prst="rect">
            <a:avLst/>
          </a:prstGeom>
        </p:spPr>
      </p:pic>
    </p:spTree>
    <p:extLst>
      <p:ext uri="{BB962C8B-B14F-4D97-AF65-F5344CB8AC3E}">
        <p14:creationId xmlns:p14="http://schemas.microsoft.com/office/powerpoint/2010/main" val="213606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3.5|5.7|7.1|6.4"/>
</p:tagLst>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1004</TotalTime>
  <Words>1212</Words>
  <Application>Microsoft Office PowerPoint</Application>
  <PresentationFormat>On-screen Show (4:3)</PresentationFormat>
  <Paragraphs>80</Paragraphs>
  <Slides>29</Slides>
  <Notes>22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Avenir Next LT Pro</vt:lpstr>
      <vt:lpstr>Calibri</vt:lpstr>
      <vt:lpstr>Cambria</vt:lpstr>
      <vt:lpstr>Century Gothic</vt:lpstr>
      <vt:lpstr>Symbol</vt:lpstr>
      <vt:lpstr> Black </vt:lpstr>
      <vt:lpstr>2_Office Theme</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73</cp:revision>
  <dcterms:created xsi:type="dcterms:W3CDTF">2018-11-27T23:30:45Z</dcterms:created>
  <dcterms:modified xsi:type="dcterms:W3CDTF">2023-11-27T11:19:52Z</dcterms:modified>
</cp:coreProperties>
</file>