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577" r:id="rId2"/>
    <p:sldId id="527" r:id="rId3"/>
    <p:sldId id="660" r:id="rId4"/>
    <p:sldId id="566" r:id="rId5"/>
    <p:sldId id="672" r:id="rId6"/>
    <p:sldId id="673" r:id="rId7"/>
    <p:sldId id="662" r:id="rId8"/>
    <p:sldId id="663" r:id="rId9"/>
    <p:sldId id="670" r:id="rId10"/>
    <p:sldId id="671" r:id="rId11"/>
    <p:sldId id="664" r:id="rId12"/>
    <p:sldId id="665" r:id="rId13"/>
    <p:sldId id="666" r:id="rId14"/>
    <p:sldId id="603" r:id="rId15"/>
    <p:sldId id="668" r:id="rId16"/>
    <p:sldId id="539" r:id="rId17"/>
    <p:sldId id="431" r:id="rId18"/>
    <p:sldId id="443" r:id="rId19"/>
    <p:sldId id="568" r:id="rId20"/>
    <p:sldId id="669" r:id="rId21"/>
    <p:sldId id="256" r:id="rId22"/>
    <p:sldId id="258" r:id="rId23"/>
    <p:sldId id="259" r:id="rId24"/>
    <p:sldId id="260" r:id="rId25"/>
    <p:sldId id="262" r:id="rId26"/>
    <p:sldId id="263" r:id="rId27"/>
    <p:sldId id="264" r:id="rId28"/>
    <p:sldId id="266" r:id="rId29"/>
    <p:sldId id="267" r:id="rId30"/>
    <p:sldId id="269" r:id="rId31"/>
    <p:sldId id="270" r:id="rId32"/>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50E15EA9-0A0B-43E1-A067-65FDC271D4F5}">
          <p14:sldIdLst>
            <p14:sldId id="577"/>
            <p14:sldId id="527"/>
            <p14:sldId id="660"/>
            <p14:sldId id="566"/>
            <p14:sldId id="672"/>
            <p14:sldId id="673"/>
            <p14:sldId id="662"/>
            <p14:sldId id="663"/>
            <p14:sldId id="670"/>
            <p14:sldId id="671"/>
            <p14:sldId id="664"/>
            <p14:sldId id="665"/>
            <p14:sldId id="666"/>
            <p14:sldId id="603"/>
            <p14:sldId id="668"/>
            <p14:sldId id="539"/>
            <p14:sldId id="431"/>
            <p14:sldId id="443"/>
            <p14:sldId id="568"/>
            <p14:sldId id="669"/>
            <p14:sldId id="256"/>
            <p14:sldId id="258"/>
            <p14:sldId id="259"/>
            <p14:sldId id="260"/>
            <p14:sldId id="262"/>
            <p14:sldId id="263"/>
            <p14:sldId id="264"/>
            <p14:sldId id="266"/>
            <p14:sldId id="267"/>
            <p14:sldId id="269"/>
            <p14:sldId id="27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816A0-0261-4E0E-831C-A01294C5B347}" v="82" dt="2026-02-09T16:03:00.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30" autoAdjust="0"/>
  </p:normalViewPr>
  <p:slideViewPr>
    <p:cSldViewPr>
      <p:cViewPr varScale="1">
        <p:scale>
          <a:sx n="59" d="100"/>
          <a:sy n="59" d="100"/>
        </p:scale>
        <p:origin x="2068"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redo custSel addSld delSld modSld sldOrd modSection">
      <pc:chgData name="Rachel Boxer" userId="6da37c9f42e40059" providerId="LiveId" clId="{0E13CC8D-59C2-4409-A640-E738E4606E44}" dt="2026-02-09T16:01:16.430" v="8739" actId="208"/>
      <pc:docMkLst>
        <pc:docMk/>
      </pc:docMkLst>
      <pc:sldChg chg="add ord modTransition modNotes modNotesTx">
        <pc:chgData name="Rachel Boxer" userId="6da37c9f42e40059" providerId="LiveId" clId="{0E13CC8D-59C2-4409-A640-E738E4606E44}" dt="2026-01-21T23:58:24.432" v="8473" actId="20577"/>
        <pc:sldMkLst>
          <pc:docMk/>
          <pc:sldMk cId="0" sldId="256"/>
        </pc:sldMkLst>
      </pc:sldChg>
      <pc:sldChg chg="addSp delSp modSp mod modNotesTx">
        <pc:chgData name="Rachel Boxer" userId="6da37c9f42e40059" providerId="LiveId" clId="{0E13CC8D-59C2-4409-A640-E738E4606E44}" dt="2026-01-21T23:58:05.280" v="8463" actId="20577"/>
        <pc:sldMkLst>
          <pc:docMk/>
          <pc:sldMk cId="0" sldId="443"/>
        </pc:sldMkLst>
      </pc:sldChg>
      <pc:sldChg chg="modNotesTx">
        <pc:chgData name="Rachel Boxer" userId="6da37c9f42e40059" providerId="LiveId" clId="{0E13CC8D-59C2-4409-A640-E738E4606E44}" dt="2026-01-21T23:57:59.609" v="8461" actId="20577"/>
        <pc:sldMkLst>
          <pc:docMk/>
          <pc:sldMk cId="1071536370" sldId="539"/>
        </pc:sldMkLst>
      </pc:sldChg>
      <pc:sldChg chg="addSp delSp modSp mod ord modNotesTx">
        <pc:chgData name="Rachel Boxer" userId="6da37c9f42e40059" providerId="LiveId" clId="{0E13CC8D-59C2-4409-A640-E738E4606E44}" dt="2026-02-05T20:56:29.087" v="8667" actId="12789"/>
        <pc:sldMkLst>
          <pc:docMk/>
          <pc:sldMk cId="738306419" sldId="566"/>
        </pc:sldMkLst>
        <pc:picChg chg="add mod">
          <ac:chgData name="Rachel Boxer" userId="6da37c9f42e40059" providerId="LiveId" clId="{0E13CC8D-59C2-4409-A640-E738E4606E44}" dt="2026-02-05T20:56:29.087" v="8667" actId="12789"/>
          <ac:picMkLst>
            <pc:docMk/>
            <pc:sldMk cId="738306419" sldId="566"/>
            <ac:picMk id="2" creationId="{F2116CA9-ABC3-5897-3402-F1CF046C46B8}"/>
          </ac:picMkLst>
        </pc:picChg>
      </pc:sldChg>
      <pc:sldChg chg="modNotesTx">
        <pc:chgData name="Rachel Boxer" userId="6da37c9f42e40059" providerId="LiveId" clId="{0E13CC8D-59C2-4409-A640-E738E4606E44}" dt="2026-01-21T23:58:10.163" v="8465" actId="20577"/>
        <pc:sldMkLst>
          <pc:docMk/>
          <pc:sldMk cId="2585335716" sldId="568"/>
        </pc:sldMkLst>
      </pc:sldChg>
      <pc:sldChg chg="addSp delSp modSp mod delAnim modAnim modNotesTx">
        <pc:chgData name="Rachel Boxer" userId="6da37c9f42e40059" providerId="LiveId" clId="{0E13CC8D-59C2-4409-A640-E738E4606E44}" dt="2026-02-05T15:00:56.641" v="8651" actId="478"/>
        <pc:sldMkLst>
          <pc:docMk/>
          <pc:sldMk cId="1882833877" sldId="577"/>
        </pc:sldMkLst>
        <pc:picChg chg="add mod ord modCrop">
          <ac:chgData name="Rachel Boxer" userId="6da37c9f42e40059" providerId="LiveId" clId="{0E13CC8D-59C2-4409-A640-E738E4606E44}" dt="2026-01-19T13:56:16.595" v="7578" actId="1076"/>
          <ac:picMkLst>
            <pc:docMk/>
            <pc:sldMk cId="1882833877" sldId="577"/>
            <ac:picMk id="3" creationId="{6C4624E3-4C05-D15B-14CD-6578D0DF7E67}"/>
          </ac:picMkLst>
        </pc:picChg>
      </pc:sldChg>
      <pc:sldChg chg="addSp delSp modSp mod modAnim modNotesTx">
        <pc:chgData name="Rachel Boxer" userId="6da37c9f42e40059" providerId="LiveId" clId="{0E13CC8D-59C2-4409-A640-E738E4606E44}" dt="2026-02-09T16:01:16.430" v="8739" actId="208"/>
        <pc:sldMkLst>
          <pc:docMk/>
          <pc:sldMk cId="3639771347" sldId="603"/>
        </pc:sldMkLst>
        <pc:spChg chg="add mod">
          <ac:chgData name="Rachel Boxer" userId="6da37c9f42e40059" providerId="LiveId" clId="{0E13CC8D-59C2-4409-A640-E738E4606E44}" dt="2026-02-05T14:48:40.409" v="8647"/>
          <ac:spMkLst>
            <pc:docMk/>
            <pc:sldMk cId="3639771347" sldId="603"/>
            <ac:spMk id="2" creationId="{A904C429-9124-C19D-C82C-4E675B29A987}"/>
          </ac:spMkLst>
        </pc:spChg>
        <pc:spChg chg="mod">
          <ac:chgData name="Rachel Boxer" userId="6da37c9f42e40059" providerId="LiveId" clId="{0E13CC8D-59C2-4409-A640-E738E4606E44}" dt="2026-01-21T23:36:00.363" v="7649" actId="20577"/>
          <ac:spMkLst>
            <pc:docMk/>
            <pc:sldMk cId="3639771347" sldId="603"/>
            <ac:spMk id="5" creationId="{4C46697C-91DD-E035-D0EA-D851AC1D7565}"/>
          </ac:spMkLst>
        </pc:spChg>
        <pc:picChg chg="add mod modCrop">
          <ac:chgData name="Rachel Boxer" userId="6da37c9f42e40059" providerId="LiveId" clId="{0E13CC8D-59C2-4409-A640-E738E4606E44}" dt="2026-02-09T16:01:16.430" v="8739" actId="208"/>
          <ac:picMkLst>
            <pc:docMk/>
            <pc:sldMk cId="3639771347" sldId="603"/>
            <ac:picMk id="6" creationId="{82D5ED85-555D-BF4C-AC77-5C254DE1CAE9}"/>
          </ac:picMkLst>
        </pc:picChg>
      </pc:sldChg>
      <pc:sldChg chg="modNotesTx">
        <pc:chgData name="Rachel Boxer" userId="6da37c9f42e40059" providerId="LiveId" clId="{0E13CC8D-59C2-4409-A640-E738E4606E44}" dt="2026-01-21T23:54:54.666" v="8313" actId="20577"/>
        <pc:sldMkLst>
          <pc:docMk/>
          <pc:sldMk cId="3782202921" sldId="660"/>
        </pc:sldMkLst>
      </pc:sldChg>
      <pc:sldChg chg="addSp delSp modSp add mod addAnim delAnim modAnim modNotesTx">
        <pc:chgData name="Rachel Boxer" userId="6da37c9f42e40059" providerId="LiveId" clId="{0E13CC8D-59C2-4409-A640-E738E4606E44}" dt="2026-01-21T23:57:10.614" v="8440" actId="20577"/>
        <pc:sldMkLst>
          <pc:docMk/>
          <pc:sldMk cId="1262302665" sldId="662"/>
        </pc:sldMkLst>
      </pc:sldChg>
      <pc:sldChg chg="addSp delSp modSp add mod ord modNotesTx">
        <pc:chgData name="Rachel Boxer" userId="6da37c9f42e40059" providerId="LiveId" clId="{0E13CC8D-59C2-4409-A640-E738E4606E44}" dt="2026-02-09T15:55:10.910" v="8683" actId="1035"/>
        <pc:sldMkLst>
          <pc:docMk/>
          <pc:sldMk cId="1916482371" sldId="663"/>
        </pc:sldMkLst>
        <pc:spChg chg="add mod">
          <ac:chgData name="Rachel Boxer" userId="6da37c9f42e40059" providerId="LiveId" clId="{0E13CC8D-59C2-4409-A640-E738E4606E44}" dt="2026-01-16T19:46:53.974" v="7428" actId="122"/>
          <ac:spMkLst>
            <pc:docMk/>
            <pc:sldMk cId="1916482371" sldId="663"/>
            <ac:spMk id="2" creationId="{ABB88AA9-3195-D0F5-C7E4-DC9268F35F80}"/>
          </ac:spMkLst>
        </pc:spChg>
        <pc:spChg chg="add mod">
          <ac:chgData name="Rachel Boxer" userId="6da37c9f42e40059" providerId="LiveId" clId="{0E13CC8D-59C2-4409-A640-E738E4606E44}" dt="2026-02-05T14:43:59.599" v="8635" actId="14100"/>
          <ac:spMkLst>
            <pc:docMk/>
            <pc:sldMk cId="1916482371" sldId="663"/>
            <ac:spMk id="3" creationId="{E200ECC4-CBA1-4D0E-A297-1AA7BEAF5179}"/>
          </ac:spMkLst>
        </pc:spChg>
        <pc:picChg chg="add mod">
          <ac:chgData name="Rachel Boxer" userId="6da37c9f42e40059" providerId="LiveId" clId="{0E13CC8D-59C2-4409-A640-E738E4606E44}" dt="2026-02-05T20:56:43.345" v="8669"/>
          <ac:picMkLst>
            <pc:docMk/>
            <pc:sldMk cId="1916482371" sldId="663"/>
            <ac:picMk id="6" creationId="{BBDEA749-21DF-2D4A-84F3-EC6C58CD4339}"/>
          </ac:picMkLst>
        </pc:picChg>
        <pc:picChg chg="add mod">
          <ac:chgData name="Rachel Boxer" userId="6da37c9f42e40059" providerId="LiveId" clId="{0E13CC8D-59C2-4409-A640-E738E4606E44}" dt="2026-02-09T15:55:10.910" v="8683" actId="1035"/>
          <ac:picMkLst>
            <pc:docMk/>
            <pc:sldMk cId="1916482371" sldId="663"/>
            <ac:picMk id="7" creationId="{84A831D6-FA92-F83D-CEFE-F0E481FE6E16}"/>
          </ac:picMkLst>
        </pc:picChg>
      </pc:sldChg>
      <pc:sldChg chg="addSp delSp modSp new mod modAnim modNotesTx">
        <pc:chgData name="Rachel Boxer" userId="6da37c9f42e40059" providerId="LiveId" clId="{0E13CC8D-59C2-4409-A640-E738E4606E44}" dt="2026-02-05T20:28:15.597" v="8663" actId="1076"/>
        <pc:sldMkLst>
          <pc:docMk/>
          <pc:sldMk cId="3182562274" sldId="664"/>
        </pc:sldMkLst>
        <pc:spChg chg="add mod">
          <ac:chgData name="Rachel Boxer" userId="6da37c9f42e40059" providerId="LiveId" clId="{0E13CC8D-59C2-4409-A640-E738E4606E44}" dt="2026-02-05T14:47:38.168" v="8638"/>
          <ac:spMkLst>
            <pc:docMk/>
            <pc:sldMk cId="3182562274" sldId="664"/>
            <ac:spMk id="4" creationId="{E4E509D9-F023-A1AD-AF18-F853E035A113}"/>
          </ac:spMkLst>
        </pc:spChg>
        <pc:picChg chg="add mod">
          <ac:chgData name="Rachel Boxer" userId="6da37c9f42e40059" providerId="LiveId" clId="{0E13CC8D-59C2-4409-A640-E738E4606E44}" dt="2026-02-05T15:01:32.258" v="8659" actId="14100"/>
          <ac:picMkLst>
            <pc:docMk/>
            <pc:sldMk cId="3182562274" sldId="664"/>
            <ac:picMk id="3" creationId="{3F38FD6A-0E20-A900-DEF7-8320A22237B3}"/>
          </ac:picMkLst>
        </pc:picChg>
        <pc:picChg chg="add mod modCrop">
          <ac:chgData name="Rachel Boxer" userId="6da37c9f42e40059" providerId="LiveId" clId="{0E13CC8D-59C2-4409-A640-E738E4606E44}" dt="2026-02-05T20:28:15.597" v="8663" actId="1076"/>
          <ac:picMkLst>
            <pc:docMk/>
            <pc:sldMk cId="3182562274" sldId="664"/>
            <ac:picMk id="6" creationId="{DF03D714-5085-22AD-1774-3EE20F394154}"/>
          </ac:picMkLst>
        </pc:picChg>
      </pc:sldChg>
      <pc:sldChg chg="add ord modAnim modNotesTx">
        <pc:chgData name="Rachel Boxer" userId="6da37c9f42e40059" providerId="LiveId" clId="{0E13CC8D-59C2-4409-A640-E738E4606E44}" dt="2026-01-21T23:57:37.399" v="8451" actId="20577"/>
        <pc:sldMkLst>
          <pc:docMk/>
          <pc:sldMk cId="3487918329" sldId="665"/>
        </pc:sldMkLst>
      </pc:sldChg>
      <pc:sldChg chg="modSp add mod modNotesTx">
        <pc:chgData name="Rachel Boxer" userId="6da37c9f42e40059" providerId="LiveId" clId="{0E13CC8D-59C2-4409-A640-E738E4606E44}" dt="2026-01-21T23:57:42.641" v="8453" actId="20577"/>
        <pc:sldMkLst>
          <pc:docMk/>
          <pc:sldMk cId="2318776312" sldId="666"/>
        </pc:sldMkLst>
      </pc:sldChg>
      <pc:sldChg chg="modSp mod modNotesTx">
        <pc:chgData name="Rachel Boxer" userId="6da37c9f42e40059" providerId="LiveId" clId="{0E13CC8D-59C2-4409-A640-E738E4606E44}" dt="2026-01-22T15:53:14.548" v="8545" actId="207"/>
        <pc:sldMkLst>
          <pc:docMk/>
          <pc:sldMk cId="2288470889" sldId="668"/>
        </pc:sldMkLst>
        <pc:spChg chg="mod">
          <ac:chgData name="Rachel Boxer" userId="6da37c9f42e40059" providerId="LiveId" clId="{0E13CC8D-59C2-4409-A640-E738E4606E44}" dt="2026-01-22T15:53:14.548" v="8545" actId="207"/>
          <ac:spMkLst>
            <pc:docMk/>
            <pc:sldMk cId="2288470889" sldId="668"/>
            <ac:spMk id="3" creationId="{FFF5F669-C380-22F5-2A0D-7D697BC74CDB}"/>
          </ac:spMkLst>
        </pc:spChg>
      </pc:sldChg>
      <pc:sldChg chg="addSp delSp modSp add mod modNotesTx">
        <pc:chgData name="Rachel Boxer" userId="6da37c9f42e40059" providerId="LiveId" clId="{0E13CC8D-59C2-4409-A640-E738E4606E44}" dt="2026-01-21T23:58:16.563" v="8469" actId="20577"/>
        <pc:sldMkLst>
          <pc:docMk/>
          <pc:sldMk cId="1046649073" sldId="669"/>
        </pc:sldMkLst>
        <pc:grpChg chg="add mod">
          <ac:chgData name="Rachel Boxer" userId="6da37c9f42e40059" providerId="LiveId" clId="{0E13CC8D-59C2-4409-A640-E738E4606E44}" dt="2026-01-13T16:25:30.464" v="7369" actId="1076"/>
          <ac:grpSpMkLst>
            <pc:docMk/>
            <pc:sldMk cId="1046649073" sldId="669"/>
            <ac:grpSpMk id="7" creationId="{489899C3-3C98-58FE-6E17-C24732C0246D}"/>
          </ac:grpSpMkLst>
        </pc:grpChg>
        <pc:picChg chg="add mod">
          <ac:chgData name="Rachel Boxer" userId="6da37c9f42e40059" providerId="LiveId" clId="{0E13CC8D-59C2-4409-A640-E738E4606E44}" dt="2026-01-13T16:25:27.923" v="7368" actId="164"/>
          <ac:picMkLst>
            <pc:docMk/>
            <pc:sldMk cId="1046649073" sldId="669"/>
            <ac:picMk id="4" creationId="{7869194E-B235-354C-00EC-7C06B34C17B6}"/>
          </ac:picMkLst>
        </pc:picChg>
        <pc:picChg chg="add mod">
          <ac:chgData name="Rachel Boxer" userId="6da37c9f42e40059" providerId="LiveId" clId="{0E13CC8D-59C2-4409-A640-E738E4606E44}" dt="2026-01-13T16:25:27.923" v="7368" actId="164"/>
          <ac:picMkLst>
            <pc:docMk/>
            <pc:sldMk cId="1046649073" sldId="669"/>
            <ac:picMk id="5" creationId="{05789BD7-CCDA-1A12-D6D9-BC8701C8432B}"/>
          </ac:picMkLst>
        </pc:picChg>
        <pc:picChg chg="add mod">
          <ac:chgData name="Rachel Boxer" userId="6da37c9f42e40059" providerId="LiveId" clId="{0E13CC8D-59C2-4409-A640-E738E4606E44}" dt="2026-01-13T16:25:27.923" v="7368" actId="164"/>
          <ac:picMkLst>
            <pc:docMk/>
            <pc:sldMk cId="1046649073" sldId="669"/>
            <ac:picMk id="6" creationId="{859AC10C-82DC-3AD8-55CA-3A17129CBBB4}"/>
          </ac:picMkLst>
        </pc:picChg>
      </pc:sldChg>
      <pc:sldChg chg="addSp delSp modSp new mod setBg modNotesTx">
        <pc:chgData name="Rachel Boxer" userId="6da37c9f42e40059" providerId="LiveId" clId="{0E13CC8D-59C2-4409-A640-E738E4606E44}" dt="2026-01-21T23:57:21.786" v="8444" actId="20577"/>
        <pc:sldMkLst>
          <pc:docMk/>
          <pc:sldMk cId="1338081781" sldId="670"/>
        </pc:sldMkLst>
        <pc:spChg chg="add mod">
          <ac:chgData name="Rachel Boxer" userId="6da37c9f42e40059" providerId="LiveId" clId="{0E13CC8D-59C2-4409-A640-E738E4606E44}" dt="2026-01-17T22:21:23.762" v="7554" actId="1076"/>
          <ac:spMkLst>
            <pc:docMk/>
            <pc:sldMk cId="1338081781" sldId="670"/>
            <ac:spMk id="4" creationId="{AD91B57D-314D-884A-A726-68B4EFF205B8}"/>
          </ac:spMkLst>
        </pc:spChg>
        <pc:picChg chg="add mod ord">
          <ac:chgData name="Rachel Boxer" userId="6da37c9f42e40059" providerId="LiveId" clId="{0E13CC8D-59C2-4409-A640-E738E4606E44}" dt="2026-01-17T22:21:22.479" v="7553" actId="171"/>
          <ac:picMkLst>
            <pc:docMk/>
            <pc:sldMk cId="1338081781" sldId="670"/>
            <ac:picMk id="2" creationId="{A0E2A991-CAB0-7890-25EC-B2AA232AA36C}"/>
          </ac:picMkLst>
        </pc:picChg>
      </pc:sldChg>
      <pc:sldChg chg="addSp delSp modSp add mod ord modNotesTx">
        <pc:chgData name="Rachel Boxer" userId="6da37c9f42e40059" providerId="LiveId" clId="{0E13CC8D-59C2-4409-A640-E738E4606E44}" dt="2026-02-09T15:58:05.381" v="8726" actId="208"/>
        <pc:sldMkLst>
          <pc:docMk/>
          <pc:sldMk cId="676592910" sldId="671"/>
        </pc:sldMkLst>
        <pc:spChg chg="add mod">
          <ac:chgData name="Rachel Boxer" userId="6da37c9f42e40059" providerId="LiveId" clId="{0E13CC8D-59C2-4409-A640-E738E4606E44}" dt="2026-02-05T14:47:34.148" v="8636"/>
          <ac:spMkLst>
            <pc:docMk/>
            <pc:sldMk cId="676592910" sldId="671"/>
            <ac:spMk id="7" creationId="{DF69CE9D-7185-923B-E89C-CF765C404584}"/>
          </ac:spMkLst>
        </pc:spChg>
        <pc:picChg chg="add mod">
          <ac:chgData name="Rachel Boxer" userId="6da37c9f42e40059" providerId="LiveId" clId="{0E13CC8D-59C2-4409-A640-E738E4606E44}" dt="2026-02-09T15:57:56.550" v="8722" actId="1076"/>
          <ac:picMkLst>
            <pc:docMk/>
            <pc:sldMk cId="676592910" sldId="671"/>
            <ac:picMk id="6" creationId="{BADDAFA5-726F-1382-AD90-DADFCE0CDBA7}"/>
          </ac:picMkLst>
        </pc:picChg>
        <pc:picChg chg="add del mod">
          <ac:chgData name="Rachel Boxer" userId="6da37c9f42e40059" providerId="LiveId" clId="{0E13CC8D-59C2-4409-A640-E738E4606E44}" dt="2026-02-09T15:57:29.852" v="8712" actId="478"/>
          <ac:picMkLst>
            <pc:docMk/>
            <pc:sldMk cId="676592910" sldId="671"/>
            <ac:picMk id="8" creationId="{A4AB3958-52E6-E431-FDDF-19F54EAA8290}"/>
          </ac:picMkLst>
        </pc:picChg>
        <pc:picChg chg="add mod modCrop">
          <ac:chgData name="Rachel Boxer" userId="6da37c9f42e40059" providerId="LiveId" clId="{0E13CC8D-59C2-4409-A640-E738E4606E44}" dt="2026-02-09T15:58:05.381" v="8726" actId="208"/>
          <ac:picMkLst>
            <pc:docMk/>
            <pc:sldMk cId="676592910" sldId="671"/>
            <ac:picMk id="10" creationId="{A6D97C80-641F-32D4-1058-53A38BEEA2A9}"/>
          </ac:picMkLst>
        </pc:picChg>
      </pc:sldChg>
      <pc:sldChg chg="addSp delSp modSp add mod ord delAnim modAnim modNotesTx">
        <pc:chgData name="Rachel Boxer" userId="6da37c9f42e40059" providerId="LiveId" clId="{0E13CC8D-59C2-4409-A640-E738E4606E44}" dt="2026-01-22T00:23:32.490" v="8493" actId="20577"/>
        <pc:sldMkLst>
          <pc:docMk/>
          <pc:sldMk cId="2588980243" sldId="672"/>
        </pc:sldMkLst>
        <pc:picChg chg="add mod">
          <ac:chgData name="Rachel Boxer" userId="6da37c9f42e40059" providerId="LiveId" clId="{0E13CC8D-59C2-4409-A640-E738E4606E44}" dt="2026-01-21T23:47:23.271" v="8170" actId="1076"/>
          <ac:picMkLst>
            <pc:docMk/>
            <pc:sldMk cId="2588980243" sldId="672"/>
            <ac:picMk id="4" creationId="{70A9D50E-3281-A5F8-7DA2-D28225424352}"/>
          </ac:picMkLst>
        </pc:picChg>
        <pc:picChg chg="mod topLvl">
          <ac:chgData name="Rachel Boxer" userId="6da37c9f42e40059" providerId="LiveId" clId="{0E13CC8D-59C2-4409-A640-E738E4606E44}" dt="2026-01-21T23:47:20.038" v="8169" actId="14100"/>
          <ac:picMkLst>
            <pc:docMk/>
            <pc:sldMk cId="2588980243" sldId="672"/>
            <ac:picMk id="5" creationId="{E4DAEDC3-E689-73CA-58B6-66537C5FC5E9}"/>
          </ac:picMkLst>
        </pc:picChg>
        <pc:picChg chg="add mod">
          <ac:chgData name="Rachel Boxer" userId="6da37c9f42e40059" providerId="LiveId" clId="{0E13CC8D-59C2-4409-A640-E738E4606E44}" dt="2026-01-21T23:47:16.397" v="8168" actId="1076"/>
          <ac:picMkLst>
            <pc:docMk/>
            <pc:sldMk cId="2588980243" sldId="672"/>
            <ac:picMk id="11" creationId="{8A43C4A7-8D45-181E-5D54-F5BA56D90925}"/>
          </ac:picMkLst>
        </pc:picChg>
        <pc:picChg chg="add mod modCrop">
          <ac:chgData name="Rachel Boxer" userId="6da37c9f42e40059" providerId="LiveId" clId="{0E13CC8D-59C2-4409-A640-E738E4606E44}" dt="2026-01-21T23:48:55.906" v="8182" actId="1076"/>
          <ac:picMkLst>
            <pc:docMk/>
            <pc:sldMk cId="2588980243" sldId="672"/>
            <ac:picMk id="13" creationId="{1374EAE7-CDCA-0B24-78F6-67D7165AF78B}"/>
          </ac:picMkLst>
        </pc:picChg>
      </pc:sldChg>
      <pc:sldChg chg="add ord modNotesTx">
        <pc:chgData name="Rachel Boxer" userId="6da37c9f42e40059" providerId="LiveId" clId="{0E13CC8D-59C2-4409-A640-E738E4606E44}" dt="2026-01-22T00:23:55.974" v="8504" actId="20577"/>
        <pc:sldMkLst>
          <pc:docMk/>
          <pc:sldMk cId="2046722388" sldId="6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09/02/2026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gath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ignbsl.com/sign/heart" TargetMode="External"/><Relationship Id="rId5" Type="http://schemas.openxmlformats.org/officeDocument/2006/relationships/hyperlink" Target="https://www.signbsl.com/sign/thoughts" TargetMode="External"/><Relationship Id="rId4" Type="http://schemas.openxmlformats.org/officeDocument/2006/relationships/hyperlink" Target="https://www.signbsl.com/sign/today"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lTYPM8B04H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1: Rising hearts stilling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endParaRPr lang="en-GB" b="1" dirty="0"/>
          </a:p>
          <a:p>
            <a:r>
              <a:rPr lang="en-GB" b="0" dirty="0"/>
              <a:t>As you sit quietly, watch the hearts rising….</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Now practise slower breathing…..in…..and out…..in……and out…..keep this going as you continue to look at the hearts….</a:t>
            </a:r>
            <a:r>
              <a:rPr lang="en-GB" b="0" i="1" dirty="0"/>
              <a:t>[PAUSE]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maybe notice that you are feeling calmer and more relaxed….</a:t>
            </a:r>
            <a:r>
              <a:rPr lang="en-GB" b="0" i="1" dirty="0"/>
              <a:t>[PAUSE]</a:t>
            </a:r>
          </a:p>
          <a:p>
            <a:r>
              <a:rPr lang="en-GB" b="0" dirty="0"/>
              <a:t>We come into this special / sacred space and time to be still….to think deeply…..to be together as a school community…..</a:t>
            </a:r>
          </a:p>
          <a:p>
            <a:r>
              <a:rPr lang="en-GB" b="0" dirty="0"/>
              <a:t>In our time together today, we will </a:t>
            </a:r>
            <a:r>
              <a:rPr lang="en-GB" b="1" dirty="0"/>
              <a:t>think about a question together, share a story and then use it to help us to think.</a:t>
            </a:r>
          </a:p>
          <a:p>
            <a:r>
              <a:rPr lang="en-GB" b="0" dirty="0"/>
              <a:t>But first, let’s welcome one another as we begin….</a:t>
            </a:r>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9131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93BF-996E-B7B0-ADBA-8FC940998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2B31E-73AA-45DA-FC7F-6174466E4A5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2719E54-6497-43E4-0470-B46D7165A2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10: </a:t>
            </a:r>
            <a:r>
              <a:rPr lang="en-GB" b="0" dirty="0"/>
              <a:t>She had a son called Augustine, who became one of the most famous Christian writers in history…..but that’s not where this story starts! This story may, in fact, remind you of one of Jesus’ parables! </a:t>
            </a:r>
            <a:r>
              <a:rPr lang="en-GB" b="0" i="1" dirty="0"/>
              <a:t>[NB you can find slides from Free Bible Images at the end of this presentation, to tell this story on another occasion, especially with older pupils who should be able to draw parallels between the life of St. Monica and the parable of the prodigal son.]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p:txBody>
      </p:sp>
      <p:sp>
        <p:nvSpPr>
          <p:cNvPr id="4" name="Slide Number Placeholder 3">
            <a:extLst>
              <a:ext uri="{FF2B5EF4-FFF2-40B4-BE49-F238E27FC236}">
                <a16:creationId xmlns:a16="http://schemas.microsoft.com/office/drawing/2014/main" id="{E87C7A20-C599-A238-BB18-18EE7BC250A8}"/>
              </a:ext>
            </a:extLst>
          </p:cNvPr>
          <p:cNvSpPr>
            <a:spLocks noGrp="1"/>
          </p:cNvSpPr>
          <p:nvPr>
            <p:ph type="sldNum" sz="quarter" idx="5"/>
          </p:nvPr>
        </p:nvSpPr>
        <p:spPr/>
        <p:txBody>
          <a:bodyPr/>
          <a:lstStyle/>
          <a:p>
            <a:fld id="{DDD5497B-4A75-480F-A5A0-54029FF93931}" type="slidenum">
              <a:rPr lang="en-GB" smtClean="0"/>
              <a:t>10</a:t>
            </a:fld>
            <a:endParaRPr lang="en-GB"/>
          </a:p>
        </p:txBody>
      </p:sp>
    </p:spTree>
    <p:extLst>
      <p:ext uri="{BB962C8B-B14F-4D97-AF65-F5344CB8AC3E}">
        <p14:creationId xmlns:p14="http://schemas.microsoft.com/office/powerpoint/2010/main" val="20773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11: </a:t>
            </a:r>
            <a:r>
              <a:rPr lang="en-GB" b="0" dirty="0"/>
              <a:t>Augustine was very intelligent and wanted to learn all about the world around him. He got himself into a lot of trouble and would often go off on adventures without telling anyone, and not come home for days! Once, when he was 16, he stole pears from his neighbour’s trees – not to eat them because he was hungry, but just because he wanted to smash them to smithereens to see how it felt. Imagine how your parents or carers would react if that was you!! As Augustine became a young man, he decided that he wanted to leave home for good and go and study in another country, and so left Monica behind, full of worry for what might become of him. However, just like Daniel, she turned her worry and her tears into prayer, and faithfully prayed that her son Augustine would stay safe and achieve well in his life.</a:t>
            </a:r>
          </a:p>
          <a:p>
            <a:r>
              <a:rPr lang="en-GB" b="0" dirty="0"/>
              <a:t>If you’ve ever worried about a family member or a friend, you might be able to imagine how hard it was for Monica, not knowing whether her son was alive and well, what he was doing, or even whether she would ever see him again….. </a:t>
            </a:r>
            <a:r>
              <a:rPr lang="en-GB" b="0" i="1" dirty="0"/>
              <a:t>[pause to let this sink in]</a:t>
            </a:r>
            <a:endParaRPr lang="en-GB" b="0" dirty="0"/>
          </a:p>
          <a:p>
            <a:r>
              <a:rPr lang="en-GB" b="0" dirty="0"/>
              <a:t>Although Augustine initially ignored all of his mother Monica’s advice, at the age of 31 he read something in the Bible, some words written by St. Paul, that would change his life forever – and he finally understood the significance of Monica’s faith in God. Augustine became </a:t>
            </a:r>
            <a:r>
              <a:rPr lang="en-GB" b="1" dirty="0"/>
              <a:t>one of the most important Christian writers </a:t>
            </a:r>
            <a:r>
              <a:rPr lang="en-GB" b="0" dirty="0"/>
              <a:t>in the whole of history and often wrote about his mother in his books, recognising the part that her faithful love and watchful prayers had played in his life, even when he was so far away from her. In Augustine’s own words, she… </a:t>
            </a:r>
            <a:r>
              <a:rPr lang="en-GB" b="1" dirty="0"/>
              <a:t>‘planted the seeds of faith.’</a:t>
            </a:r>
          </a:p>
        </p:txBody>
      </p:sp>
      <p:sp>
        <p:nvSpPr>
          <p:cNvPr id="4" name="Slide Number Placeholder 3"/>
          <p:cNvSpPr>
            <a:spLocks noGrp="1"/>
          </p:cNvSpPr>
          <p:nvPr>
            <p:ph type="sldNum" sz="quarter" idx="5"/>
          </p:nvPr>
        </p:nvSpPr>
        <p:spPr/>
        <p:txBody>
          <a:bodyPr/>
          <a:lstStyle/>
          <a:p>
            <a:fld id="{DDD5497B-4A75-480F-A5A0-54029FF93931}" type="slidenum">
              <a:rPr lang="en-GB" smtClean="0"/>
              <a:t>11</a:t>
            </a:fld>
            <a:endParaRPr lang="en-GB"/>
          </a:p>
        </p:txBody>
      </p:sp>
    </p:spTree>
    <p:extLst>
      <p:ext uri="{BB962C8B-B14F-4D97-AF65-F5344CB8AC3E}">
        <p14:creationId xmlns:p14="http://schemas.microsoft.com/office/powerpoint/2010/main" val="410941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39CB0-C8DD-CB38-5036-46CA12315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78735-9DA1-29D6-3070-36CA3760C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75356-563C-9D52-CE60-4350733CD9A6}"/>
              </a:ext>
            </a:extLst>
          </p:cNvPr>
          <p:cNvSpPr>
            <a:spLocks noGrp="1"/>
          </p:cNvSpPr>
          <p:nvPr>
            <p:ph type="body" idx="1"/>
          </p:nvPr>
        </p:nvSpPr>
        <p:spPr/>
        <p:txBody>
          <a:bodyPr/>
          <a:lstStyle/>
          <a:p>
            <a:r>
              <a:rPr lang="en-GB" b="1" dirty="0"/>
              <a:t>Slide 12: </a:t>
            </a:r>
            <a:r>
              <a:rPr lang="en-GB" b="0" dirty="0"/>
              <a:t>Looking back at the words we heard earlier about love, as well as some of our own ideas, I wonder what links you might find to the story of St. Monica and her love for her son, Augustine? I wonder which words you might pick out that make you think of her, as I read the words again? </a:t>
            </a:r>
            <a:r>
              <a:rPr lang="en-GB" b="0" i="1" dirty="0"/>
              <a:t>[you might want to allow older pupils to articulate their conclusions here.]</a:t>
            </a:r>
            <a:endParaRPr lang="en-GB" b="0" dirty="0"/>
          </a:p>
        </p:txBody>
      </p:sp>
      <p:sp>
        <p:nvSpPr>
          <p:cNvPr id="4" name="Slide Number Placeholder 3">
            <a:extLst>
              <a:ext uri="{FF2B5EF4-FFF2-40B4-BE49-F238E27FC236}">
                <a16:creationId xmlns:a16="http://schemas.microsoft.com/office/drawing/2014/main" id="{6B0168E3-DB77-2965-5BCA-F80A78AACECD}"/>
              </a:ext>
            </a:extLst>
          </p:cNvPr>
          <p:cNvSpPr>
            <a:spLocks noGrp="1"/>
          </p:cNvSpPr>
          <p:nvPr>
            <p:ph type="sldNum" sz="quarter" idx="5"/>
          </p:nvPr>
        </p:nvSpPr>
        <p:spPr/>
        <p:txBody>
          <a:bodyPr/>
          <a:lstStyle/>
          <a:p>
            <a:fld id="{DDD5497B-4A75-480F-A5A0-54029FF93931}" type="slidenum">
              <a:rPr lang="en-GB" smtClean="0"/>
              <a:t>12</a:t>
            </a:fld>
            <a:endParaRPr lang="en-GB"/>
          </a:p>
        </p:txBody>
      </p:sp>
    </p:spTree>
    <p:extLst>
      <p:ext uri="{BB962C8B-B14F-4D97-AF65-F5344CB8AC3E}">
        <p14:creationId xmlns:p14="http://schemas.microsoft.com/office/powerpoint/2010/main" val="1572485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4B6A-77CD-C6BE-4E4A-239DC0C4B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B98BA-E841-D5FD-6797-0599F4034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F7309-18D3-A0A2-2902-297052BE6EBF}"/>
              </a:ext>
            </a:extLst>
          </p:cNvPr>
          <p:cNvSpPr>
            <a:spLocks noGrp="1"/>
          </p:cNvSpPr>
          <p:nvPr>
            <p:ph type="body" idx="1"/>
          </p:nvPr>
        </p:nvSpPr>
        <p:spPr/>
        <p:txBody>
          <a:bodyPr/>
          <a:lstStyle/>
          <a:p>
            <a:r>
              <a:rPr lang="en-GB" b="1" dirty="0"/>
              <a:t>Slide 13: </a:t>
            </a:r>
            <a:r>
              <a:rPr lang="en-GB" b="0" dirty="0"/>
              <a:t>Maybe these words are words that you linked back to St. Monica’s life?.....</a:t>
            </a:r>
          </a:p>
        </p:txBody>
      </p:sp>
      <p:sp>
        <p:nvSpPr>
          <p:cNvPr id="4" name="Slide Number Placeholder 3">
            <a:extLst>
              <a:ext uri="{FF2B5EF4-FFF2-40B4-BE49-F238E27FC236}">
                <a16:creationId xmlns:a16="http://schemas.microsoft.com/office/drawing/2014/main" id="{0204097E-26A0-6847-F507-0188C8EDB582}"/>
              </a:ext>
            </a:extLst>
          </p:cNvPr>
          <p:cNvSpPr>
            <a:spLocks noGrp="1"/>
          </p:cNvSpPr>
          <p:nvPr>
            <p:ph type="sldNum" sz="quarter" idx="5"/>
          </p:nvPr>
        </p:nvSpPr>
        <p:spPr/>
        <p:txBody>
          <a:bodyPr/>
          <a:lstStyle/>
          <a:p>
            <a:fld id="{DDD5497B-4A75-480F-A5A0-54029FF93931}" type="slidenum">
              <a:rPr lang="en-GB" smtClean="0"/>
              <a:t>13</a:t>
            </a:fld>
            <a:endParaRPr lang="en-GB"/>
          </a:p>
        </p:txBody>
      </p:sp>
    </p:spTree>
    <p:extLst>
      <p:ext uri="{BB962C8B-B14F-4D97-AF65-F5344CB8AC3E}">
        <p14:creationId xmlns:p14="http://schemas.microsoft.com/office/powerpoint/2010/main" val="409191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14: Responding and words for worship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We’ve heard today about the life and faithful love of St. Monica for her son Augustine. As we come near to the end of our time together today, let’s ponder together…..</a:t>
            </a:r>
            <a:endParaRPr lang="en-GB" sz="1200" b="1" dirty="0">
              <a:solidFill>
                <a:schemeClr val="bg1"/>
              </a:solidFill>
              <a:latin typeface="Century Gothic" panose="020B0502020202020204" pitchFamily="34" charset="0"/>
              <a:ea typeface="MS PGothic" panose="020B0600070205080204" pitchFamily="34" charset="-128"/>
            </a:endParaRP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what we might have learned from St. Monica’s actions about what ‘love is’?....</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how we might follow her example in order to ‘shine like stars’?....</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which people in our own lives are like St. Monica?....</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how we might show what ‘love is….’ in our actions this week, or during this season of Lent?….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p:txBody>
      </p:sp>
      <p:sp>
        <p:nvSpPr>
          <p:cNvPr id="4" name="Slide Number Placeholder 3"/>
          <p:cNvSpPr>
            <a:spLocks noGrp="1"/>
          </p:cNvSpPr>
          <p:nvPr>
            <p:ph type="sldNum" sz="quarter" idx="5"/>
          </p:nvPr>
        </p:nvSpPr>
        <p:spPr/>
        <p:txBody>
          <a:bodyPr/>
          <a:lstStyle/>
          <a:p>
            <a:fld id="{DDD5497B-4A75-480F-A5A0-54029FF93931}" type="slidenum">
              <a:rPr lang="en-GB" smtClean="0"/>
              <a:t>14</a:t>
            </a:fld>
            <a:endParaRPr lang="en-GB"/>
          </a:p>
        </p:txBody>
      </p:sp>
    </p:spTree>
    <p:extLst>
      <p:ext uri="{BB962C8B-B14F-4D97-AF65-F5344CB8AC3E}">
        <p14:creationId xmlns:p14="http://schemas.microsoft.com/office/powerpoint/2010/main" val="1677826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15: Opportunity for reflection/prayer</a:t>
            </a:r>
          </a:p>
          <a:p>
            <a:r>
              <a:rPr lang="en-GB" b="0" dirty="0"/>
              <a:t>I’m going to use the words about love from the Bible that we have been reflecting on today as a prayer, asking God to help us to show love to others.</a:t>
            </a:r>
          </a:p>
          <a:p>
            <a:endParaRPr lang="en-GB" b="0" dirty="0"/>
          </a:p>
          <a:p>
            <a:r>
              <a:rPr lang="en-GB" b="0" dirty="0"/>
              <a:t>Now, as I pray, you might like to make the words your own in some way, or join in with ‘Amen’ at the end…..</a:t>
            </a:r>
          </a:p>
          <a:p>
            <a:endParaRPr lang="en-GB" b="0" dirty="0"/>
          </a:p>
          <a:p>
            <a:r>
              <a:rPr lang="en-GB" b="1" dirty="0"/>
              <a:t>God who is love</a:t>
            </a:r>
          </a:p>
          <a:p>
            <a:r>
              <a:rPr lang="en-GB" b="1" dirty="0"/>
              <a:t>As we try to show love to others, please help us to be patient and kind. Help us not to be jealous or boastful, or to be easily angered. Help us to forgive others and rejoice in what is good and true. May we always trust, always hope and always persevere.</a:t>
            </a:r>
          </a:p>
          <a:p>
            <a:r>
              <a:rPr lang="en-GB" b="1" dirty="0"/>
              <a:t>Help us to love like you do. </a:t>
            </a:r>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15</a:t>
            </a:fld>
            <a:endParaRPr lang="en-GB"/>
          </a:p>
        </p:txBody>
      </p:sp>
    </p:spTree>
    <p:extLst>
      <p:ext uri="{BB962C8B-B14F-4D97-AF65-F5344CB8AC3E}">
        <p14:creationId xmlns:p14="http://schemas.microsoft.com/office/powerpoint/2010/main" val="236137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16: Opportunity for reflection/prayer</a:t>
            </a:r>
          </a:p>
          <a:p>
            <a:r>
              <a:rPr lang="en-GB" b="0" dirty="0"/>
              <a:t>I’m going to say a short prayer of thanks now for people who have shown us love and faithful commitment: for a few moments before I start, bring those people into your mind now……</a:t>
            </a:r>
          </a:p>
          <a:p>
            <a:endParaRPr lang="en-GB" b="0" dirty="0"/>
          </a:p>
          <a:p>
            <a:r>
              <a:rPr lang="en-GB" b="0" dirty="0"/>
              <a:t>Now, as I pray, you might like to make the words your own in some way, or join in with ‘Amen’ at the end…..</a:t>
            </a:r>
          </a:p>
          <a:p>
            <a:endParaRPr lang="en-GB" b="0" dirty="0"/>
          </a:p>
          <a:p>
            <a:r>
              <a:rPr lang="en-GB" b="1" dirty="0"/>
              <a:t>Faithful God</a:t>
            </a:r>
          </a:p>
          <a:p>
            <a:r>
              <a:rPr lang="en-GB" b="1" dirty="0"/>
              <a:t>Thank you for those people in our lives who have loved us even when we have been difficult to love, who have watched out for us when we have gone our own way and have waited patiently for us to return. May we show love for others as we have been loved.</a:t>
            </a:r>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16</a:t>
            </a:fld>
            <a:endParaRPr lang="en-GB"/>
          </a:p>
        </p:txBody>
      </p:sp>
    </p:spTree>
    <p:extLst>
      <p:ext uri="{BB962C8B-B14F-4D97-AF65-F5344CB8AC3E}">
        <p14:creationId xmlns:p14="http://schemas.microsoft.com/office/powerpoint/2010/main" val="2361377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Sending: Slide 18</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CC06-8EA2-966A-8ECC-90956AB5A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677-F68B-8523-FCC5-B29FFEE213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EF2F94C-13D1-CDE0-7493-003F464D349F}"/>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19: Reflective areas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Print off the ‘</a:t>
            </a:r>
            <a:r>
              <a:rPr lang="en-GB" sz="1200" b="1" kern="1200" dirty="0" err="1">
                <a:solidFill>
                  <a:schemeClr val="tx1"/>
                </a:solidFill>
                <a:effectLst/>
                <a:latin typeface="+mn-lt"/>
                <a:ea typeface="+mn-ea"/>
                <a:cs typeface="+mn-cs"/>
              </a:rPr>
              <a:t>loveheart</a:t>
            </a:r>
            <a:r>
              <a:rPr lang="en-GB" sz="1200" b="1" kern="1200" dirty="0">
                <a:solidFill>
                  <a:schemeClr val="tx1"/>
                </a:solidFill>
                <a:effectLst/>
                <a:latin typeface="+mn-lt"/>
                <a:ea typeface="+mn-ea"/>
                <a:cs typeface="+mn-cs"/>
              </a:rPr>
              <a:t>’ © shaped outlines onto pastel coloured paper, if you can.</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Think</a:t>
            </a:r>
            <a:r>
              <a:rPr lang="en-GB" sz="1200" kern="1200" dirty="0">
                <a:solidFill>
                  <a:schemeClr val="tx1"/>
                </a:solidFill>
                <a:effectLst/>
                <a:latin typeface="+mn-lt"/>
                <a:ea typeface="+mn-ea"/>
                <a:cs typeface="+mn-cs"/>
              </a:rPr>
              <a:t>: Think about the stories of Daniel that we have explored so far this term. What have you learned from them? </a:t>
            </a:r>
          </a:p>
          <a:p>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Talk about what has helped us to ‘shine like stars’.</a:t>
            </a:r>
          </a:p>
          <a:p>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Write or draw your thoughts onto a star and add it to your class display.</a:t>
            </a:r>
            <a:endParaRPr lang="en-GB" b="0" dirty="0"/>
          </a:p>
        </p:txBody>
      </p:sp>
      <p:sp>
        <p:nvSpPr>
          <p:cNvPr id="4" name="Slide Number Placeholder 3">
            <a:extLst>
              <a:ext uri="{FF2B5EF4-FFF2-40B4-BE49-F238E27FC236}">
                <a16:creationId xmlns:a16="http://schemas.microsoft.com/office/drawing/2014/main" id="{18366F59-AE19-BC92-52C9-023DA639B355}"/>
              </a:ext>
            </a:extLst>
          </p:cNvPr>
          <p:cNvSpPr>
            <a:spLocks noGrp="1"/>
          </p:cNvSpPr>
          <p:nvPr>
            <p:ph type="sldNum" sz="quarter" idx="5"/>
          </p:nvPr>
        </p:nvSpPr>
        <p:spPr/>
        <p:txBody>
          <a:bodyPr/>
          <a:lstStyle/>
          <a:p>
            <a:fld id="{DDD5497B-4A75-480F-A5A0-54029FF93931}" type="slidenum">
              <a:rPr lang="en-GB" smtClean="0"/>
              <a:t>19</a:t>
            </a:fld>
            <a:endParaRPr lang="en-GB"/>
          </a:p>
        </p:txBody>
      </p:sp>
    </p:spTree>
    <p:extLst>
      <p:ext uri="{BB962C8B-B14F-4D97-AF65-F5344CB8AC3E}">
        <p14:creationId xmlns:p14="http://schemas.microsoft.com/office/powerpoint/2010/main" val="395603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Gathering</a:t>
            </a: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this sacred space.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a:t>
            </a:r>
            <a:r>
              <a:rPr lang="en-GB" sz="1200" i="1" u="sng" kern="1200" dirty="0">
                <a:solidFill>
                  <a:schemeClr val="tx1"/>
                </a:solidFill>
                <a:effectLst/>
                <a:latin typeface="+mn-lt"/>
                <a:ea typeface="+mn-ea"/>
                <a:cs typeface="+mn-cs"/>
                <a:hlinkClick r:id="rId3"/>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t>
            </a:r>
            <a:r>
              <a:rPr lang="en-GB" sz="1200" i="1" u="sng" kern="1200" dirty="0">
                <a:solidFill>
                  <a:schemeClr val="tx1"/>
                </a:solidFill>
                <a:effectLst/>
                <a:latin typeface="+mn-lt"/>
                <a:ea typeface="+mn-ea"/>
                <a:cs typeface="+mn-cs"/>
                <a:hlinkClick r:id="rId4"/>
              </a:rPr>
              <a:t>https://www.signbsl.com/sign/today</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Thoughts: </a:t>
            </a:r>
            <a:r>
              <a:rPr lang="en-GB" sz="1200" i="1" u="sng" kern="1200" dirty="0">
                <a:solidFill>
                  <a:schemeClr val="tx1"/>
                </a:solidFill>
                <a:effectLst/>
                <a:latin typeface="+mn-lt"/>
                <a:ea typeface="+mn-ea"/>
                <a:cs typeface="+mn-cs"/>
                <a:hlinkClick r:id="rId5"/>
              </a:rPr>
              <a:t>https://www.signbsl.com/sign/thoughts</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Hearts: </a:t>
            </a:r>
            <a:r>
              <a:rPr lang="en-GB" sz="1200" i="1" u="sng" kern="1200" dirty="0">
                <a:solidFill>
                  <a:schemeClr val="tx1"/>
                </a:solidFill>
                <a:effectLst/>
                <a:latin typeface="+mn-lt"/>
                <a:ea typeface="+mn-ea"/>
                <a:cs typeface="+mn-cs"/>
                <a:hlinkClick r:id="rId6"/>
              </a:rPr>
              <a:t>https://www.signbsl.com/sign/heart</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9199-412E-D33E-E8A0-38067E901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860DA-CA40-9445-C139-12B6B5BBA63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369CF33-4FBD-C5C1-045D-E3CEA8CCCA63}"/>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20: Reflective areas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 chain of hearts (video here: </a:t>
            </a:r>
            <a:r>
              <a:rPr lang="en-GB" sz="1200" u="sng" kern="1200" dirty="0">
                <a:solidFill>
                  <a:schemeClr val="tx1"/>
                </a:solidFill>
                <a:effectLst/>
                <a:latin typeface="+mn-lt"/>
                <a:ea typeface="+mn-ea"/>
                <a:cs typeface="+mn-cs"/>
                <a:hlinkClick r:id="rId3"/>
              </a:rPr>
              <a:t>https://www.youtube.com/watch?v=lTYPM8B04Hs</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Think</a:t>
            </a:r>
            <a:r>
              <a:rPr lang="en-GB" sz="1200" kern="1200" dirty="0">
                <a:solidFill>
                  <a:schemeClr val="tx1"/>
                </a:solidFill>
                <a:effectLst/>
                <a:latin typeface="+mn-lt"/>
                <a:ea typeface="+mn-ea"/>
                <a:cs typeface="+mn-cs"/>
              </a:rPr>
              <a:t>: Think about what ‘love is….’ for you, or something you could do to show love for someone else.</a:t>
            </a:r>
          </a:p>
          <a:p>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Draw or write your ideas onto the hearts.</a:t>
            </a:r>
          </a:p>
          <a:p>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At the end of the week, look at all the different ideas that you have collected. Which ideas are most common?</a:t>
            </a:r>
            <a:endParaRPr lang="en-GB" b="0" dirty="0"/>
          </a:p>
        </p:txBody>
      </p:sp>
      <p:sp>
        <p:nvSpPr>
          <p:cNvPr id="4" name="Slide Number Placeholder 3">
            <a:extLst>
              <a:ext uri="{FF2B5EF4-FFF2-40B4-BE49-F238E27FC236}">
                <a16:creationId xmlns:a16="http://schemas.microsoft.com/office/drawing/2014/main" id="{157ADA81-8844-36E9-0564-44DBB815F758}"/>
              </a:ext>
            </a:extLst>
          </p:cNvPr>
          <p:cNvSpPr>
            <a:spLocks noGrp="1"/>
          </p:cNvSpPr>
          <p:nvPr>
            <p:ph type="sldNum" sz="quarter" idx="5"/>
          </p:nvPr>
        </p:nvSpPr>
        <p:spPr/>
        <p:txBody>
          <a:bodyPr/>
          <a:lstStyle/>
          <a:p>
            <a:fld id="{DDD5497B-4A75-480F-A5A0-54029FF93931}" type="slidenum">
              <a:rPr lang="en-GB" smtClean="0"/>
              <a:t>20</a:t>
            </a:fld>
            <a:endParaRPr lang="en-GB"/>
          </a:p>
        </p:txBody>
      </p:sp>
    </p:spTree>
    <p:extLst>
      <p:ext uri="{BB962C8B-B14F-4D97-AF65-F5344CB8AC3E}">
        <p14:creationId xmlns:p14="http://schemas.microsoft.com/office/powerpoint/2010/main" val="1488182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GB" sz="1400" b="1" strike="noStrike" spc="-1" dirty="0">
                <a:solidFill>
                  <a:srgbClr val="000000"/>
                </a:solidFill>
                <a:latin typeface="Arial"/>
              </a:rPr>
              <a:t>Slides 21-31: </a:t>
            </a:r>
            <a:r>
              <a:rPr lang="en-GB" sz="1400" b="0" strike="noStrike" spc="-1" dirty="0">
                <a:solidFill>
                  <a:srgbClr val="000000"/>
                </a:solidFill>
                <a:latin typeface="Arial"/>
              </a:rPr>
              <a:t>Optional slides telling Jesus’ parable of the Prodigal Son</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21</a:t>
            </a:fld>
            <a:endParaRPr lang="en-GB" sz="14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One day the younger son went to his father and demanded. ‘Father I want you to give me my share of your inheritance now.’</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22</a:t>
            </a:fld>
            <a:endParaRPr lang="en-GB" sz="14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father was sad but reluctantly agreed to give his rebellious son his share of the inheritance.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a:t>
            </a:fld>
            <a:endParaRPr lang="en-GB" sz="14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younger son then left home to go to another country. There he wasted all the money on wild living.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a:t>
            </a:fld>
            <a:endParaRPr lang="en-GB" sz="14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was forced to look for a job but the only one he could find was looking after pigs.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25</a:t>
            </a:fld>
            <a:endParaRPr lang="en-GB" sz="14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spent many days and nights feeling very lonely and hungry. He was so miserable he longed to eat the food the pigs were eating. He was beginning to starve to death.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26</a:t>
            </a:fld>
            <a:endParaRPr lang="en-GB" sz="14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At that moment he realized how foolish he had been. ‘All of my father’s servants have food and here I am starving. I will go home again and say, “Father, I have sinned against God and you. I am not good enough to be your son. Please let me be one of your servants.”’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His father missed his son and always looked out, hoping he would return.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one day while when he looked out he could see his son a long way off coming down the road. He ran towards his son and threw his arms around him. ‘My son has come home again!’ he cried.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3E54E-66E4-A3A1-8F71-BC247B0B6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A139C-5341-0A90-747D-69972651352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3502DFD-C658-4C9F-6ABC-98B956EC63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 </a:t>
            </a:r>
            <a:r>
              <a:rPr lang="en-GB" sz="1200" b="0" i="0" dirty="0">
                <a:solidFill>
                  <a:schemeClr val="bg1"/>
                </a:solidFill>
                <a:latin typeface="Century Gothic" panose="020B0502020202020204" pitchFamily="34" charset="0"/>
              </a:rPr>
              <a:t>Before half term, we finished our series based on the life of Daniel – and thought about how his brave actions often stood out, like stars, in the dark times in which he lived. Leading up to Easter, we are going to hear more stories like this, from other people in history whose lives have also shone bright, like stars. </a:t>
            </a:r>
            <a:endParaRPr lang="en-GB" b="0" i="0" dirty="0"/>
          </a:p>
        </p:txBody>
      </p:sp>
      <p:sp>
        <p:nvSpPr>
          <p:cNvPr id="4" name="Slide Number Placeholder 3">
            <a:extLst>
              <a:ext uri="{FF2B5EF4-FFF2-40B4-BE49-F238E27FC236}">
                <a16:creationId xmlns:a16="http://schemas.microsoft.com/office/drawing/2014/main" id="{7CC38104-7B66-3D39-DE15-0379AFDB7A22}"/>
              </a:ext>
            </a:extLst>
          </p:cNvPr>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2909565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His father wiped way the tears from his eyes and replied. ‘My Son, I love you so much and forgive you.’</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father then called to his servants. ‘Quick! Bring me the best clothes and sandals for my son and a ring for his finger. Then kill the best calf as we are going to have a big feast to celebrate my son returning. My son was dead – now he is alive. He was lost but now is found.’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9575-3618-5CFB-3028-39FDBE70D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B94D-769B-77DB-535D-86D7B1ADF43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16CCE2-6295-C85B-B917-05F0EBD89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 </a:t>
            </a:r>
            <a:r>
              <a:rPr lang="en-GB" sz="1200" b="0" i="0" dirty="0">
                <a:solidFill>
                  <a:schemeClr val="bg1"/>
                </a:solidFill>
                <a:latin typeface="Century Gothic" panose="020B0502020202020204" pitchFamily="34" charset="0"/>
              </a:rPr>
              <a:t>The stories come from this brand-new book, which some of you may have in your school. It shares the stories of 22 inspirational Christians from across the world, and across history. Like Daniel, each of them had their own challenging life situations. In a moment, we will be hearing about the first of our heroes of hope, but first, a few things to catch up on….. </a:t>
            </a:r>
            <a:endParaRPr lang="en-GB" b="0" i="0" dirty="0"/>
          </a:p>
        </p:txBody>
      </p:sp>
      <p:sp>
        <p:nvSpPr>
          <p:cNvPr id="4" name="Slide Number Placeholder 3">
            <a:extLst>
              <a:ext uri="{FF2B5EF4-FFF2-40B4-BE49-F238E27FC236}">
                <a16:creationId xmlns:a16="http://schemas.microsoft.com/office/drawing/2014/main" id="{D4C66CB0-A5D1-DCFA-50DA-DD1E008BB98D}"/>
              </a:ext>
            </a:extLst>
          </p:cNvPr>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172255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DB793-552C-E480-D298-677B10D3D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985AE-AFF8-7B43-D2FB-E2AE3E846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C8364-42FF-BE6B-9897-B095B6855BE8}"/>
              </a:ext>
            </a:extLst>
          </p:cNvPr>
          <p:cNvSpPr>
            <a:spLocks noGrp="1"/>
          </p:cNvSpPr>
          <p:nvPr>
            <p:ph type="body" idx="1"/>
          </p:nvPr>
        </p:nvSpPr>
        <p:spPr/>
        <p:txBody>
          <a:bodyPr/>
          <a:lstStyle/>
          <a:p>
            <a:r>
              <a:rPr lang="en-GB" b="1" dirty="0"/>
              <a:t>Slide 5: </a:t>
            </a:r>
            <a:r>
              <a:rPr lang="en-GB" b="0" i="0" dirty="0"/>
              <a:t>Half term was a busy time for special days! It was </a:t>
            </a:r>
            <a:r>
              <a:rPr lang="en-GB" b="1" i="0" dirty="0"/>
              <a:t>Valentine’s Day </a:t>
            </a:r>
            <a:r>
              <a:rPr lang="en-GB" b="0" i="0" dirty="0"/>
              <a:t>on February 14</a:t>
            </a:r>
            <a:r>
              <a:rPr lang="en-GB" b="0" i="0" baseline="30000" dirty="0"/>
              <a:t>th</a:t>
            </a:r>
            <a:r>
              <a:rPr lang="en-GB" b="0" i="0" dirty="0"/>
              <a:t>, </a:t>
            </a:r>
            <a:r>
              <a:rPr lang="en-GB" b="1" i="0" dirty="0"/>
              <a:t>Lunar New Year </a:t>
            </a:r>
            <a:r>
              <a:rPr lang="en-GB" b="0" i="0" dirty="0"/>
              <a:t>on the 17</a:t>
            </a:r>
            <a:r>
              <a:rPr lang="en-GB" b="0" i="0" baseline="30000" dirty="0"/>
              <a:t>th</a:t>
            </a:r>
            <a:r>
              <a:rPr lang="en-GB" b="0" i="0" dirty="0"/>
              <a:t>, marking the start of the year of the Horse – the same day as </a:t>
            </a:r>
            <a:r>
              <a:rPr lang="en-GB" b="1" i="0" dirty="0"/>
              <a:t>Pancake Day </a:t>
            </a:r>
            <a:r>
              <a:rPr lang="en-GB" b="0" i="0" dirty="0"/>
              <a:t>(also known as Shrove Tuesday), followed by </a:t>
            </a:r>
            <a:r>
              <a:rPr lang="en-GB" b="1" i="0" dirty="0"/>
              <a:t>Ash Wednesday </a:t>
            </a:r>
            <a:r>
              <a:rPr lang="en-GB" b="0" i="0" dirty="0"/>
              <a:t>which marks the start of Lent, when Christians all over the world begin preparations for Easter! A very busy week!!</a:t>
            </a:r>
            <a:endParaRPr lang="en-GB" b="1" i="0" dirty="0"/>
          </a:p>
        </p:txBody>
      </p:sp>
      <p:sp>
        <p:nvSpPr>
          <p:cNvPr id="4" name="Slide Number Placeholder 3">
            <a:extLst>
              <a:ext uri="{FF2B5EF4-FFF2-40B4-BE49-F238E27FC236}">
                <a16:creationId xmlns:a16="http://schemas.microsoft.com/office/drawing/2014/main" id="{813F4197-DDAA-C0BE-2D01-168E2D30E7B0}"/>
              </a:ext>
            </a:extLst>
          </p:cNvPr>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423679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AE44-05F1-87D1-78E8-2F979CF67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E5D69-45D0-9CAD-D687-3FC5B60E1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8E90D-C1F8-0102-5A3F-FE764434D7CB}"/>
              </a:ext>
            </a:extLst>
          </p:cNvPr>
          <p:cNvSpPr>
            <a:spLocks noGrp="1"/>
          </p:cNvSpPr>
          <p:nvPr>
            <p:ph type="body" idx="1"/>
          </p:nvPr>
        </p:nvSpPr>
        <p:spPr/>
        <p:txBody>
          <a:bodyPr/>
          <a:lstStyle/>
          <a:p>
            <a:r>
              <a:rPr lang="en-GB" b="1" dirty="0"/>
              <a:t>Slide 6: </a:t>
            </a:r>
            <a:r>
              <a:rPr lang="en-GB" b="0" dirty="0"/>
              <a:t>Today, we’re going to focus especially on Valentine’s Day to link with our first story. Valentine’s Day is a day when we often think about the people we love and the people who love us. I wonder who these people might be for you? We are going to think together today about a big question about Love: how might we finish the sentence </a:t>
            </a:r>
            <a:r>
              <a:rPr lang="en-GB" b="1" dirty="0"/>
              <a:t>‘Love is…….’? </a:t>
            </a:r>
            <a:r>
              <a:rPr lang="en-GB" b="0" i="1" dirty="0"/>
              <a:t>[you may need to give a few simple examples e.g. spending time with someone / helping them even if we don’t feel like it: or maybe encourage pupils to focus on using your school’s values to help answer the question…]</a:t>
            </a:r>
          </a:p>
        </p:txBody>
      </p:sp>
      <p:sp>
        <p:nvSpPr>
          <p:cNvPr id="4" name="Slide Number Placeholder 3">
            <a:extLst>
              <a:ext uri="{FF2B5EF4-FFF2-40B4-BE49-F238E27FC236}">
                <a16:creationId xmlns:a16="http://schemas.microsoft.com/office/drawing/2014/main" id="{63811ECA-FBEB-ED7A-CD67-3ABD4A68D67E}"/>
              </a:ext>
            </a:extLst>
          </p:cNvPr>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137305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27044-CD01-688C-D017-8921F18A0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92EFE-C352-0E09-CBD2-0ACE6F9F0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BC94A-6DA4-E58B-8302-1FB59640004B}"/>
              </a:ext>
            </a:extLst>
          </p:cNvPr>
          <p:cNvSpPr>
            <a:spLocks noGrp="1"/>
          </p:cNvSpPr>
          <p:nvPr>
            <p:ph type="body" idx="1"/>
          </p:nvPr>
        </p:nvSpPr>
        <p:spPr/>
        <p:txBody>
          <a:bodyPr/>
          <a:lstStyle/>
          <a:p>
            <a:r>
              <a:rPr lang="en-GB" b="1" dirty="0"/>
              <a:t>Slide 7: </a:t>
            </a:r>
            <a:r>
              <a:rPr lang="en-GB" b="0" dirty="0"/>
              <a:t>Here’s how one person talked about love: these words come from the Bible and were written by St. Paul to one of the churches that he had founded. Listen as I read them:</a:t>
            </a:r>
          </a:p>
          <a:p>
            <a:pPr algn="ctr"/>
            <a:r>
              <a:rPr lang="en-GB" sz="1200" b="1" i="0" kern="1200" dirty="0">
                <a:solidFill>
                  <a:schemeClr val="tx1"/>
                </a:solidFill>
                <a:effectLst/>
                <a:latin typeface="+mn-lt"/>
                <a:ea typeface="+mn-ea"/>
                <a:cs typeface="+mn-cs"/>
              </a:rPr>
              <a:t>‘Love is patient and kind. Love is not jealous, it does not boast, and it is not proud. Love is not rude, is not selfish, and does not become angry easily. Love does not remember wrongs done against it.</a:t>
            </a:r>
            <a:r>
              <a:rPr lang="en-GB" sz="1200" b="1" i="0" kern="1200" baseline="300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Love takes no pleasure in evil, but rejoices over the truth. Love patiently accepts all things. It always trusts, always hopes, and always perseveres.</a:t>
            </a:r>
            <a:r>
              <a:rPr lang="en-GB" sz="1200" b="1" i="0" kern="1200" baseline="300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Love never ends.’ </a:t>
            </a:r>
            <a:r>
              <a:rPr lang="en-GB" sz="1200" b="1" i="1" kern="1200" dirty="0">
                <a:solidFill>
                  <a:schemeClr val="tx1"/>
                </a:solidFill>
                <a:effectLst/>
                <a:latin typeface="+mn-lt"/>
                <a:ea typeface="+mn-ea"/>
                <a:cs typeface="+mn-cs"/>
              </a:rPr>
              <a:t>1 Corinthians 13:4-8</a:t>
            </a:r>
            <a:endParaRPr lang="en-GB" sz="1200" b="1" i="0" kern="1200" dirty="0">
              <a:solidFill>
                <a:schemeClr val="tx1"/>
              </a:solidFill>
              <a:effectLst/>
              <a:latin typeface="+mn-lt"/>
              <a:ea typeface="+mn-ea"/>
              <a:cs typeface="+mn-cs"/>
            </a:endParaRPr>
          </a:p>
          <a:p>
            <a:endParaRPr lang="en-GB" b="1" dirty="0"/>
          </a:p>
          <a:p>
            <a:r>
              <a:rPr lang="en-GB" b="0" dirty="0"/>
              <a:t>I wonder what you think about these words? I wonder which most fit with your own idea of what ‘Love is….?’ or with our school’s values? </a:t>
            </a:r>
            <a:r>
              <a:rPr lang="en-GB" b="0" i="1" dirty="0"/>
              <a:t>[If time allows, you might want to leave some time for pupils to talk here, or share with a talking partner, or take it into your classroom for a time later in the week.]</a:t>
            </a:r>
            <a:endParaRPr lang="en-GB" b="0" dirty="0"/>
          </a:p>
        </p:txBody>
      </p:sp>
      <p:sp>
        <p:nvSpPr>
          <p:cNvPr id="4" name="Slide Number Placeholder 3">
            <a:extLst>
              <a:ext uri="{FF2B5EF4-FFF2-40B4-BE49-F238E27FC236}">
                <a16:creationId xmlns:a16="http://schemas.microsoft.com/office/drawing/2014/main" id="{C884D309-EA3E-622B-A227-02D0635BEBB1}"/>
              </a:ext>
            </a:extLst>
          </p:cNvPr>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262932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7951E-BB2D-8D35-DDD1-62A4FCFE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E1226-7D0A-9F22-DF07-FBBA67C9356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072B43-F970-35DF-0DAF-E112AAD1B7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8: </a:t>
            </a:r>
            <a:r>
              <a:rPr lang="en-GB" b="0" dirty="0"/>
              <a:t>Our story for today comes from about 400 years after the birth of Jesus and tells of a mother, showing what ‘love is’ for her in the story of her life. </a:t>
            </a:r>
            <a:r>
              <a:rPr lang="en-GB" b="1" dirty="0"/>
              <a:t>This is St. Monica</a:t>
            </a:r>
            <a:r>
              <a:rPr lang="en-GB" b="0" dirty="0"/>
              <a:t>, the patron saint of mothers, who lived in Algeria, in North Africa and grew up as part of the Roman Empire. You can see where this is on the map….</a:t>
            </a:r>
          </a:p>
        </p:txBody>
      </p:sp>
      <p:sp>
        <p:nvSpPr>
          <p:cNvPr id="4" name="Slide Number Placeholder 3">
            <a:extLst>
              <a:ext uri="{FF2B5EF4-FFF2-40B4-BE49-F238E27FC236}">
                <a16:creationId xmlns:a16="http://schemas.microsoft.com/office/drawing/2014/main" id="{6F5EAA5A-11D0-F913-5277-75B64DBF6440}"/>
              </a:ext>
            </a:extLst>
          </p:cNvPr>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244152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9: World Map</a:t>
            </a:r>
          </a:p>
        </p:txBody>
      </p:sp>
      <p:sp>
        <p:nvSpPr>
          <p:cNvPr id="4" name="Slide Number Placeholder 3"/>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3445411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533-913022333_small">
            <a:hlinkClick r:id="" action="ppaction://media"/>
            <a:extLst>
              <a:ext uri="{FF2B5EF4-FFF2-40B4-BE49-F238E27FC236}">
                <a16:creationId xmlns:a16="http://schemas.microsoft.com/office/drawing/2014/main" id="{6C4624E3-4C05-D15B-14CD-6578D0DF7E6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125" r="12125"/>
          <a:stretch>
            <a:fillRect/>
          </a:stretch>
        </p:blipFill>
        <p:spPr>
          <a:xfrm>
            <a:off x="-26930" y="34009"/>
            <a:ext cx="9144000" cy="6789982"/>
          </a:xfrm>
          <a:prstGeom prst="rect">
            <a:avLst/>
          </a:prstGeom>
        </p:spPr>
      </p:pic>
      <p:sp>
        <p:nvSpPr>
          <p:cNvPr id="11" name="TextBox 10">
            <a:extLst>
              <a:ext uri="{FF2B5EF4-FFF2-40B4-BE49-F238E27FC236}">
                <a16:creationId xmlns:a16="http://schemas.microsoft.com/office/drawing/2014/main" id="{66B5E165-2999-07FC-A4B7-E507E84FCCA0}"/>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pic>
        <p:nvPicPr>
          <p:cNvPr id="15" name="Graphic 14" descr="Storytelling with solid fill">
            <a:extLst>
              <a:ext uri="{FF2B5EF4-FFF2-40B4-BE49-F238E27FC236}">
                <a16:creationId xmlns:a16="http://schemas.microsoft.com/office/drawing/2014/main" id="{EAE0665F-6153-D1B2-4222-9E7F5E2A6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9428" y="1268760"/>
            <a:ext cx="1965143" cy="1965143"/>
          </a:xfrm>
          <a:prstGeom prst="rect">
            <a:avLst/>
          </a:prstGeom>
        </p:spPr>
      </p:pic>
      <p:pic>
        <p:nvPicPr>
          <p:cNvPr id="2" name="Graphic 1" descr="Thought bubble with solid fill">
            <a:extLst>
              <a:ext uri="{FF2B5EF4-FFF2-40B4-BE49-F238E27FC236}">
                <a16:creationId xmlns:a16="http://schemas.microsoft.com/office/drawing/2014/main" id="{E8BDD7B8-9154-B6B2-C9E2-3016D4145A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55" y="2251331"/>
            <a:ext cx="2181167" cy="2181167"/>
          </a:xfrm>
          <a:prstGeom prst="rect">
            <a:avLst/>
          </a:prstGeom>
        </p:spPr>
      </p:pic>
      <p:pic>
        <p:nvPicPr>
          <p:cNvPr id="9" name="Graphic 8" descr="Badge Question Mark with solid fill">
            <a:extLst>
              <a:ext uri="{FF2B5EF4-FFF2-40B4-BE49-F238E27FC236}">
                <a16:creationId xmlns:a16="http://schemas.microsoft.com/office/drawing/2014/main" id="{27FA0478-7363-A3F2-C050-E005FAC5DE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4316" y="2005786"/>
            <a:ext cx="2456234" cy="2456234"/>
          </a:xfrm>
          <a:prstGeom prst="rect">
            <a:avLst/>
          </a:prstGeom>
        </p:spPr>
      </p:pic>
    </p:spTree>
    <p:extLst>
      <p:ext uri="{BB962C8B-B14F-4D97-AF65-F5344CB8AC3E}">
        <p14:creationId xmlns:p14="http://schemas.microsoft.com/office/powerpoint/2010/main" val="18828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after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2944E-B27F-15DF-A246-9EEF5E8FA2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FA1D24-D4DD-B56B-B95B-6DD6DB3F5F18}"/>
              </a:ext>
            </a:extLst>
          </p:cNvPr>
          <p:cNvSpPr txBox="1"/>
          <p:nvPr/>
        </p:nvSpPr>
        <p:spPr>
          <a:xfrm>
            <a:off x="0" y="5633372"/>
            <a:ext cx="9144000" cy="1107996"/>
          </a:xfrm>
          <a:prstGeom prst="rect">
            <a:avLst/>
          </a:prstGeom>
          <a:solidFill>
            <a:schemeClr val="tx1">
              <a:alpha val="53000"/>
            </a:schemeClr>
          </a:solidFill>
        </p:spPr>
        <p:txBody>
          <a:bodyPr wrap="square" rtlCol="0">
            <a:spAutoFit/>
          </a:bodyPr>
          <a:lstStyle/>
          <a:p>
            <a:pPr algn="ctr"/>
            <a:r>
              <a:rPr lang="en-GB" sz="6600" b="1" dirty="0">
                <a:solidFill>
                  <a:schemeClr val="bg1"/>
                </a:solidFill>
                <a:latin typeface="Century Gothic" panose="020B0502020202020204" pitchFamily="34" charset="0"/>
              </a:rPr>
              <a:t>Shine like stars!</a:t>
            </a:r>
          </a:p>
        </p:txBody>
      </p:sp>
      <p:pic>
        <p:nvPicPr>
          <p:cNvPr id="5" name="Picture 4" descr="A red book with pictures of people&#10;&#10;AI-generated content may be incorrect.">
            <a:extLst>
              <a:ext uri="{FF2B5EF4-FFF2-40B4-BE49-F238E27FC236}">
                <a16:creationId xmlns:a16="http://schemas.microsoft.com/office/drawing/2014/main" id="{FEC6E9D5-E530-9085-ADCE-A6646C38611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126083" y="782267"/>
            <a:ext cx="4608514" cy="3709292"/>
          </a:xfrm>
          <a:prstGeom prst="rect">
            <a:avLst/>
          </a:prstGeom>
          <a:ln>
            <a:solidFill>
              <a:schemeClr val="bg1"/>
            </a:solidFill>
          </a:ln>
        </p:spPr>
      </p:pic>
      <p:sp>
        <p:nvSpPr>
          <p:cNvPr id="2" name="TextBox 1">
            <a:extLst>
              <a:ext uri="{FF2B5EF4-FFF2-40B4-BE49-F238E27FC236}">
                <a16:creationId xmlns:a16="http://schemas.microsoft.com/office/drawing/2014/main" id="{D8D217A0-D669-157A-CAA4-021A51C4195D}"/>
              </a:ext>
            </a:extLst>
          </p:cNvPr>
          <p:cNvSpPr txBox="1"/>
          <p:nvPr/>
        </p:nvSpPr>
        <p:spPr>
          <a:xfrm>
            <a:off x="4427984" y="404664"/>
            <a:ext cx="4392488" cy="461665"/>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St. Monica (331-387CE) </a:t>
            </a:r>
          </a:p>
        </p:txBody>
      </p:sp>
      <p:pic>
        <p:nvPicPr>
          <p:cNvPr id="6" name="Picture 5" descr="A person holding a feather&#10;&#10;AI-generated content may be incorrect.">
            <a:extLst>
              <a:ext uri="{FF2B5EF4-FFF2-40B4-BE49-F238E27FC236}">
                <a16:creationId xmlns:a16="http://schemas.microsoft.com/office/drawing/2014/main" id="{BADDAFA5-726F-1382-AD90-DADFCE0CDB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3968" y="965596"/>
            <a:ext cx="3031232" cy="3789040"/>
          </a:xfrm>
          <a:prstGeom prst="rect">
            <a:avLst/>
          </a:prstGeom>
          <a:ln>
            <a:solidFill>
              <a:schemeClr val="bg1"/>
            </a:solidFill>
          </a:ln>
        </p:spPr>
      </p:pic>
      <p:sp>
        <p:nvSpPr>
          <p:cNvPr id="7" name="TextBox 6">
            <a:extLst>
              <a:ext uri="{FF2B5EF4-FFF2-40B4-BE49-F238E27FC236}">
                <a16:creationId xmlns:a16="http://schemas.microsoft.com/office/drawing/2014/main" id="{DF69CE9D-7185-923B-E89C-CF765C404584}"/>
              </a:ext>
            </a:extLst>
          </p:cNvPr>
          <p:cNvSpPr txBox="1">
            <a:spLocks noChangeArrowheads="1"/>
          </p:cNvSpPr>
          <p:nvPr/>
        </p:nvSpPr>
        <p:spPr bwMode="auto">
          <a:xfrm>
            <a:off x="2699792" y="6551439"/>
            <a:ext cx="63628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 Daniela </a:t>
            </a:r>
            <a:r>
              <a:rPr lang="en-GB" altLang="en-US" sz="1100" i="1" dirty="0" err="1">
                <a:solidFill>
                  <a:srgbClr val="FFFFFF"/>
                </a:solidFill>
                <a:latin typeface="Century Gothic" panose="020B0502020202020204" pitchFamily="34" charset="0"/>
              </a:rPr>
              <a:t>Gamba</a:t>
            </a:r>
            <a:r>
              <a:rPr lang="en-GB" altLang="en-US" sz="1100" i="1" dirty="0">
                <a:solidFill>
                  <a:srgbClr val="FFFFFF"/>
                </a:solidFill>
                <a:latin typeface="Century Gothic" panose="020B0502020202020204" pitchFamily="34" charset="0"/>
              </a:rPr>
              <a:t> &amp; SPCK and must not be used outside of this context</a:t>
            </a:r>
          </a:p>
        </p:txBody>
      </p:sp>
      <p:pic>
        <p:nvPicPr>
          <p:cNvPr id="10" name="Picture 9" descr="A person and person hugging&#10;&#10;AI-generated content may be incorrect.">
            <a:extLst>
              <a:ext uri="{FF2B5EF4-FFF2-40B4-BE49-F238E27FC236}">
                <a16:creationId xmlns:a16="http://schemas.microsoft.com/office/drawing/2014/main" id="{A6D97C80-641F-32D4-1058-53A38BEEA2A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588224" y="2420888"/>
            <a:ext cx="2375315" cy="3326227"/>
          </a:xfrm>
          <a:prstGeom prst="rect">
            <a:avLst/>
          </a:prstGeom>
          <a:ln>
            <a:solidFill>
              <a:schemeClr val="bg1"/>
            </a:solidFill>
          </a:ln>
        </p:spPr>
      </p:pic>
    </p:spTree>
    <p:extLst>
      <p:ext uri="{BB962C8B-B14F-4D97-AF65-F5344CB8AC3E}">
        <p14:creationId xmlns:p14="http://schemas.microsoft.com/office/powerpoint/2010/main" val="67659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6081BB-ACA5-449E-59C1-6D70D00EE971}"/>
              </a:ext>
            </a:extLst>
          </p:cNvPr>
          <p:cNvSpPr txBox="1"/>
          <p:nvPr/>
        </p:nvSpPr>
        <p:spPr>
          <a:xfrm>
            <a:off x="0" y="5746030"/>
            <a:ext cx="9144000" cy="923330"/>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‘planted the seeds of faith’</a:t>
            </a:r>
          </a:p>
        </p:txBody>
      </p:sp>
      <p:sp>
        <p:nvSpPr>
          <p:cNvPr id="4" name="TextBox 3">
            <a:extLst>
              <a:ext uri="{FF2B5EF4-FFF2-40B4-BE49-F238E27FC236}">
                <a16:creationId xmlns:a16="http://schemas.microsoft.com/office/drawing/2014/main" id="{E4E509D9-F023-A1AD-AF18-F853E035A113}"/>
              </a:ext>
            </a:extLst>
          </p:cNvPr>
          <p:cNvSpPr txBox="1">
            <a:spLocks noChangeArrowheads="1"/>
          </p:cNvSpPr>
          <p:nvPr/>
        </p:nvSpPr>
        <p:spPr bwMode="auto">
          <a:xfrm>
            <a:off x="2699792" y="6551439"/>
            <a:ext cx="63628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 Daniela </a:t>
            </a:r>
            <a:r>
              <a:rPr lang="en-GB" altLang="en-US" sz="1100" i="1" dirty="0" err="1">
                <a:solidFill>
                  <a:srgbClr val="FFFFFF"/>
                </a:solidFill>
                <a:latin typeface="Century Gothic" panose="020B0502020202020204" pitchFamily="34" charset="0"/>
              </a:rPr>
              <a:t>Gamba</a:t>
            </a:r>
            <a:r>
              <a:rPr lang="en-GB" altLang="en-US" sz="1100" i="1" dirty="0">
                <a:solidFill>
                  <a:srgbClr val="FFFFFF"/>
                </a:solidFill>
                <a:latin typeface="Century Gothic" panose="020B0502020202020204" pitchFamily="34" charset="0"/>
              </a:rPr>
              <a:t> &amp; SPCK and must not be used outside of this context</a:t>
            </a:r>
          </a:p>
        </p:txBody>
      </p:sp>
      <p:pic>
        <p:nvPicPr>
          <p:cNvPr id="6" name="Picture 5" descr="A person reaching for a tree&#10;&#10;AI-generated content may be incorrect.">
            <a:extLst>
              <a:ext uri="{FF2B5EF4-FFF2-40B4-BE49-F238E27FC236}">
                <a16:creationId xmlns:a16="http://schemas.microsoft.com/office/drawing/2014/main" id="{DF03D714-5085-22AD-1774-3EE20F39415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024" y="258748"/>
            <a:ext cx="6480720" cy="5358671"/>
          </a:xfrm>
          <a:prstGeom prst="rect">
            <a:avLst/>
          </a:prstGeom>
        </p:spPr>
      </p:pic>
      <p:pic>
        <p:nvPicPr>
          <p:cNvPr id="3" name="Picture 2" descr="A person standing on a ledge with people around him&#10;&#10;AI-generated content may be incorrect.">
            <a:extLst>
              <a:ext uri="{FF2B5EF4-FFF2-40B4-BE49-F238E27FC236}">
                <a16:creationId xmlns:a16="http://schemas.microsoft.com/office/drawing/2014/main" id="{3F38FD6A-0E20-A900-DEF7-8320A22237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359279"/>
            <a:ext cx="4392488" cy="5490609"/>
          </a:xfrm>
          <a:prstGeom prst="rect">
            <a:avLst/>
          </a:prstGeom>
        </p:spPr>
      </p:pic>
    </p:spTree>
    <p:extLst>
      <p:ext uri="{BB962C8B-B14F-4D97-AF65-F5344CB8AC3E}">
        <p14:creationId xmlns:p14="http://schemas.microsoft.com/office/powerpoint/2010/main" val="31825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50547-E73C-E6A1-5AA6-A65395C1A670}"/>
            </a:ext>
          </a:extLst>
        </p:cNvPr>
        <p:cNvGrpSpPr/>
        <p:nvPr/>
      </p:nvGrpSpPr>
      <p:grpSpPr>
        <a:xfrm>
          <a:off x="0" y="0"/>
          <a:ext cx="0" cy="0"/>
          <a:chOff x="0" y="0"/>
          <a:chExt cx="0" cy="0"/>
        </a:xfrm>
      </p:grpSpPr>
      <p:pic>
        <p:nvPicPr>
          <p:cNvPr id="3" name="Picture 2" descr="A paint brush with hearts coming out of it&#10;&#10;AI-generated content may be incorrect.">
            <a:extLst>
              <a:ext uri="{FF2B5EF4-FFF2-40B4-BE49-F238E27FC236}">
                <a16:creationId xmlns:a16="http://schemas.microsoft.com/office/drawing/2014/main" id="{E7759F51-A9AD-A581-0475-9C5CAF508A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sp>
        <p:nvSpPr>
          <p:cNvPr id="2" name="TextBox 1">
            <a:extLst>
              <a:ext uri="{FF2B5EF4-FFF2-40B4-BE49-F238E27FC236}">
                <a16:creationId xmlns:a16="http://schemas.microsoft.com/office/drawing/2014/main" id="{41BA7B6A-C339-3C0B-C3ED-418F16D7F962}"/>
              </a:ext>
            </a:extLst>
          </p:cNvPr>
          <p:cNvSpPr txBox="1"/>
          <p:nvPr/>
        </p:nvSpPr>
        <p:spPr>
          <a:xfrm>
            <a:off x="359532" y="920621"/>
            <a:ext cx="8424936" cy="5016758"/>
          </a:xfrm>
          <a:prstGeom prst="rect">
            <a:avLst/>
          </a:prstGeom>
          <a:solidFill>
            <a:schemeClr val="tx1">
              <a:alpha val="39000"/>
            </a:schemeClr>
          </a:solidFill>
        </p:spPr>
        <p:txBody>
          <a:bodyPr wrap="square" rtlCol="0">
            <a:spAutoFit/>
          </a:bodyPr>
          <a:lstStyle/>
          <a:p>
            <a:pPr algn="ctr"/>
            <a:r>
              <a:rPr lang="en-GB" sz="3200" b="1" dirty="0">
                <a:solidFill>
                  <a:schemeClr val="bg1"/>
                </a:solidFill>
                <a:latin typeface="Century Gothic" panose="020B0502020202020204" pitchFamily="34" charset="0"/>
              </a:rPr>
              <a:t>Love is patient and kind. Love is not jealous, it does not boast, and it is not proud. Love is not rude, is not selfish, and does not become angry easily. Love does not remember wrongs done against it.</a:t>
            </a:r>
            <a:r>
              <a:rPr lang="en-GB" sz="3200" b="1" baseline="30000" dirty="0">
                <a:solidFill>
                  <a:schemeClr val="bg1"/>
                </a:solidFill>
                <a:latin typeface="Century Gothic" panose="020B0502020202020204" pitchFamily="34" charset="0"/>
              </a:rPr>
              <a:t> </a:t>
            </a:r>
            <a:r>
              <a:rPr lang="en-GB" sz="3200" b="1" dirty="0">
                <a:solidFill>
                  <a:schemeClr val="bg1"/>
                </a:solidFill>
                <a:latin typeface="Century Gothic" panose="020B0502020202020204" pitchFamily="34" charset="0"/>
              </a:rPr>
              <a:t>Love takes no pleasure in evil, but rejoices over the truth. Love patiently accepts all things. It always trusts, always hopes, and always perseveres.</a:t>
            </a:r>
            <a:r>
              <a:rPr lang="en-GB" sz="3200" b="1" baseline="30000" dirty="0">
                <a:solidFill>
                  <a:schemeClr val="bg1"/>
                </a:solidFill>
                <a:latin typeface="Century Gothic" panose="020B0502020202020204" pitchFamily="34" charset="0"/>
              </a:rPr>
              <a:t>    </a:t>
            </a:r>
          </a:p>
          <a:p>
            <a:pPr algn="ctr"/>
            <a:r>
              <a:rPr lang="en-GB" sz="3200" b="1" dirty="0">
                <a:solidFill>
                  <a:schemeClr val="bg1"/>
                </a:solidFill>
                <a:latin typeface="Century Gothic" panose="020B0502020202020204" pitchFamily="34" charset="0"/>
              </a:rPr>
              <a:t>Love never ends. </a:t>
            </a:r>
          </a:p>
        </p:txBody>
      </p:sp>
    </p:spTree>
    <p:extLst>
      <p:ext uri="{BB962C8B-B14F-4D97-AF65-F5344CB8AC3E}">
        <p14:creationId xmlns:p14="http://schemas.microsoft.com/office/powerpoint/2010/main" val="34879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F45A3-69BD-1B64-345F-BDA6A1EB8F29}"/>
            </a:ext>
          </a:extLst>
        </p:cNvPr>
        <p:cNvGrpSpPr/>
        <p:nvPr/>
      </p:nvGrpSpPr>
      <p:grpSpPr>
        <a:xfrm>
          <a:off x="0" y="0"/>
          <a:ext cx="0" cy="0"/>
          <a:chOff x="0" y="0"/>
          <a:chExt cx="0" cy="0"/>
        </a:xfrm>
      </p:grpSpPr>
      <p:pic>
        <p:nvPicPr>
          <p:cNvPr id="3" name="Picture 2" descr="A paint brush with hearts coming out of it&#10;&#10;AI-generated content may be incorrect.">
            <a:extLst>
              <a:ext uri="{FF2B5EF4-FFF2-40B4-BE49-F238E27FC236}">
                <a16:creationId xmlns:a16="http://schemas.microsoft.com/office/drawing/2014/main" id="{49BA0260-9DCD-B386-2C55-6A2C1EAD16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sp>
        <p:nvSpPr>
          <p:cNvPr id="2" name="TextBox 1">
            <a:extLst>
              <a:ext uri="{FF2B5EF4-FFF2-40B4-BE49-F238E27FC236}">
                <a16:creationId xmlns:a16="http://schemas.microsoft.com/office/drawing/2014/main" id="{CB3A8E1D-C079-26C7-0F01-82EDBE0E5ABB}"/>
              </a:ext>
            </a:extLst>
          </p:cNvPr>
          <p:cNvSpPr txBox="1"/>
          <p:nvPr/>
        </p:nvSpPr>
        <p:spPr>
          <a:xfrm>
            <a:off x="359532" y="920621"/>
            <a:ext cx="8424936" cy="5016758"/>
          </a:xfrm>
          <a:prstGeom prst="rect">
            <a:avLst/>
          </a:prstGeom>
          <a:solidFill>
            <a:schemeClr val="tx1">
              <a:alpha val="39000"/>
            </a:schemeClr>
          </a:solidFill>
        </p:spPr>
        <p:txBody>
          <a:bodyPr wrap="square" rtlCol="0">
            <a:spAutoFit/>
          </a:bodyPr>
          <a:lstStyle/>
          <a:p>
            <a:pPr algn="ctr"/>
            <a:r>
              <a:rPr lang="en-GB" sz="3200" b="1" dirty="0">
                <a:solidFill>
                  <a:schemeClr val="bg1"/>
                </a:solidFill>
                <a:latin typeface="Century Gothic" panose="020B0502020202020204" pitchFamily="34" charset="0"/>
              </a:rPr>
              <a:t>Love is </a:t>
            </a:r>
            <a:r>
              <a:rPr lang="en-GB" sz="3200" b="1" dirty="0">
                <a:solidFill>
                  <a:srgbClr val="FF99CC"/>
                </a:solidFill>
                <a:latin typeface="Century Gothic" panose="020B0502020202020204" pitchFamily="34" charset="0"/>
              </a:rPr>
              <a:t>patient </a:t>
            </a:r>
            <a:r>
              <a:rPr lang="en-GB" sz="3200" b="1" dirty="0">
                <a:solidFill>
                  <a:schemeClr val="bg1"/>
                </a:solidFill>
                <a:latin typeface="Century Gothic" panose="020B0502020202020204" pitchFamily="34" charset="0"/>
              </a:rPr>
              <a:t>and </a:t>
            </a:r>
            <a:r>
              <a:rPr lang="en-GB" sz="3200" b="1" dirty="0">
                <a:solidFill>
                  <a:srgbClr val="FF99CC"/>
                </a:solidFill>
                <a:latin typeface="Century Gothic" panose="020B0502020202020204" pitchFamily="34" charset="0"/>
              </a:rPr>
              <a:t>kind</a:t>
            </a:r>
            <a:r>
              <a:rPr lang="en-GB" sz="3200" b="1" dirty="0">
                <a:solidFill>
                  <a:schemeClr val="bg1"/>
                </a:solidFill>
                <a:latin typeface="Century Gothic" panose="020B0502020202020204" pitchFamily="34" charset="0"/>
              </a:rPr>
              <a:t>. Love is not jealous, it does not boast, and it is not proud. Love is not rude, is not selfish, and does not become angry easily. </a:t>
            </a:r>
            <a:r>
              <a:rPr lang="en-GB" sz="3200" b="1" dirty="0">
                <a:solidFill>
                  <a:srgbClr val="FF99CC"/>
                </a:solidFill>
                <a:latin typeface="Century Gothic" panose="020B0502020202020204" pitchFamily="34" charset="0"/>
              </a:rPr>
              <a:t>Love does not remember wrongs done against it.</a:t>
            </a:r>
            <a:r>
              <a:rPr lang="en-GB" sz="3200" b="1" baseline="30000" dirty="0">
                <a:solidFill>
                  <a:srgbClr val="FF99CC"/>
                </a:solidFill>
                <a:latin typeface="Century Gothic" panose="020B0502020202020204" pitchFamily="34" charset="0"/>
              </a:rPr>
              <a:t> </a:t>
            </a:r>
            <a:r>
              <a:rPr lang="en-GB" sz="3200" b="1" dirty="0">
                <a:solidFill>
                  <a:schemeClr val="bg1"/>
                </a:solidFill>
                <a:latin typeface="Century Gothic" panose="020B0502020202020204" pitchFamily="34" charset="0"/>
              </a:rPr>
              <a:t>Love takes no pleasure in evil, but rejoices over the truth. </a:t>
            </a:r>
            <a:r>
              <a:rPr lang="en-GB" sz="3200" b="1" dirty="0">
                <a:solidFill>
                  <a:srgbClr val="FF99CC"/>
                </a:solidFill>
                <a:latin typeface="Century Gothic" panose="020B0502020202020204" pitchFamily="34" charset="0"/>
              </a:rPr>
              <a:t>Love patiently accepts </a:t>
            </a:r>
            <a:r>
              <a:rPr lang="en-GB" sz="3200" b="1" dirty="0">
                <a:solidFill>
                  <a:schemeClr val="bg1"/>
                </a:solidFill>
                <a:latin typeface="Century Gothic" panose="020B0502020202020204" pitchFamily="34" charset="0"/>
              </a:rPr>
              <a:t>all things. It </a:t>
            </a:r>
            <a:r>
              <a:rPr lang="en-GB" sz="3200" b="1" dirty="0">
                <a:solidFill>
                  <a:srgbClr val="FF99CC"/>
                </a:solidFill>
                <a:latin typeface="Century Gothic" panose="020B0502020202020204" pitchFamily="34" charset="0"/>
              </a:rPr>
              <a:t>always trusts</a:t>
            </a:r>
            <a:r>
              <a:rPr lang="en-GB" sz="3200" b="1" dirty="0">
                <a:solidFill>
                  <a:schemeClr val="bg1"/>
                </a:solidFill>
                <a:latin typeface="Century Gothic" panose="020B0502020202020204" pitchFamily="34" charset="0"/>
              </a:rPr>
              <a:t>, </a:t>
            </a:r>
            <a:r>
              <a:rPr lang="en-GB" sz="3200" b="1" dirty="0">
                <a:solidFill>
                  <a:srgbClr val="FF99CC"/>
                </a:solidFill>
                <a:latin typeface="Century Gothic" panose="020B0502020202020204" pitchFamily="34" charset="0"/>
              </a:rPr>
              <a:t>always hopes</a:t>
            </a:r>
            <a:r>
              <a:rPr lang="en-GB" sz="3200" b="1" dirty="0">
                <a:solidFill>
                  <a:schemeClr val="bg1"/>
                </a:solidFill>
                <a:latin typeface="Century Gothic" panose="020B0502020202020204" pitchFamily="34" charset="0"/>
              </a:rPr>
              <a:t>, and </a:t>
            </a:r>
            <a:r>
              <a:rPr lang="en-GB" sz="3200" b="1" dirty="0">
                <a:solidFill>
                  <a:srgbClr val="FF99CC"/>
                </a:solidFill>
                <a:latin typeface="Century Gothic" panose="020B0502020202020204" pitchFamily="34" charset="0"/>
              </a:rPr>
              <a:t>always perseveres</a:t>
            </a:r>
            <a:r>
              <a:rPr lang="en-GB" sz="3200" b="1" dirty="0">
                <a:solidFill>
                  <a:schemeClr val="bg1"/>
                </a:solidFill>
                <a:latin typeface="Century Gothic" panose="020B0502020202020204" pitchFamily="34" charset="0"/>
              </a:rPr>
              <a:t>.</a:t>
            </a:r>
            <a:r>
              <a:rPr lang="en-GB" sz="3200" b="1" baseline="30000" dirty="0">
                <a:solidFill>
                  <a:schemeClr val="bg1"/>
                </a:solidFill>
                <a:latin typeface="Century Gothic" panose="020B0502020202020204" pitchFamily="34" charset="0"/>
              </a:rPr>
              <a:t>    </a:t>
            </a:r>
          </a:p>
          <a:p>
            <a:pPr algn="ctr"/>
            <a:r>
              <a:rPr lang="en-GB" sz="3200" b="1" dirty="0">
                <a:solidFill>
                  <a:srgbClr val="FF99CC"/>
                </a:solidFill>
                <a:latin typeface="Century Gothic" panose="020B0502020202020204" pitchFamily="34" charset="0"/>
              </a:rPr>
              <a:t>Love never ends</a:t>
            </a:r>
            <a:r>
              <a:rPr lang="en-GB" sz="3200" b="1"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231877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4555-4781-2EDE-8005-DEE8420C569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46697C-91DD-E035-D0EA-D851AC1D7565}"/>
              </a:ext>
            </a:extLst>
          </p:cNvPr>
          <p:cNvSpPr/>
          <p:nvPr/>
        </p:nvSpPr>
        <p:spPr>
          <a:xfrm>
            <a:off x="4283968" y="1005576"/>
            <a:ext cx="4860032" cy="4846848"/>
          </a:xfrm>
          <a:prstGeom prst="roundRect">
            <a:avLst/>
          </a:prstGeom>
          <a:solidFill>
            <a:schemeClr val="tx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auto">
              <a:spcAft>
                <a:spcPts val="0"/>
              </a:spcAft>
              <a:defRPr/>
            </a:pPr>
            <a:r>
              <a:rPr lang="en-GB" sz="2600" b="1" dirty="0">
                <a:solidFill>
                  <a:schemeClr val="bg1"/>
                </a:solidFill>
                <a:latin typeface="Century Gothic" panose="020B0502020202020204" pitchFamily="34" charset="0"/>
                <a:ea typeface="MS PGothic" panose="020B0600070205080204" pitchFamily="34" charset="-128"/>
              </a:rPr>
              <a:t>….I wonder what we might have learned from St. Monica’s actions about what ‘love is’?....</a:t>
            </a:r>
          </a:p>
          <a:p>
            <a:pPr lvl="0" algn="ctr" fontAlgn="auto">
              <a:spcAft>
                <a:spcPts val="0"/>
              </a:spcAft>
              <a:defRPr/>
            </a:pPr>
            <a:r>
              <a:rPr lang="en-GB" sz="2600" b="1" dirty="0">
                <a:solidFill>
                  <a:schemeClr val="bg1"/>
                </a:solidFill>
                <a:latin typeface="Century Gothic" panose="020B0502020202020204" pitchFamily="34" charset="0"/>
                <a:ea typeface="MS PGothic" panose="020B0600070205080204" pitchFamily="34" charset="-128"/>
              </a:rPr>
              <a:t>….I wonder how we might follow her example in order to ‘shine like stars’?....</a:t>
            </a:r>
          </a:p>
          <a:p>
            <a:pPr lvl="0" algn="ctr" fontAlgn="auto">
              <a:spcAft>
                <a:spcPts val="0"/>
              </a:spcAft>
              <a:defRPr/>
            </a:pPr>
            <a:r>
              <a:rPr lang="en-GB" sz="2600" b="1" dirty="0">
                <a:solidFill>
                  <a:schemeClr val="bg1"/>
                </a:solidFill>
                <a:latin typeface="Century Gothic" panose="020B0502020202020204" pitchFamily="34" charset="0"/>
                <a:ea typeface="MS PGothic" panose="020B0600070205080204" pitchFamily="34" charset="-128"/>
              </a:rPr>
              <a:t>….I wonder which people in our own lives are like St. Monica?....</a:t>
            </a:r>
          </a:p>
          <a:p>
            <a:pPr lvl="0" algn="ctr" fontAlgn="auto">
              <a:spcAft>
                <a:spcPts val="0"/>
              </a:spcAft>
              <a:defRPr/>
            </a:pPr>
            <a:r>
              <a:rPr lang="en-GB" sz="2600" b="1" dirty="0">
                <a:solidFill>
                  <a:schemeClr val="bg1"/>
                </a:solidFill>
                <a:latin typeface="Century Gothic" panose="020B0502020202020204" pitchFamily="34" charset="0"/>
                <a:ea typeface="MS PGothic" panose="020B0600070205080204" pitchFamily="34" charset="-128"/>
              </a:rPr>
              <a:t>….I wonder how we might show what ‘love is….’ in our actions this week, or during this season of Lent?….</a:t>
            </a:r>
          </a:p>
        </p:txBody>
      </p:sp>
      <p:sp>
        <p:nvSpPr>
          <p:cNvPr id="4" name="TextBox 3">
            <a:extLst>
              <a:ext uri="{FF2B5EF4-FFF2-40B4-BE49-F238E27FC236}">
                <a16:creationId xmlns:a16="http://schemas.microsoft.com/office/drawing/2014/main" id="{3D8FB6EA-A2A2-24AC-EEF4-D1BA9807ECA9}"/>
              </a:ext>
            </a:extLst>
          </p:cNvPr>
          <p:cNvSpPr txBox="1"/>
          <p:nvPr/>
        </p:nvSpPr>
        <p:spPr>
          <a:xfrm>
            <a:off x="0" y="230929"/>
            <a:ext cx="4752528" cy="769441"/>
          </a:xfrm>
          <a:prstGeom prst="rect">
            <a:avLst/>
          </a:prstGeom>
          <a:solidFill>
            <a:schemeClr val="tx1">
              <a:alpha val="53000"/>
            </a:schemeClr>
          </a:solidFill>
        </p:spPr>
        <p:txBody>
          <a:bodyPr wrap="square" rtlCol="0">
            <a:spAutoFit/>
          </a:bodyPr>
          <a:lstStyle/>
          <a:p>
            <a:pPr algn="ctr"/>
            <a:r>
              <a:rPr lang="en-GB" sz="4400" b="1" dirty="0">
                <a:solidFill>
                  <a:schemeClr val="bg1"/>
                </a:solidFill>
                <a:latin typeface="Century Gothic" panose="020B0502020202020204" pitchFamily="34" charset="0"/>
              </a:rPr>
              <a:t>‘Shine like stars’</a:t>
            </a:r>
          </a:p>
        </p:txBody>
      </p:sp>
      <p:sp>
        <p:nvSpPr>
          <p:cNvPr id="2" name="TextBox 1">
            <a:extLst>
              <a:ext uri="{FF2B5EF4-FFF2-40B4-BE49-F238E27FC236}">
                <a16:creationId xmlns:a16="http://schemas.microsoft.com/office/drawing/2014/main" id="{A904C429-9124-C19D-C82C-4E675B29A987}"/>
              </a:ext>
            </a:extLst>
          </p:cNvPr>
          <p:cNvSpPr txBox="1">
            <a:spLocks noChangeArrowheads="1"/>
          </p:cNvSpPr>
          <p:nvPr/>
        </p:nvSpPr>
        <p:spPr bwMode="auto">
          <a:xfrm>
            <a:off x="2699792" y="6551439"/>
            <a:ext cx="63628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 Daniela </a:t>
            </a:r>
            <a:r>
              <a:rPr lang="en-GB" altLang="en-US" sz="1100" i="1" dirty="0" err="1">
                <a:solidFill>
                  <a:srgbClr val="FFFFFF"/>
                </a:solidFill>
                <a:latin typeface="Century Gothic" panose="020B0502020202020204" pitchFamily="34" charset="0"/>
              </a:rPr>
              <a:t>Gamba</a:t>
            </a:r>
            <a:r>
              <a:rPr lang="en-GB" altLang="en-US" sz="1100" i="1" dirty="0">
                <a:solidFill>
                  <a:srgbClr val="FFFFFF"/>
                </a:solidFill>
                <a:latin typeface="Century Gothic" panose="020B0502020202020204" pitchFamily="34" charset="0"/>
              </a:rPr>
              <a:t> &amp; SPCK and must not be used outside of this context</a:t>
            </a:r>
          </a:p>
        </p:txBody>
      </p:sp>
      <p:pic>
        <p:nvPicPr>
          <p:cNvPr id="6" name="Picture 5" descr="A person in a robe walking on a desert path&#10;&#10;AI-generated content may be incorrect.">
            <a:extLst>
              <a:ext uri="{FF2B5EF4-FFF2-40B4-BE49-F238E27FC236}">
                <a16:creationId xmlns:a16="http://schemas.microsoft.com/office/drawing/2014/main" id="{82D5ED85-555D-BF4C-AC77-5C254DE1CAE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5536" y="1453223"/>
            <a:ext cx="3816424" cy="4536504"/>
          </a:xfrm>
          <a:prstGeom prst="rect">
            <a:avLst/>
          </a:prstGeom>
          <a:ln>
            <a:solidFill>
              <a:schemeClr val="bg1"/>
            </a:solidFill>
          </a:ln>
        </p:spPr>
      </p:pic>
    </p:spTree>
    <p:extLst>
      <p:ext uri="{BB962C8B-B14F-4D97-AF65-F5344CB8AC3E}">
        <p14:creationId xmlns:p14="http://schemas.microsoft.com/office/powerpoint/2010/main" val="36397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3FE91B-0DCA-67F7-47A6-F700E11CD8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FFF5F669-C380-22F5-2A0D-7D697BC74CDB}"/>
              </a:ext>
            </a:extLst>
          </p:cNvPr>
          <p:cNvSpPr txBox="1"/>
          <p:nvPr/>
        </p:nvSpPr>
        <p:spPr>
          <a:xfrm>
            <a:off x="234839" y="364823"/>
            <a:ext cx="8490352" cy="6247864"/>
          </a:xfrm>
          <a:prstGeom prst="rect">
            <a:avLst/>
          </a:prstGeom>
          <a:solidFill>
            <a:schemeClr val="tx1">
              <a:alpha val="60000"/>
            </a:schemeClr>
          </a:solidFill>
        </p:spPr>
        <p:txBody>
          <a:bodyPr wrap="square" rtlCol="0">
            <a:spAutoFit/>
          </a:bodyPr>
          <a:lstStyle/>
          <a:p>
            <a:r>
              <a:rPr lang="en-GB" sz="3900" b="1" dirty="0">
                <a:solidFill>
                  <a:schemeClr val="bg1"/>
                </a:solidFill>
                <a:latin typeface="Century Gothic" panose="020B0502020202020204" pitchFamily="34" charset="0"/>
              </a:rPr>
              <a:t>God who is love</a:t>
            </a:r>
          </a:p>
          <a:p>
            <a:r>
              <a:rPr lang="en-GB" sz="3900" b="1" dirty="0">
                <a:solidFill>
                  <a:schemeClr val="bg1"/>
                </a:solidFill>
                <a:latin typeface="Century Gothic" panose="020B0502020202020204" pitchFamily="34" charset="0"/>
              </a:rPr>
              <a:t>As we try to show love to others, please help us to be patient and kind. Help us not to be jealous or boastful, or to be easily angered. Help us to forgive others and rejoice in what is good and true. May we always trust, always hope and always persevere.</a:t>
            </a:r>
          </a:p>
          <a:p>
            <a:r>
              <a:rPr lang="en-GB" sz="3900" b="1" dirty="0">
                <a:solidFill>
                  <a:schemeClr val="bg1"/>
                </a:solidFill>
                <a:latin typeface="Century Gothic" panose="020B0502020202020204" pitchFamily="34" charset="0"/>
              </a:rPr>
              <a:t>Help us to love like you do.</a:t>
            </a:r>
          </a:p>
        </p:txBody>
      </p:sp>
    </p:spTree>
    <p:extLst>
      <p:ext uri="{BB962C8B-B14F-4D97-AF65-F5344CB8AC3E}">
        <p14:creationId xmlns:p14="http://schemas.microsoft.com/office/powerpoint/2010/main" val="228847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ky with stars&#10;&#10;AI-generated content may be incorrect.">
            <a:extLst>
              <a:ext uri="{FF2B5EF4-FFF2-40B4-BE49-F238E27FC236}">
                <a16:creationId xmlns:a16="http://schemas.microsoft.com/office/drawing/2014/main" id="{12A62BF1-4A07-8D6B-BDEF-A625FCAF43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30088"/>
            <a:ext cx="9144000" cy="6876256"/>
          </a:xfrm>
          <a:prstGeom prst="rect">
            <a:avLst/>
          </a:prstGeom>
        </p:spPr>
      </p:pic>
      <p:sp>
        <p:nvSpPr>
          <p:cNvPr id="3" name="TextBox 2">
            <a:extLst>
              <a:ext uri="{FF2B5EF4-FFF2-40B4-BE49-F238E27FC236}">
                <a16:creationId xmlns:a16="http://schemas.microsoft.com/office/drawing/2014/main" id="{FFF5F669-C380-22F5-2A0D-7D697BC74CDB}"/>
              </a:ext>
            </a:extLst>
          </p:cNvPr>
          <p:cNvSpPr txBox="1"/>
          <p:nvPr/>
        </p:nvSpPr>
        <p:spPr>
          <a:xfrm>
            <a:off x="196761" y="268310"/>
            <a:ext cx="8442815" cy="6247864"/>
          </a:xfrm>
          <a:prstGeom prst="rect">
            <a:avLst/>
          </a:prstGeom>
          <a:solidFill>
            <a:schemeClr val="tx1">
              <a:alpha val="30000"/>
            </a:schemeClr>
          </a:solidFill>
        </p:spPr>
        <p:txBody>
          <a:bodyPr wrap="square" rtlCol="0">
            <a:spAutoFit/>
          </a:bodyPr>
          <a:lstStyle/>
          <a:p>
            <a:r>
              <a:rPr lang="en-GB" sz="4000" b="1" dirty="0">
                <a:solidFill>
                  <a:schemeClr val="bg1"/>
                </a:solidFill>
                <a:latin typeface="Century Gothic" panose="020B0502020202020204" pitchFamily="34" charset="0"/>
              </a:rPr>
              <a:t>Faithful God</a:t>
            </a:r>
          </a:p>
          <a:p>
            <a:r>
              <a:rPr lang="en-GB" sz="4000" b="1" dirty="0">
                <a:solidFill>
                  <a:schemeClr val="bg1"/>
                </a:solidFill>
                <a:latin typeface="Century Gothic" panose="020B0502020202020204" pitchFamily="34" charset="0"/>
              </a:rPr>
              <a:t>Thank you for those people in our lives who have loved us even when we have been difficult to love, who have watched out for us when we have gone our own way and have waited patiently for us to return. May we show love for others as we have been loved.</a:t>
            </a:r>
          </a:p>
        </p:txBody>
      </p:sp>
    </p:spTree>
    <p:extLst>
      <p:ext uri="{BB962C8B-B14F-4D97-AF65-F5344CB8AC3E}">
        <p14:creationId xmlns:p14="http://schemas.microsoft.com/office/powerpoint/2010/main" val="10715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008975"/>
            <a:ext cx="8679468" cy="1804401"/>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3" name="Picture 2" descr="A group of colorful lights&#10;&#10;AI-generated content may be incorrect.">
            <a:extLst>
              <a:ext uri="{FF2B5EF4-FFF2-40B4-BE49-F238E27FC236}">
                <a16:creationId xmlns:a16="http://schemas.microsoft.com/office/drawing/2014/main" id="{950274D5-E71A-DB30-9A23-549EBAD8534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476672"/>
            <a:ext cx="9144000" cy="4435137"/>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04D4-DFCD-1C12-1D53-92879EA8EEB6}"/>
            </a:ext>
          </a:extLst>
        </p:cNvPr>
        <p:cNvGrpSpPr/>
        <p:nvPr/>
      </p:nvGrpSpPr>
      <p:grpSpPr>
        <a:xfrm>
          <a:off x="0" y="0"/>
          <a:ext cx="0" cy="0"/>
          <a:chOff x="0" y="0"/>
          <a:chExt cx="0" cy="0"/>
        </a:xfrm>
      </p:grpSpPr>
      <p:pic>
        <p:nvPicPr>
          <p:cNvPr id="3" name="Picture 2" descr="A pile of candy hearts&#10;&#10;AI-generated content may be incorrect.">
            <a:extLst>
              <a:ext uri="{FF2B5EF4-FFF2-40B4-BE49-F238E27FC236}">
                <a16:creationId xmlns:a16="http://schemas.microsoft.com/office/drawing/2014/main" id="{ED3373C2-13CD-37EE-6247-61B5F78E11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2762"/>
            <a:ext cx="9144000" cy="5752476"/>
          </a:xfrm>
          <a:prstGeom prst="rect">
            <a:avLst/>
          </a:prstGeom>
        </p:spPr>
      </p:pic>
    </p:spTree>
    <p:extLst>
      <p:ext uri="{BB962C8B-B14F-4D97-AF65-F5344CB8AC3E}">
        <p14:creationId xmlns:p14="http://schemas.microsoft.com/office/powerpoint/2010/main" val="25853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8704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4" name="Picture 3" descr="A pile of candy hearts&#10;&#10;AI-generated content may be incorrect.">
            <a:extLst>
              <a:ext uri="{FF2B5EF4-FFF2-40B4-BE49-F238E27FC236}">
                <a16:creationId xmlns:a16="http://schemas.microsoft.com/office/drawing/2014/main" id="{3E89410F-1B75-12E4-8F7D-C06AC7EE850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45165"/>
            <a:ext cx="9144000" cy="4680520"/>
          </a:xfrm>
          <a:prstGeom prst="rect">
            <a:avLst/>
          </a:prstGeom>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B69F5-70D2-393C-1965-BEFA1B248B8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89899C3-3C98-58FE-6E17-C24732C0246D}"/>
              </a:ext>
            </a:extLst>
          </p:cNvPr>
          <p:cNvGrpSpPr/>
          <p:nvPr/>
        </p:nvGrpSpPr>
        <p:grpSpPr>
          <a:xfrm>
            <a:off x="337220" y="2060848"/>
            <a:ext cx="8469560" cy="3068960"/>
            <a:chOff x="107504" y="2060848"/>
            <a:chExt cx="8469560" cy="3068960"/>
          </a:xfrm>
        </p:grpSpPr>
        <p:pic>
          <p:nvPicPr>
            <p:cNvPr id="4" name="Picture 3" descr="A red heart with black background&#10;&#10;AI-generated content may be incorrect.">
              <a:extLst>
                <a:ext uri="{FF2B5EF4-FFF2-40B4-BE49-F238E27FC236}">
                  <a16:creationId xmlns:a16="http://schemas.microsoft.com/office/drawing/2014/main" id="{7869194E-B235-354C-00EC-7C06B34C1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2060848"/>
              <a:ext cx="2996952" cy="2996952"/>
            </a:xfrm>
            <a:prstGeom prst="rect">
              <a:avLst/>
            </a:prstGeom>
          </p:spPr>
        </p:pic>
        <p:pic>
          <p:nvPicPr>
            <p:cNvPr id="5" name="Picture 4" descr="A red heart with black background&#10;&#10;AI-generated content may be incorrect.">
              <a:extLst>
                <a:ext uri="{FF2B5EF4-FFF2-40B4-BE49-F238E27FC236}">
                  <a16:creationId xmlns:a16="http://schemas.microsoft.com/office/drawing/2014/main" id="{05789BD7-CCDA-1A12-D6D9-BC8701C843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3808" y="2060848"/>
              <a:ext cx="2996952" cy="2996952"/>
            </a:xfrm>
            <a:prstGeom prst="rect">
              <a:avLst/>
            </a:prstGeom>
          </p:spPr>
        </p:pic>
        <p:pic>
          <p:nvPicPr>
            <p:cNvPr id="6" name="Picture 5" descr="A red heart with black background&#10;&#10;AI-generated content may be incorrect.">
              <a:extLst>
                <a:ext uri="{FF2B5EF4-FFF2-40B4-BE49-F238E27FC236}">
                  <a16:creationId xmlns:a16="http://schemas.microsoft.com/office/drawing/2014/main" id="{859AC10C-82DC-3AD8-55CA-3A17129CBB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112" y="2132856"/>
              <a:ext cx="2996952" cy="2996952"/>
            </a:xfrm>
            <a:prstGeom prst="rect">
              <a:avLst/>
            </a:prstGeom>
          </p:spPr>
        </p:pic>
      </p:grpSp>
    </p:spTree>
    <p:extLst>
      <p:ext uri="{BB962C8B-B14F-4D97-AF65-F5344CB8AC3E}">
        <p14:creationId xmlns:p14="http://schemas.microsoft.com/office/powerpoint/2010/main" val="104664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3E86-3538-384D-C0A2-2C238DD6895E}"/>
            </a:ext>
          </a:extLst>
        </p:cNvPr>
        <p:cNvGrpSpPr/>
        <p:nvPr/>
      </p:nvGrpSpPr>
      <p:grpSpPr>
        <a:xfrm>
          <a:off x="0" y="0"/>
          <a:ext cx="0" cy="0"/>
          <a:chOff x="0" y="0"/>
          <a:chExt cx="0" cy="0"/>
        </a:xfrm>
      </p:grpSpPr>
      <p:pic>
        <p:nvPicPr>
          <p:cNvPr id="2" name="Picture 1" descr="A person sitting in a cave with a lion&#10;&#10;AI-generated content may be incorrect.">
            <a:extLst>
              <a:ext uri="{FF2B5EF4-FFF2-40B4-BE49-F238E27FC236}">
                <a16:creationId xmlns:a16="http://schemas.microsoft.com/office/drawing/2014/main" id="{2C65CCE2-9E8F-94DE-476C-62F7F08E44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093619"/>
          </a:xfrm>
          <a:prstGeom prst="rect">
            <a:avLst/>
          </a:prstGeom>
        </p:spPr>
      </p:pic>
      <p:sp>
        <p:nvSpPr>
          <p:cNvPr id="4" name="TextBox 3">
            <a:extLst>
              <a:ext uri="{FF2B5EF4-FFF2-40B4-BE49-F238E27FC236}">
                <a16:creationId xmlns:a16="http://schemas.microsoft.com/office/drawing/2014/main" id="{C4281C14-B80F-44B7-AA9D-A59377AC853E}"/>
              </a:ext>
            </a:extLst>
          </p:cNvPr>
          <p:cNvSpPr txBox="1"/>
          <p:nvPr/>
        </p:nvSpPr>
        <p:spPr>
          <a:xfrm>
            <a:off x="0" y="5934670"/>
            <a:ext cx="9144000" cy="923330"/>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Shine like stars!</a:t>
            </a:r>
          </a:p>
        </p:txBody>
      </p:sp>
    </p:spTree>
    <p:extLst>
      <p:ext uri="{BB962C8B-B14F-4D97-AF65-F5344CB8AC3E}">
        <p14:creationId xmlns:p14="http://schemas.microsoft.com/office/powerpoint/2010/main" val="378220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CF4D-1DD4-2BE6-F008-4E065A8F28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CFC7BF-D94E-A312-1A5D-8BEA3171C6EB}"/>
              </a:ext>
            </a:extLst>
          </p:cNvPr>
          <p:cNvSpPr txBox="1"/>
          <p:nvPr/>
        </p:nvSpPr>
        <p:spPr>
          <a:xfrm>
            <a:off x="5436096" y="2551837"/>
            <a:ext cx="3686742" cy="1754326"/>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Shine like stars!</a:t>
            </a:r>
          </a:p>
        </p:txBody>
      </p:sp>
      <p:pic>
        <p:nvPicPr>
          <p:cNvPr id="2" name="Picture 1" descr="A red cover with images of people&#10;&#10;AI-generated content may be incorrect.">
            <a:extLst>
              <a:ext uri="{FF2B5EF4-FFF2-40B4-BE49-F238E27FC236}">
                <a16:creationId xmlns:a16="http://schemas.microsoft.com/office/drawing/2014/main" id="{F2116CA9-ABC3-5897-3402-F1CF046C46B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9511" y="232052"/>
            <a:ext cx="5329105" cy="6393897"/>
          </a:xfrm>
          <a:prstGeom prst="rect">
            <a:avLst/>
          </a:prstGeom>
          <a:ln>
            <a:solidFill>
              <a:schemeClr val="bg1"/>
            </a:solidFill>
          </a:ln>
        </p:spPr>
      </p:pic>
    </p:spTree>
    <p:extLst>
      <p:ext uri="{BB962C8B-B14F-4D97-AF65-F5344CB8AC3E}">
        <p14:creationId xmlns:p14="http://schemas.microsoft.com/office/powerpoint/2010/main" val="7383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1601F-4289-0E53-594E-ABE4AA92FB53}"/>
            </a:ext>
          </a:extLst>
        </p:cNvPr>
        <p:cNvGrpSpPr/>
        <p:nvPr/>
      </p:nvGrpSpPr>
      <p:grpSpPr>
        <a:xfrm>
          <a:off x="0" y="0"/>
          <a:ext cx="0" cy="0"/>
          <a:chOff x="0" y="0"/>
          <a:chExt cx="0" cy="0"/>
        </a:xfrm>
      </p:grpSpPr>
      <p:pic>
        <p:nvPicPr>
          <p:cNvPr id="5" name="Graphic 4" descr="Heart with solid fill">
            <a:extLst>
              <a:ext uri="{FF2B5EF4-FFF2-40B4-BE49-F238E27FC236}">
                <a16:creationId xmlns:a16="http://schemas.microsoft.com/office/drawing/2014/main" id="{E4DAEDC3-E689-73CA-58B6-66537C5FC5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528" y="-315416"/>
            <a:ext cx="3024336" cy="3024336"/>
          </a:xfrm>
          <a:prstGeom prst="rect">
            <a:avLst/>
          </a:prstGeom>
        </p:spPr>
      </p:pic>
      <p:pic>
        <p:nvPicPr>
          <p:cNvPr id="4" name="Picture 3" descr="A cartoon animal holding a sign&#10;&#10;AI-generated content may be incorrect.">
            <a:extLst>
              <a:ext uri="{FF2B5EF4-FFF2-40B4-BE49-F238E27FC236}">
                <a16:creationId xmlns:a16="http://schemas.microsoft.com/office/drawing/2014/main" id="{70A9D50E-3281-A5F8-7DA2-D282254243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1600" y="1304765"/>
            <a:ext cx="4270918" cy="5688632"/>
          </a:xfrm>
          <a:prstGeom prst="rect">
            <a:avLst/>
          </a:prstGeom>
        </p:spPr>
      </p:pic>
      <p:pic>
        <p:nvPicPr>
          <p:cNvPr id="11" name="Picture 10" descr="A pan with pancakes on it&#10;&#10;AI-generated content may be incorrect.">
            <a:extLst>
              <a:ext uri="{FF2B5EF4-FFF2-40B4-BE49-F238E27FC236}">
                <a16:creationId xmlns:a16="http://schemas.microsoft.com/office/drawing/2014/main" id="{8A43C4A7-8D45-181E-5D54-F5BA56D909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08974" y="280832"/>
            <a:ext cx="4189557" cy="3456384"/>
          </a:xfrm>
          <a:prstGeom prst="rect">
            <a:avLst/>
          </a:prstGeom>
        </p:spPr>
      </p:pic>
      <p:pic>
        <p:nvPicPr>
          <p:cNvPr id="13" name="Picture 12" descr="A cross made of dirt&#10;&#10;AI-generated content may be incorrect.">
            <a:extLst>
              <a:ext uri="{FF2B5EF4-FFF2-40B4-BE49-F238E27FC236}">
                <a16:creationId xmlns:a16="http://schemas.microsoft.com/office/drawing/2014/main" id="{1374EAE7-CDCA-0B24-78F6-67D7165AF78B}"/>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744906" y="3737216"/>
            <a:ext cx="2201248" cy="2890505"/>
          </a:xfrm>
          <a:prstGeom prst="rect">
            <a:avLst/>
          </a:prstGeom>
        </p:spPr>
      </p:pic>
    </p:spTree>
    <p:extLst>
      <p:ext uri="{BB962C8B-B14F-4D97-AF65-F5344CB8AC3E}">
        <p14:creationId xmlns:p14="http://schemas.microsoft.com/office/powerpoint/2010/main" val="258898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C7D75-1B85-C40B-5CB3-40C180C4F9B4}"/>
            </a:ext>
          </a:extLst>
        </p:cNvPr>
        <p:cNvGrpSpPr/>
        <p:nvPr/>
      </p:nvGrpSpPr>
      <p:grpSpPr>
        <a:xfrm>
          <a:off x="0" y="0"/>
          <a:ext cx="0" cy="0"/>
          <a:chOff x="0" y="0"/>
          <a:chExt cx="0" cy="0"/>
        </a:xfrm>
      </p:grpSpPr>
      <p:pic>
        <p:nvPicPr>
          <p:cNvPr id="3" name="Picture 2" descr="A paint brush with hearts coming out of it&#10;&#10;AI-generated content may be incorrect.">
            <a:extLst>
              <a:ext uri="{FF2B5EF4-FFF2-40B4-BE49-F238E27FC236}">
                <a16:creationId xmlns:a16="http://schemas.microsoft.com/office/drawing/2014/main" id="{08F1BD4A-5875-3F64-0EAD-E65E64270D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grpSp>
        <p:nvGrpSpPr>
          <p:cNvPr id="10" name="Group 9">
            <a:extLst>
              <a:ext uri="{FF2B5EF4-FFF2-40B4-BE49-F238E27FC236}">
                <a16:creationId xmlns:a16="http://schemas.microsoft.com/office/drawing/2014/main" id="{B946031A-2249-4CBC-20D9-D32DA212A7CB}"/>
              </a:ext>
            </a:extLst>
          </p:cNvPr>
          <p:cNvGrpSpPr/>
          <p:nvPr/>
        </p:nvGrpSpPr>
        <p:grpSpPr>
          <a:xfrm>
            <a:off x="4572000" y="15006"/>
            <a:ext cx="4572000" cy="4501029"/>
            <a:chOff x="4572000" y="15006"/>
            <a:chExt cx="4572000" cy="4501029"/>
          </a:xfrm>
        </p:grpSpPr>
        <p:grpSp>
          <p:nvGrpSpPr>
            <p:cNvPr id="9" name="Group 8">
              <a:extLst>
                <a:ext uri="{FF2B5EF4-FFF2-40B4-BE49-F238E27FC236}">
                  <a16:creationId xmlns:a16="http://schemas.microsoft.com/office/drawing/2014/main" id="{5C8B02F6-1190-493B-5E00-EDEC7B8E3BE1}"/>
                </a:ext>
              </a:extLst>
            </p:cNvPr>
            <p:cNvGrpSpPr/>
            <p:nvPr/>
          </p:nvGrpSpPr>
          <p:grpSpPr>
            <a:xfrm>
              <a:off x="4572000" y="15006"/>
              <a:ext cx="4176464" cy="4176464"/>
              <a:chOff x="4427984" y="364678"/>
              <a:chExt cx="4176464" cy="4176464"/>
            </a:xfrm>
          </p:grpSpPr>
          <p:pic>
            <p:nvPicPr>
              <p:cNvPr id="5" name="Graphic 4" descr="Heart with solid fill">
                <a:extLst>
                  <a:ext uri="{FF2B5EF4-FFF2-40B4-BE49-F238E27FC236}">
                    <a16:creationId xmlns:a16="http://schemas.microsoft.com/office/drawing/2014/main" id="{876930E9-28CE-EE16-E3C8-76FBA76423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7984" y="364678"/>
                <a:ext cx="4176464" cy="4176464"/>
              </a:xfrm>
              <a:prstGeom prst="rect">
                <a:avLst/>
              </a:prstGeom>
            </p:spPr>
          </p:pic>
          <p:pic>
            <p:nvPicPr>
              <p:cNvPr id="7" name="Graphic 6" descr="Question Mark with solid fill">
                <a:extLst>
                  <a:ext uri="{FF2B5EF4-FFF2-40B4-BE49-F238E27FC236}">
                    <a16:creationId xmlns:a16="http://schemas.microsoft.com/office/drawing/2014/main" id="{18182729-1419-5960-3828-328EF21654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2120" y="1700807"/>
                <a:ext cx="1728192" cy="1728192"/>
              </a:xfrm>
              <a:prstGeom prst="rect">
                <a:avLst/>
              </a:prstGeom>
            </p:spPr>
          </p:pic>
        </p:grpSp>
        <p:sp>
          <p:nvSpPr>
            <p:cNvPr id="8" name="TextBox 7">
              <a:extLst>
                <a:ext uri="{FF2B5EF4-FFF2-40B4-BE49-F238E27FC236}">
                  <a16:creationId xmlns:a16="http://schemas.microsoft.com/office/drawing/2014/main" id="{60041978-C963-7A69-1EE7-F9AF2D8261A4}"/>
                </a:ext>
              </a:extLst>
            </p:cNvPr>
            <p:cNvSpPr txBox="1"/>
            <p:nvPr/>
          </p:nvSpPr>
          <p:spPr>
            <a:xfrm>
              <a:off x="5148064" y="3408039"/>
              <a:ext cx="3995936" cy="1107996"/>
            </a:xfrm>
            <a:prstGeom prst="rect">
              <a:avLst/>
            </a:prstGeom>
            <a:noFill/>
          </p:spPr>
          <p:txBody>
            <a:bodyPr wrap="square" rtlCol="0">
              <a:spAutoFit/>
            </a:bodyPr>
            <a:lstStyle/>
            <a:p>
              <a:pPr algn="ctr"/>
              <a:r>
                <a:rPr lang="en-GB" sz="6600" b="1" dirty="0">
                  <a:ln>
                    <a:solidFill>
                      <a:sysClr val="windowText" lastClr="000000"/>
                    </a:solidFill>
                  </a:ln>
                  <a:solidFill>
                    <a:srgbClr val="FF0000"/>
                  </a:solidFill>
                  <a:latin typeface="Century Gothic" panose="020B0502020202020204" pitchFamily="34" charset="0"/>
                </a:rPr>
                <a:t>Love is….</a:t>
              </a:r>
            </a:p>
          </p:txBody>
        </p:sp>
      </p:grpSp>
    </p:spTree>
    <p:extLst>
      <p:ext uri="{BB962C8B-B14F-4D97-AF65-F5344CB8AC3E}">
        <p14:creationId xmlns:p14="http://schemas.microsoft.com/office/powerpoint/2010/main" val="204672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629C2-EDC1-E4E2-E433-FF3B3F717DEA}"/>
            </a:ext>
          </a:extLst>
        </p:cNvPr>
        <p:cNvGrpSpPr/>
        <p:nvPr/>
      </p:nvGrpSpPr>
      <p:grpSpPr>
        <a:xfrm>
          <a:off x="0" y="0"/>
          <a:ext cx="0" cy="0"/>
          <a:chOff x="0" y="0"/>
          <a:chExt cx="0" cy="0"/>
        </a:xfrm>
      </p:grpSpPr>
      <p:pic>
        <p:nvPicPr>
          <p:cNvPr id="3" name="Picture 2" descr="A paint brush with hearts coming out of it&#10;&#10;AI-generated content may be incorrect.">
            <a:extLst>
              <a:ext uri="{FF2B5EF4-FFF2-40B4-BE49-F238E27FC236}">
                <a16:creationId xmlns:a16="http://schemas.microsoft.com/office/drawing/2014/main" id="{901B23EF-2326-BBF9-9917-0338BAB09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sp>
        <p:nvSpPr>
          <p:cNvPr id="2" name="TextBox 1">
            <a:extLst>
              <a:ext uri="{FF2B5EF4-FFF2-40B4-BE49-F238E27FC236}">
                <a16:creationId xmlns:a16="http://schemas.microsoft.com/office/drawing/2014/main" id="{DBF24C95-A1AB-DBAD-2889-EA1E68ED93C4}"/>
              </a:ext>
            </a:extLst>
          </p:cNvPr>
          <p:cNvSpPr txBox="1"/>
          <p:nvPr/>
        </p:nvSpPr>
        <p:spPr>
          <a:xfrm>
            <a:off x="359532" y="782122"/>
            <a:ext cx="8424936" cy="5293757"/>
          </a:xfrm>
          <a:prstGeom prst="rect">
            <a:avLst/>
          </a:prstGeom>
          <a:solidFill>
            <a:schemeClr val="tx1">
              <a:alpha val="39000"/>
            </a:schemeClr>
          </a:solidFill>
        </p:spPr>
        <p:txBody>
          <a:bodyPr wrap="square" rtlCol="0">
            <a:spAutoFit/>
          </a:bodyPr>
          <a:lstStyle/>
          <a:p>
            <a:pPr algn="ctr"/>
            <a:r>
              <a:rPr lang="en-GB" sz="3200" b="1" dirty="0">
                <a:solidFill>
                  <a:schemeClr val="bg1"/>
                </a:solidFill>
                <a:latin typeface="Century Gothic" panose="020B0502020202020204" pitchFamily="34" charset="0"/>
              </a:rPr>
              <a:t>Love is patient and kind. Love is not jealous, it does not boast, and it is not proud. Love is not rude, is not selfish, and does not become angry easily. Love does not remember wrongs done against it.</a:t>
            </a:r>
            <a:r>
              <a:rPr lang="en-GB" sz="3200" b="1" baseline="30000" dirty="0">
                <a:solidFill>
                  <a:schemeClr val="bg1"/>
                </a:solidFill>
                <a:latin typeface="Century Gothic" panose="020B0502020202020204" pitchFamily="34" charset="0"/>
              </a:rPr>
              <a:t> </a:t>
            </a:r>
            <a:r>
              <a:rPr lang="en-GB" sz="3200" b="1" dirty="0">
                <a:solidFill>
                  <a:schemeClr val="bg1"/>
                </a:solidFill>
                <a:latin typeface="Century Gothic" panose="020B0502020202020204" pitchFamily="34" charset="0"/>
              </a:rPr>
              <a:t>Love takes no pleasure in evil, but rejoices over the truth. Love patiently accepts all things. It always trusts, always hopes, and always perseveres.</a:t>
            </a:r>
            <a:r>
              <a:rPr lang="en-GB" sz="3200" b="1" baseline="30000" dirty="0">
                <a:solidFill>
                  <a:schemeClr val="bg1"/>
                </a:solidFill>
                <a:latin typeface="Century Gothic" panose="020B0502020202020204" pitchFamily="34" charset="0"/>
              </a:rPr>
              <a:t>    </a:t>
            </a:r>
          </a:p>
          <a:p>
            <a:pPr algn="ctr"/>
            <a:r>
              <a:rPr lang="en-GB" sz="3200" b="1" dirty="0">
                <a:solidFill>
                  <a:schemeClr val="bg1"/>
                </a:solidFill>
                <a:latin typeface="Century Gothic" panose="020B0502020202020204" pitchFamily="34" charset="0"/>
              </a:rPr>
              <a:t>Love never ends.  </a:t>
            </a:r>
          </a:p>
          <a:p>
            <a:pPr algn="ctr"/>
            <a:r>
              <a:rPr lang="en-GB" sz="1800" b="1" i="1" dirty="0">
                <a:solidFill>
                  <a:schemeClr val="bg1"/>
                </a:solidFill>
                <a:latin typeface="Century Gothic" panose="020B0502020202020204" pitchFamily="34" charset="0"/>
              </a:rPr>
              <a:t>1 Corinthians 13:4-8</a:t>
            </a:r>
            <a:endParaRPr lang="en-GB" sz="3200" b="1"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6230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6215-66FD-EDFA-1E1F-7D53A9A8F3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86746F-63B4-9FFA-612C-478A27D1DE60}"/>
              </a:ext>
            </a:extLst>
          </p:cNvPr>
          <p:cNvSpPr txBox="1"/>
          <p:nvPr/>
        </p:nvSpPr>
        <p:spPr>
          <a:xfrm>
            <a:off x="0" y="5633372"/>
            <a:ext cx="9144000" cy="1107996"/>
          </a:xfrm>
          <a:prstGeom prst="rect">
            <a:avLst/>
          </a:prstGeom>
          <a:solidFill>
            <a:schemeClr val="tx1">
              <a:alpha val="53000"/>
            </a:schemeClr>
          </a:solidFill>
        </p:spPr>
        <p:txBody>
          <a:bodyPr wrap="square" rtlCol="0">
            <a:spAutoFit/>
          </a:bodyPr>
          <a:lstStyle/>
          <a:p>
            <a:pPr algn="ctr"/>
            <a:r>
              <a:rPr lang="en-GB" sz="6600" b="1" dirty="0">
                <a:solidFill>
                  <a:schemeClr val="bg1"/>
                </a:solidFill>
                <a:latin typeface="Century Gothic" panose="020B0502020202020204" pitchFamily="34" charset="0"/>
              </a:rPr>
              <a:t>Shine like stars!</a:t>
            </a:r>
          </a:p>
        </p:txBody>
      </p:sp>
      <p:sp>
        <p:nvSpPr>
          <p:cNvPr id="2" name="TextBox 1">
            <a:extLst>
              <a:ext uri="{FF2B5EF4-FFF2-40B4-BE49-F238E27FC236}">
                <a16:creationId xmlns:a16="http://schemas.microsoft.com/office/drawing/2014/main" id="{ABB88AA9-3195-D0F5-C7E4-DC9268F35F80}"/>
              </a:ext>
            </a:extLst>
          </p:cNvPr>
          <p:cNvSpPr txBox="1"/>
          <p:nvPr/>
        </p:nvSpPr>
        <p:spPr>
          <a:xfrm>
            <a:off x="4427984" y="404664"/>
            <a:ext cx="4392488" cy="461665"/>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St. Monica (331-387CE) </a:t>
            </a:r>
          </a:p>
        </p:txBody>
      </p:sp>
      <p:sp>
        <p:nvSpPr>
          <p:cNvPr id="3" name="TextBox 2">
            <a:extLst>
              <a:ext uri="{FF2B5EF4-FFF2-40B4-BE49-F238E27FC236}">
                <a16:creationId xmlns:a16="http://schemas.microsoft.com/office/drawing/2014/main" id="{E200ECC4-CBA1-4D0E-A297-1AA7BEAF5179}"/>
              </a:ext>
            </a:extLst>
          </p:cNvPr>
          <p:cNvSpPr txBox="1">
            <a:spLocks noChangeArrowheads="1"/>
          </p:cNvSpPr>
          <p:nvPr/>
        </p:nvSpPr>
        <p:spPr bwMode="auto">
          <a:xfrm>
            <a:off x="2699792" y="6551439"/>
            <a:ext cx="63628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 Daniela </a:t>
            </a:r>
            <a:r>
              <a:rPr lang="en-GB" altLang="en-US" sz="1100" i="1" dirty="0" err="1">
                <a:solidFill>
                  <a:srgbClr val="FFFFFF"/>
                </a:solidFill>
                <a:latin typeface="Century Gothic" panose="020B0502020202020204" pitchFamily="34" charset="0"/>
              </a:rPr>
              <a:t>Gamba</a:t>
            </a:r>
            <a:r>
              <a:rPr lang="en-GB" altLang="en-US" sz="1100" i="1" dirty="0">
                <a:solidFill>
                  <a:srgbClr val="FFFFFF"/>
                </a:solidFill>
                <a:latin typeface="Century Gothic" panose="020B0502020202020204" pitchFamily="34" charset="0"/>
              </a:rPr>
              <a:t> &amp; SPCK and must not be used outside of this context</a:t>
            </a:r>
          </a:p>
        </p:txBody>
      </p:sp>
      <p:pic>
        <p:nvPicPr>
          <p:cNvPr id="6" name="Picture 5" descr="A red cover with images of people&#10;&#10;AI-generated content may be incorrect.">
            <a:extLst>
              <a:ext uri="{FF2B5EF4-FFF2-40B4-BE49-F238E27FC236}">
                <a16:creationId xmlns:a16="http://schemas.microsoft.com/office/drawing/2014/main" id="{BBDEA749-21DF-2D4A-84F3-EC6C58CD433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9512" y="203455"/>
            <a:ext cx="4011432" cy="4812944"/>
          </a:xfrm>
          <a:prstGeom prst="rect">
            <a:avLst/>
          </a:prstGeom>
          <a:ln>
            <a:solidFill>
              <a:schemeClr val="bg1"/>
            </a:solidFill>
          </a:ln>
        </p:spPr>
      </p:pic>
      <p:pic>
        <p:nvPicPr>
          <p:cNvPr id="7" name="Picture 6" descr="A cartoon of a person in a robe&#10;&#10;AI-generated content may be incorrect.">
            <a:extLst>
              <a:ext uri="{FF2B5EF4-FFF2-40B4-BE49-F238E27FC236}">
                <a16:creationId xmlns:a16="http://schemas.microsoft.com/office/drawing/2014/main" id="{84A831D6-FA92-F83D-CEFE-F0E481FE6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5024" y="908720"/>
            <a:ext cx="4011432" cy="4850125"/>
          </a:xfrm>
          <a:prstGeom prst="rect">
            <a:avLst/>
          </a:prstGeom>
          <a:ln>
            <a:solidFill>
              <a:schemeClr val="bg1"/>
            </a:solidFill>
          </a:ln>
        </p:spPr>
      </p:pic>
    </p:spTree>
    <p:extLst>
      <p:ext uri="{BB962C8B-B14F-4D97-AF65-F5344CB8AC3E}">
        <p14:creationId xmlns:p14="http://schemas.microsoft.com/office/powerpoint/2010/main" val="19164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map of the world&#10;&#10;AI-generated content may be incorrect.">
            <a:extLst>
              <a:ext uri="{FF2B5EF4-FFF2-40B4-BE49-F238E27FC236}">
                <a16:creationId xmlns:a16="http://schemas.microsoft.com/office/drawing/2014/main" id="{A0E2A991-CAB0-7890-25EC-B2AA232AA3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4" name="Arrow: Down 3">
            <a:extLst>
              <a:ext uri="{FF2B5EF4-FFF2-40B4-BE49-F238E27FC236}">
                <a16:creationId xmlns:a16="http://schemas.microsoft.com/office/drawing/2014/main" id="{AD91B57D-314D-884A-A726-68B4EFF205B8}"/>
              </a:ext>
            </a:extLst>
          </p:cNvPr>
          <p:cNvSpPr/>
          <p:nvPr/>
        </p:nvSpPr>
        <p:spPr>
          <a:xfrm>
            <a:off x="3923928" y="2132856"/>
            <a:ext cx="360040" cy="648072"/>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808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17149</TotalTime>
  <Words>3061</Words>
  <Application>Microsoft Office PowerPoint</Application>
  <PresentationFormat>On-screen Show (4:3)</PresentationFormat>
  <Paragraphs>158</Paragraphs>
  <Slides>31</Slides>
  <Notes>31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96</cp:revision>
  <dcterms:created xsi:type="dcterms:W3CDTF">2008-03-03T20:29:43Z</dcterms:created>
  <dcterms:modified xsi:type="dcterms:W3CDTF">2026-02-09T16:03:01Z</dcterms:modified>
</cp:coreProperties>
</file>