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473" r:id="rId4"/>
    <p:sldId id="432" r:id="rId5"/>
    <p:sldId id="472" r:id="rId6"/>
    <p:sldId id="482" r:id="rId7"/>
    <p:sldId id="387" r:id="rId8"/>
    <p:sldId id="477" r:id="rId9"/>
    <p:sldId id="478" r:id="rId10"/>
    <p:sldId id="479" r:id="rId11"/>
    <p:sldId id="256" r:id="rId12"/>
    <p:sldId id="474" r:id="rId13"/>
    <p:sldId id="274" r:id="rId14"/>
    <p:sldId id="266" r:id="rId15"/>
    <p:sldId id="480" r:id="rId16"/>
    <p:sldId id="465" r:id="rId17"/>
    <p:sldId id="393" r:id="rId18"/>
    <p:sldId id="483" r:id="rId19"/>
    <p:sldId id="486" r:id="rId20"/>
    <p:sldId id="484" r:id="rId21"/>
    <p:sldId id="487" r:id="rId22"/>
    <p:sldId id="485" r:id="rId23"/>
    <p:sldId id="488" r:id="rId24"/>
    <p:sldId id="489" r:id="rId25"/>
    <p:sldId id="490" r:id="rId26"/>
    <p:sldId id="382" r:id="rId27"/>
    <p:sldId id="429" r:id="rId28"/>
    <p:sldId id="4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545DF-F72F-425B-AFA9-6BCA96724B2F}" v="876" dt="2025-01-13T13:17:28.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6" autoAdjust="0"/>
    <p:restoredTop sz="61012" autoAdjust="0"/>
  </p:normalViewPr>
  <p:slideViewPr>
    <p:cSldViewPr snapToGrid="0" snapToObjects="1">
      <p:cViewPr varScale="1">
        <p:scale>
          <a:sx n="62" d="100"/>
          <a:sy n="62" d="100"/>
        </p:scale>
        <p:origin x="198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6A7545DF-F72F-425B-AFA9-6BCA96724B2F}"/>
    <pc:docChg chg="undo redo custSel addSld delSld modSld sldOrd">
      <pc:chgData name="Rachel Boxer" userId="6da37c9f42e40059" providerId="LiveId" clId="{6A7545DF-F72F-425B-AFA9-6BCA96724B2F}" dt="2025-01-13T14:00:32.142" v="6298" actId="20577"/>
      <pc:docMkLst>
        <pc:docMk/>
      </pc:docMkLst>
      <pc:sldChg chg="ord modNotesTx">
        <pc:chgData name="Rachel Boxer" userId="6da37c9f42e40059" providerId="LiveId" clId="{6A7545DF-F72F-425B-AFA9-6BCA96724B2F}" dt="2025-01-13T13:24:49.518" v="6208" actId="20577"/>
        <pc:sldMkLst>
          <pc:docMk/>
          <pc:sldMk cId="557438313" sldId="256"/>
        </pc:sldMkLst>
      </pc:sldChg>
      <pc:sldChg chg="addSp modSp add mod modTransition modAnim modNotesTx">
        <pc:chgData name="Rachel Boxer" userId="6da37c9f42e40059" providerId="LiveId" clId="{6A7545DF-F72F-425B-AFA9-6BCA96724B2F}" dt="2025-01-13T13:25:01.611" v="6215" actId="20577"/>
        <pc:sldMkLst>
          <pc:docMk/>
          <pc:sldMk cId="0" sldId="266"/>
        </pc:sldMkLst>
        <pc:spChg chg="add mod">
          <ac:chgData name="Rachel Boxer" userId="6da37c9f42e40059" providerId="LiveId" clId="{6A7545DF-F72F-425B-AFA9-6BCA96724B2F}" dt="2025-01-09T16:27:29.358" v="2357" actId="20577"/>
          <ac:spMkLst>
            <pc:docMk/>
            <pc:sldMk cId="0" sldId="266"/>
            <ac:spMk id="3" creationId="{A1B83933-0536-FCBD-D7DF-D108ABACC0B5}"/>
          </ac:spMkLst>
        </pc:spChg>
        <pc:spChg chg="add mod">
          <ac:chgData name="Rachel Boxer" userId="6da37c9f42e40059" providerId="LiveId" clId="{6A7545DF-F72F-425B-AFA9-6BCA96724B2F}" dt="2025-01-13T12:59:13.398" v="4885" actId="20577"/>
          <ac:spMkLst>
            <pc:docMk/>
            <pc:sldMk cId="0" sldId="266"/>
            <ac:spMk id="4" creationId="{9C965BD7-E752-62C8-83EE-BD6818815D96}"/>
          </ac:spMkLst>
        </pc:spChg>
      </pc:sldChg>
      <pc:sldChg chg="addSp delSp modSp add mod modTransition modAnim modNotesTx">
        <pc:chgData name="Rachel Boxer" userId="6da37c9f42e40059" providerId="LiveId" clId="{6A7545DF-F72F-425B-AFA9-6BCA96724B2F}" dt="2025-01-13T13:39:55.244" v="6285" actId="20577"/>
        <pc:sldMkLst>
          <pc:docMk/>
          <pc:sldMk cId="0" sldId="274"/>
        </pc:sldMkLst>
        <pc:spChg chg="add mod">
          <ac:chgData name="Rachel Boxer" userId="6da37c9f42e40059" providerId="LiveId" clId="{6A7545DF-F72F-425B-AFA9-6BCA96724B2F}" dt="2025-01-09T16:14:15.733" v="1600" actId="313"/>
          <ac:spMkLst>
            <pc:docMk/>
            <pc:sldMk cId="0" sldId="274"/>
            <ac:spMk id="4" creationId="{53DEDF2C-8F5D-2C3B-7A97-24C023A5857C}"/>
          </ac:spMkLst>
        </pc:spChg>
        <pc:spChg chg="add mod">
          <ac:chgData name="Rachel Boxer" userId="6da37c9f42e40059" providerId="LiveId" clId="{6A7545DF-F72F-425B-AFA9-6BCA96724B2F}" dt="2025-01-09T16:37:34.217" v="2678" actId="20577"/>
          <ac:spMkLst>
            <pc:docMk/>
            <pc:sldMk cId="0" sldId="274"/>
            <ac:spMk id="8" creationId="{B2F822F1-5B23-13A7-A8DF-AAB3810A9C27}"/>
          </ac:spMkLst>
        </pc:spChg>
      </pc:sldChg>
      <pc:sldChg chg="del">
        <pc:chgData name="Rachel Boxer" userId="6da37c9f42e40059" providerId="LiveId" clId="{6A7545DF-F72F-425B-AFA9-6BCA96724B2F}" dt="2025-01-09T15:44:21.365" v="697" actId="47"/>
        <pc:sldMkLst>
          <pc:docMk/>
          <pc:sldMk cId="4239230881" sldId="374"/>
        </pc:sldMkLst>
      </pc:sldChg>
      <pc:sldChg chg="modNotesTx">
        <pc:chgData name="Rachel Boxer" userId="6da37c9f42e40059" providerId="LiveId" clId="{6A7545DF-F72F-425B-AFA9-6BCA96724B2F}" dt="2025-01-13T13:47:24.285" v="6294"/>
        <pc:sldMkLst>
          <pc:docMk/>
          <pc:sldMk cId="3157799048" sldId="382"/>
        </pc:sldMkLst>
      </pc:sldChg>
      <pc:sldChg chg="addSp delSp modSp add del mod modAnim modNotesTx">
        <pc:chgData name="Rachel Boxer" userId="6da37c9f42e40059" providerId="LiveId" clId="{6A7545DF-F72F-425B-AFA9-6BCA96724B2F}" dt="2025-01-13T13:26:04.626" v="6219" actId="20577"/>
        <pc:sldMkLst>
          <pc:docMk/>
          <pc:sldMk cId="2376384687" sldId="387"/>
        </pc:sldMkLst>
        <pc:spChg chg="add mod">
          <ac:chgData name="Rachel Boxer" userId="6da37c9f42e40059" providerId="LiveId" clId="{6A7545DF-F72F-425B-AFA9-6BCA96724B2F}" dt="2025-01-13T12:25:13.997" v="3069" actId="164"/>
          <ac:spMkLst>
            <pc:docMk/>
            <pc:sldMk cId="2376384687" sldId="387"/>
            <ac:spMk id="6" creationId="{0BDFB2B3-02D9-98E4-F30E-B225CF3D77A3}"/>
          </ac:spMkLst>
        </pc:spChg>
        <pc:spChg chg="add mod">
          <ac:chgData name="Rachel Boxer" userId="6da37c9f42e40059" providerId="LiveId" clId="{6A7545DF-F72F-425B-AFA9-6BCA96724B2F}" dt="2025-01-13T12:45:40.526" v="3788" actId="255"/>
          <ac:spMkLst>
            <pc:docMk/>
            <pc:sldMk cId="2376384687" sldId="387"/>
            <ac:spMk id="7" creationId="{ACCFBD36-82CF-42ED-876E-754285ADF6A7}"/>
          </ac:spMkLst>
        </pc:spChg>
        <pc:grpChg chg="add mod">
          <ac:chgData name="Rachel Boxer" userId="6da37c9f42e40059" providerId="LiveId" clId="{6A7545DF-F72F-425B-AFA9-6BCA96724B2F}" dt="2025-01-13T12:25:13.997" v="3069" actId="164"/>
          <ac:grpSpMkLst>
            <pc:docMk/>
            <pc:sldMk cId="2376384687" sldId="387"/>
            <ac:grpSpMk id="3" creationId="{EDF97BA7-BFE3-5666-7CC5-6AC72BEBCE66}"/>
          </ac:grpSpMkLst>
        </pc:grpChg>
        <pc:grpChg chg="add mod">
          <ac:chgData name="Rachel Boxer" userId="6da37c9f42e40059" providerId="LiveId" clId="{6A7545DF-F72F-425B-AFA9-6BCA96724B2F}" dt="2025-01-13T13:01:14.853" v="4888" actId="1076"/>
          <ac:grpSpMkLst>
            <pc:docMk/>
            <pc:sldMk cId="2376384687" sldId="387"/>
            <ac:grpSpMk id="8" creationId="{3744D67A-30EE-F8AC-8073-E408C48EFC8D}"/>
          </ac:grpSpMkLst>
        </pc:grpChg>
        <pc:picChg chg="add mod">
          <ac:chgData name="Rachel Boxer" userId="6da37c9f42e40059" providerId="LiveId" clId="{6A7545DF-F72F-425B-AFA9-6BCA96724B2F}" dt="2025-01-13T12:25:17.399" v="3073"/>
          <ac:picMkLst>
            <pc:docMk/>
            <pc:sldMk cId="2376384687" sldId="387"/>
            <ac:picMk id="2" creationId="{32B713CD-1BC6-6329-EEFF-1AFD87193614}"/>
          </ac:picMkLst>
        </pc:picChg>
        <pc:picChg chg="add mod">
          <ac:chgData name="Rachel Boxer" userId="6da37c9f42e40059" providerId="LiveId" clId="{6A7545DF-F72F-425B-AFA9-6BCA96724B2F}" dt="2025-01-13T12:45:40.526" v="3788" actId="255"/>
          <ac:picMkLst>
            <pc:docMk/>
            <pc:sldMk cId="2376384687" sldId="387"/>
            <ac:picMk id="4" creationId="{5848A1D3-D0AD-B847-2423-794303B83C40}"/>
          </ac:picMkLst>
        </pc:picChg>
        <pc:picChg chg="add mod">
          <ac:chgData name="Rachel Boxer" userId="6da37c9f42e40059" providerId="LiveId" clId="{6A7545DF-F72F-425B-AFA9-6BCA96724B2F}" dt="2025-01-09T15:36:20.834" v="56" actId="1076"/>
          <ac:picMkLst>
            <pc:docMk/>
            <pc:sldMk cId="2376384687" sldId="387"/>
            <ac:picMk id="5" creationId="{C055DB3F-FFB9-5401-46DE-9A837466CF4D}"/>
          </ac:picMkLst>
        </pc:picChg>
      </pc:sldChg>
      <pc:sldChg chg="del">
        <pc:chgData name="Rachel Boxer" userId="6da37c9f42e40059" providerId="LiveId" clId="{6A7545DF-F72F-425B-AFA9-6BCA96724B2F}" dt="2025-01-09T15:59:22.661" v="1064" actId="47"/>
        <pc:sldMkLst>
          <pc:docMk/>
          <pc:sldMk cId="3530202465" sldId="388"/>
        </pc:sldMkLst>
      </pc:sldChg>
      <pc:sldChg chg="del">
        <pc:chgData name="Rachel Boxer" userId="6da37c9f42e40059" providerId="LiveId" clId="{6A7545DF-F72F-425B-AFA9-6BCA96724B2F}" dt="2025-01-13T13:05:02.189" v="5249" actId="47"/>
        <pc:sldMkLst>
          <pc:docMk/>
          <pc:sldMk cId="529746519" sldId="392"/>
        </pc:sldMkLst>
      </pc:sldChg>
      <pc:sldChg chg="addSp delSp modSp mod ord delAnim modNotesTx">
        <pc:chgData name="Rachel Boxer" userId="6da37c9f42e40059" providerId="LiveId" clId="{6A7545DF-F72F-425B-AFA9-6BCA96724B2F}" dt="2025-01-13T13:16:21.439" v="5754" actId="20577"/>
        <pc:sldMkLst>
          <pc:docMk/>
          <pc:sldMk cId="60413553" sldId="393"/>
        </pc:sldMkLst>
        <pc:spChg chg="del">
          <ac:chgData name="Rachel Boxer" userId="6da37c9f42e40059" providerId="LiveId" clId="{6A7545DF-F72F-425B-AFA9-6BCA96724B2F}" dt="2025-01-13T13:01:33.847" v="4893" actId="478"/>
          <ac:spMkLst>
            <pc:docMk/>
            <pc:sldMk cId="60413553" sldId="393"/>
            <ac:spMk id="4" creationId="{046A2936-45A1-4ECA-BE88-CB8F67E6CC03}"/>
          </ac:spMkLst>
        </pc:spChg>
        <pc:spChg chg="add mod">
          <ac:chgData name="Rachel Boxer" userId="6da37c9f42e40059" providerId="LiveId" clId="{6A7545DF-F72F-425B-AFA9-6BCA96724B2F}" dt="2025-01-13T13:16:21.439" v="5754" actId="20577"/>
          <ac:spMkLst>
            <pc:docMk/>
            <pc:sldMk cId="60413553" sldId="393"/>
            <ac:spMk id="5" creationId="{FF3AD610-5659-A424-0514-413C58858DEB}"/>
          </ac:spMkLst>
        </pc:spChg>
        <pc:grpChg chg="add mod">
          <ac:chgData name="Rachel Boxer" userId="6da37c9f42e40059" providerId="LiveId" clId="{6A7545DF-F72F-425B-AFA9-6BCA96724B2F}" dt="2025-01-13T13:01:55.452" v="4911" actId="1035"/>
          <ac:grpSpMkLst>
            <pc:docMk/>
            <pc:sldMk cId="60413553" sldId="393"/>
            <ac:grpSpMk id="3" creationId="{E285275B-C2B1-3244-C45B-4126B4DEC964}"/>
          </ac:grpSpMkLst>
        </pc:grpChg>
        <pc:grpChg chg="del">
          <ac:chgData name="Rachel Boxer" userId="6da37c9f42e40059" providerId="LiveId" clId="{6A7545DF-F72F-425B-AFA9-6BCA96724B2F}" dt="2025-01-13T13:01:06.324" v="4886" actId="478"/>
          <ac:grpSpMkLst>
            <pc:docMk/>
            <pc:sldMk cId="60413553" sldId="393"/>
            <ac:grpSpMk id="12" creationId="{2E00A9B7-BD9D-2FD5-C402-4E12C10E1E3D}"/>
          </ac:grpSpMkLst>
        </pc:grpChg>
        <pc:picChg chg="add mod">
          <ac:chgData name="Rachel Boxer" userId="6da37c9f42e40059" providerId="LiveId" clId="{6A7545DF-F72F-425B-AFA9-6BCA96724B2F}" dt="2025-01-13T13:01:43.904" v="4894" actId="164"/>
          <ac:picMkLst>
            <pc:docMk/>
            <pc:sldMk cId="60413553" sldId="393"/>
            <ac:picMk id="2" creationId="{C73376CF-D0DF-5A4E-128F-058AF73A7F9A}"/>
          </ac:picMkLst>
        </pc:picChg>
        <pc:picChg chg="del topLvl">
          <ac:chgData name="Rachel Boxer" userId="6da37c9f42e40059" providerId="LiveId" clId="{6A7545DF-F72F-425B-AFA9-6BCA96724B2F}" dt="2025-01-13T13:01:06.324" v="4886" actId="478"/>
          <ac:picMkLst>
            <pc:docMk/>
            <pc:sldMk cId="60413553" sldId="393"/>
            <ac:picMk id="9" creationId="{81375E03-B833-043C-F890-74B6DEF8D4A1}"/>
          </ac:picMkLst>
        </pc:picChg>
        <pc:picChg chg="mod topLvl">
          <ac:chgData name="Rachel Boxer" userId="6da37c9f42e40059" providerId="LiveId" clId="{6A7545DF-F72F-425B-AFA9-6BCA96724B2F}" dt="2025-01-13T13:01:43.904" v="4894" actId="164"/>
          <ac:picMkLst>
            <pc:docMk/>
            <pc:sldMk cId="60413553" sldId="393"/>
            <ac:picMk id="11" creationId="{468F7650-DA99-19A9-594C-2987784377F4}"/>
          </ac:picMkLst>
        </pc:picChg>
      </pc:sldChg>
      <pc:sldChg chg="modSp modNotesTx">
        <pc:chgData name="Rachel Boxer" userId="6da37c9f42e40059" providerId="LiveId" clId="{6A7545DF-F72F-425B-AFA9-6BCA96724B2F}" dt="2025-01-13T14:00:32.142" v="6298" actId="20577"/>
        <pc:sldMkLst>
          <pc:docMk/>
          <pc:sldMk cId="4093315051" sldId="429"/>
        </pc:sldMkLst>
        <pc:spChg chg="mod">
          <ac:chgData name="Rachel Boxer" userId="6da37c9f42e40059" providerId="LiveId" clId="{6A7545DF-F72F-425B-AFA9-6BCA96724B2F}" dt="2025-01-13T13:17:07.335" v="5770" actId="20577"/>
          <ac:spMkLst>
            <pc:docMk/>
            <pc:sldMk cId="4093315051" sldId="429"/>
            <ac:spMk id="4" creationId="{E479CC60-1F04-45CC-8245-93E1BB2E8C68}"/>
          </ac:spMkLst>
        </pc:spChg>
      </pc:sldChg>
      <pc:sldChg chg="add modNotesTx">
        <pc:chgData name="Rachel Boxer" userId="6da37c9f42e40059" providerId="LiveId" clId="{6A7545DF-F72F-425B-AFA9-6BCA96724B2F}" dt="2025-01-13T13:03:40.793" v="5195" actId="20577"/>
        <pc:sldMkLst>
          <pc:docMk/>
          <pc:sldMk cId="34902660" sldId="465"/>
        </pc:sldMkLst>
      </pc:sldChg>
      <pc:sldChg chg="addSp delSp modSp mod">
        <pc:chgData name="Rachel Boxer" userId="6da37c9f42e40059" providerId="LiveId" clId="{6A7545DF-F72F-425B-AFA9-6BCA96724B2F}" dt="2025-01-09T15:36:30.269" v="58" actId="478"/>
        <pc:sldMkLst>
          <pc:docMk/>
          <pc:sldMk cId="480641431" sldId="472"/>
        </pc:sldMkLst>
      </pc:sldChg>
      <pc:sldChg chg="addSp delSp modSp mod modNotesTx">
        <pc:chgData name="Rachel Boxer" userId="6da37c9f42e40059" providerId="LiveId" clId="{6A7545DF-F72F-425B-AFA9-6BCA96724B2F}" dt="2025-01-13T13:17:23.063" v="5778" actId="478"/>
        <pc:sldMkLst>
          <pc:docMk/>
          <pc:sldMk cId="683262553" sldId="473"/>
        </pc:sldMkLst>
        <pc:picChg chg="add del mod">
          <ac:chgData name="Rachel Boxer" userId="6da37c9f42e40059" providerId="LiveId" clId="{6A7545DF-F72F-425B-AFA9-6BCA96724B2F}" dt="2025-01-13T13:17:23.063" v="5778" actId="478"/>
          <ac:picMkLst>
            <pc:docMk/>
            <pc:sldMk cId="683262553" sldId="473"/>
            <ac:picMk id="3" creationId="{AD8D5190-F89B-02B1-E770-E06210B2FF93}"/>
          </ac:picMkLst>
        </pc:picChg>
      </pc:sldChg>
      <pc:sldChg chg="addSp delSp modSp mod modAnim modNotesTx">
        <pc:chgData name="Rachel Boxer" userId="6da37c9f42e40059" providerId="LiveId" clId="{6A7545DF-F72F-425B-AFA9-6BCA96724B2F}" dt="2025-01-13T13:38:52.394" v="6243" actId="20577"/>
        <pc:sldMkLst>
          <pc:docMk/>
          <pc:sldMk cId="3390017439" sldId="474"/>
        </pc:sldMkLst>
        <pc:spChg chg="mod">
          <ac:chgData name="Rachel Boxer" userId="6da37c9f42e40059" providerId="LiveId" clId="{6A7545DF-F72F-425B-AFA9-6BCA96724B2F}" dt="2025-01-13T12:52:10.482" v="4011" actId="1037"/>
          <ac:spMkLst>
            <pc:docMk/>
            <pc:sldMk cId="3390017439" sldId="474"/>
            <ac:spMk id="5" creationId="{A4A4320F-5ECA-7998-FFDC-A43874308631}"/>
          </ac:spMkLst>
        </pc:spChg>
        <pc:picChg chg="add mod modCrop">
          <ac:chgData name="Rachel Boxer" userId="6da37c9f42e40059" providerId="LiveId" clId="{6A7545DF-F72F-425B-AFA9-6BCA96724B2F}" dt="2025-01-09T15:54:34.873" v="784" actId="1076"/>
          <ac:picMkLst>
            <pc:docMk/>
            <pc:sldMk cId="3390017439" sldId="474"/>
            <ac:picMk id="4" creationId="{6E8D175D-EC61-6F67-35F1-7968A1065A98}"/>
          </ac:picMkLst>
        </pc:picChg>
      </pc:sldChg>
      <pc:sldChg chg="addSp delSp modSp mod modNotesTx">
        <pc:chgData name="Rachel Boxer" userId="6da37c9f42e40059" providerId="LiveId" clId="{6A7545DF-F72F-425B-AFA9-6BCA96724B2F}" dt="2025-01-13T13:32:17.898" v="6222" actId="20577"/>
        <pc:sldMkLst>
          <pc:docMk/>
          <pc:sldMk cId="1418223508" sldId="475"/>
        </pc:sldMkLst>
        <pc:picChg chg="add mod">
          <ac:chgData name="Rachel Boxer" userId="6da37c9f42e40059" providerId="LiveId" clId="{6A7545DF-F72F-425B-AFA9-6BCA96724B2F}" dt="2025-01-13T13:17:37.573" v="5782" actId="12789"/>
          <ac:picMkLst>
            <pc:docMk/>
            <pc:sldMk cId="1418223508" sldId="475"/>
            <ac:picMk id="2" creationId="{AB94E8BB-EF2C-9B3C-69E1-FD4083D1A34F}"/>
          </ac:picMkLst>
        </pc:picChg>
        <pc:picChg chg="del">
          <ac:chgData name="Rachel Boxer" userId="6da37c9f42e40059" providerId="LiveId" clId="{6A7545DF-F72F-425B-AFA9-6BCA96724B2F}" dt="2025-01-13T13:17:16.387" v="5776" actId="478"/>
          <ac:picMkLst>
            <pc:docMk/>
            <pc:sldMk cId="1418223508" sldId="475"/>
            <ac:picMk id="3" creationId="{EC36427B-8922-EDB8-3488-DE9FB1621143}"/>
          </ac:picMkLst>
        </pc:picChg>
        <pc:picChg chg="del">
          <ac:chgData name="Rachel Boxer" userId="6da37c9f42e40059" providerId="LiveId" clId="{6A7545DF-F72F-425B-AFA9-6BCA96724B2F}" dt="2025-01-13T13:17:16.387" v="5776" actId="478"/>
          <ac:picMkLst>
            <pc:docMk/>
            <pc:sldMk cId="1418223508" sldId="475"/>
            <ac:picMk id="4" creationId="{C624C28A-225B-A4CD-4611-DE69E88FF94E}"/>
          </ac:picMkLst>
        </pc:picChg>
      </pc:sldChg>
      <pc:sldChg chg="addSp modSp new del mod modNotesTx">
        <pc:chgData name="Rachel Boxer" userId="6da37c9f42e40059" providerId="LiveId" clId="{6A7545DF-F72F-425B-AFA9-6BCA96724B2F}" dt="2025-01-09T16:12:31.371" v="1583" actId="47"/>
        <pc:sldMkLst>
          <pc:docMk/>
          <pc:sldMk cId="1825126561" sldId="476"/>
        </pc:sldMkLst>
      </pc:sldChg>
      <pc:sldChg chg="addSp modSp new mod modAnim modNotesTx">
        <pc:chgData name="Rachel Boxer" userId="6da37c9f42e40059" providerId="LiveId" clId="{6A7545DF-F72F-425B-AFA9-6BCA96724B2F}" dt="2025-01-13T13:33:20.573" v="6230" actId="6549"/>
        <pc:sldMkLst>
          <pc:docMk/>
          <pc:sldMk cId="3872902598" sldId="477"/>
        </pc:sldMkLst>
        <pc:spChg chg="add mod">
          <ac:chgData name="Rachel Boxer" userId="6da37c9f42e40059" providerId="LiveId" clId="{6A7545DF-F72F-425B-AFA9-6BCA96724B2F}" dt="2025-01-13T12:11:41.382" v="2947" actId="20577"/>
          <ac:spMkLst>
            <pc:docMk/>
            <pc:sldMk cId="3872902598" sldId="477"/>
            <ac:spMk id="2" creationId="{E2178DED-9445-0C99-D6F6-9913EE6EDDC8}"/>
          </ac:spMkLst>
        </pc:spChg>
        <pc:picChg chg="add mod">
          <ac:chgData name="Rachel Boxer" userId="6da37c9f42e40059" providerId="LiveId" clId="{6A7545DF-F72F-425B-AFA9-6BCA96724B2F}" dt="2025-01-09T16:04:02.060" v="1191" actId="962"/>
          <ac:picMkLst>
            <pc:docMk/>
            <pc:sldMk cId="3872902598" sldId="477"/>
            <ac:picMk id="3" creationId="{0D296E93-5954-AD22-1184-1406DBCA4207}"/>
          </ac:picMkLst>
        </pc:picChg>
      </pc:sldChg>
      <pc:sldChg chg="addSp modSp new mod chgLayout modNotesTx">
        <pc:chgData name="Rachel Boxer" userId="6da37c9f42e40059" providerId="LiveId" clId="{6A7545DF-F72F-425B-AFA9-6BCA96724B2F}" dt="2025-01-13T13:32:31.801" v="6226" actId="20577"/>
        <pc:sldMkLst>
          <pc:docMk/>
          <pc:sldMk cId="1014350559" sldId="478"/>
        </pc:sldMkLst>
        <pc:spChg chg="add mod">
          <ac:chgData name="Rachel Boxer" userId="6da37c9f42e40059" providerId="LiveId" clId="{6A7545DF-F72F-425B-AFA9-6BCA96724B2F}" dt="2025-01-13T12:12:07.290" v="2998" actId="20577"/>
          <ac:spMkLst>
            <pc:docMk/>
            <pc:sldMk cId="1014350559" sldId="478"/>
            <ac:spMk id="2" creationId="{B57879C7-4734-5E27-8175-56EFCF8D3D1A}"/>
          </ac:spMkLst>
        </pc:spChg>
        <pc:picChg chg="add mod">
          <ac:chgData name="Rachel Boxer" userId="6da37c9f42e40059" providerId="LiveId" clId="{6A7545DF-F72F-425B-AFA9-6BCA96724B2F}" dt="2025-01-13T12:12:02.316" v="2987" actId="1035"/>
          <ac:picMkLst>
            <pc:docMk/>
            <pc:sldMk cId="1014350559" sldId="478"/>
            <ac:picMk id="3" creationId="{689010E7-A18B-207F-120B-0DAE13C57CF6}"/>
          </ac:picMkLst>
        </pc:picChg>
      </pc:sldChg>
      <pc:sldChg chg="addSp modSp new mod modNotesTx">
        <pc:chgData name="Rachel Boxer" userId="6da37c9f42e40059" providerId="LiveId" clId="{6A7545DF-F72F-425B-AFA9-6BCA96724B2F}" dt="2025-01-13T13:32:35.465" v="6228" actId="20577"/>
        <pc:sldMkLst>
          <pc:docMk/>
          <pc:sldMk cId="3074146317" sldId="479"/>
        </pc:sldMkLst>
        <pc:spChg chg="add mod">
          <ac:chgData name="Rachel Boxer" userId="6da37c9f42e40059" providerId="LiveId" clId="{6A7545DF-F72F-425B-AFA9-6BCA96724B2F}" dt="2025-01-13T12:12:34.430" v="3018" actId="1076"/>
          <ac:spMkLst>
            <pc:docMk/>
            <pc:sldMk cId="3074146317" sldId="479"/>
            <ac:spMk id="2" creationId="{20A3A5F6-831B-FD6E-BAEE-5BF8F99C301F}"/>
          </ac:spMkLst>
        </pc:spChg>
        <pc:picChg chg="add mod">
          <ac:chgData name="Rachel Boxer" userId="6da37c9f42e40059" providerId="LiveId" clId="{6A7545DF-F72F-425B-AFA9-6BCA96724B2F}" dt="2025-01-09T16:05:32.594" v="1197" actId="962"/>
          <ac:picMkLst>
            <pc:docMk/>
            <pc:sldMk cId="3074146317" sldId="479"/>
            <ac:picMk id="3" creationId="{7FA8B8A2-F1F9-0A3B-01AF-86AE950EFB7A}"/>
          </ac:picMkLst>
        </pc:picChg>
      </pc:sldChg>
      <pc:sldChg chg="addSp modSp add mod modAnim modNotesTx">
        <pc:chgData name="Rachel Boxer" userId="6da37c9f42e40059" providerId="LiveId" clId="{6A7545DF-F72F-425B-AFA9-6BCA96724B2F}" dt="2025-01-13T13:25:04.466" v="6217" actId="20577"/>
        <pc:sldMkLst>
          <pc:docMk/>
          <pc:sldMk cId="2470619007" sldId="480"/>
        </pc:sldMkLst>
        <pc:spChg chg="add mod">
          <ac:chgData name="Rachel Boxer" userId="6da37c9f42e40059" providerId="LiveId" clId="{6A7545DF-F72F-425B-AFA9-6BCA96724B2F}" dt="2025-01-09T17:07:41.035" v="2787" actId="20577"/>
          <ac:spMkLst>
            <pc:docMk/>
            <pc:sldMk cId="2470619007" sldId="480"/>
            <ac:spMk id="4" creationId="{7C0429B1-06EE-4096-FAA5-3D13EFEF3623}"/>
          </ac:spMkLst>
        </pc:spChg>
        <pc:spChg chg="add mod">
          <ac:chgData name="Rachel Boxer" userId="6da37c9f42e40059" providerId="LiveId" clId="{6A7545DF-F72F-425B-AFA9-6BCA96724B2F}" dt="2025-01-13T12:13:46.899" v="3059" actId="1035"/>
          <ac:spMkLst>
            <pc:docMk/>
            <pc:sldMk cId="2470619007" sldId="480"/>
            <ac:spMk id="5" creationId="{512F9CD0-2B4D-1DC4-8DEB-223988801A88}"/>
          </ac:spMkLst>
        </pc:spChg>
        <pc:picChg chg="add mod">
          <ac:chgData name="Rachel Boxer" userId="6da37c9f42e40059" providerId="LiveId" clId="{6A7545DF-F72F-425B-AFA9-6BCA96724B2F}" dt="2025-01-13T12:13:40.344" v="3030" actId="1076"/>
          <ac:picMkLst>
            <pc:docMk/>
            <pc:sldMk cId="2470619007" sldId="480"/>
            <ac:picMk id="3" creationId="{866728F1-B69B-33BA-C71D-35ED008C50B3}"/>
          </ac:picMkLst>
        </pc:picChg>
      </pc:sldChg>
      <pc:sldChg chg="add del">
        <pc:chgData name="Rachel Boxer" userId="6da37c9f42e40059" providerId="LiveId" clId="{6A7545DF-F72F-425B-AFA9-6BCA96724B2F}" dt="2025-01-13T13:02:23.188" v="4913" actId="47"/>
        <pc:sldMkLst>
          <pc:docMk/>
          <pc:sldMk cId="208773789" sldId="481"/>
        </pc:sldMkLst>
      </pc:sldChg>
      <pc:sldChg chg="add ord modNotesTx">
        <pc:chgData name="Rachel Boxer" userId="6da37c9f42e40059" providerId="LiveId" clId="{6A7545DF-F72F-425B-AFA9-6BCA96724B2F}" dt="2025-01-13T12:29:33.208" v="3466" actId="20577"/>
        <pc:sldMkLst>
          <pc:docMk/>
          <pc:sldMk cId="795013652" sldId="482"/>
        </pc:sldMkLst>
      </pc:sldChg>
      <pc:sldChg chg="add modNotesTx">
        <pc:chgData name="Rachel Boxer" userId="6da37c9f42e40059" providerId="LiveId" clId="{6A7545DF-F72F-425B-AFA9-6BCA96724B2F}" dt="2025-01-13T13:43:30.320" v="6287" actId="6549"/>
        <pc:sldMkLst>
          <pc:docMk/>
          <pc:sldMk cId="1693905533" sldId="483"/>
        </pc:sldMkLst>
      </pc:sldChg>
      <pc:sldChg chg="add modNotesTx">
        <pc:chgData name="Rachel Boxer" userId="6da37c9f42e40059" providerId="LiveId" clId="{6A7545DF-F72F-425B-AFA9-6BCA96724B2F}" dt="2025-01-13T13:44:21.334" v="6291" actId="20577"/>
        <pc:sldMkLst>
          <pc:docMk/>
          <pc:sldMk cId="1998553018" sldId="484"/>
        </pc:sldMkLst>
      </pc:sldChg>
      <pc:sldChg chg="addSp delSp modSp add mod modNotesTx">
        <pc:chgData name="Rachel Boxer" userId="6da37c9f42e40059" providerId="LiveId" clId="{6A7545DF-F72F-425B-AFA9-6BCA96724B2F}" dt="2025-01-13T13:15:07.604" v="5702" actId="478"/>
        <pc:sldMkLst>
          <pc:docMk/>
          <pc:sldMk cId="766157423" sldId="485"/>
        </pc:sldMkLst>
        <pc:spChg chg="mod">
          <ac:chgData name="Rachel Boxer" userId="6da37c9f42e40059" providerId="LiveId" clId="{6A7545DF-F72F-425B-AFA9-6BCA96724B2F}" dt="2025-01-13T13:09:41.569" v="5697" actId="207"/>
          <ac:spMkLst>
            <pc:docMk/>
            <pc:sldMk cId="766157423" sldId="485"/>
            <ac:spMk id="2" creationId="{CDF02E07-D6DB-504D-AD04-148ADE71F129}"/>
          </ac:spMkLst>
        </pc:spChg>
        <pc:picChg chg="add del mod">
          <ac:chgData name="Rachel Boxer" userId="6da37c9f42e40059" providerId="LiveId" clId="{6A7545DF-F72F-425B-AFA9-6BCA96724B2F}" dt="2025-01-13T13:15:07.604" v="5702" actId="478"/>
          <ac:picMkLst>
            <pc:docMk/>
            <pc:sldMk cId="766157423" sldId="485"/>
            <ac:picMk id="5" creationId="{4A0E74D9-5D14-70FF-ACBA-E136A7B5B834}"/>
          </ac:picMkLst>
        </pc:picChg>
      </pc:sldChg>
      <pc:sldChg chg="modSp add mod ord modNotesTx">
        <pc:chgData name="Rachel Boxer" userId="6da37c9f42e40059" providerId="LiveId" clId="{6A7545DF-F72F-425B-AFA9-6BCA96724B2F}" dt="2025-01-13T13:16:23.601" v="5755" actId="20577"/>
        <pc:sldMkLst>
          <pc:docMk/>
          <pc:sldMk cId="4052380496" sldId="486"/>
        </pc:sldMkLst>
        <pc:spChg chg="mod">
          <ac:chgData name="Rachel Boxer" userId="6da37c9f42e40059" providerId="LiveId" clId="{6A7545DF-F72F-425B-AFA9-6BCA96724B2F}" dt="2025-01-13T13:16:23.601" v="5755" actId="20577"/>
          <ac:spMkLst>
            <pc:docMk/>
            <pc:sldMk cId="4052380496" sldId="486"/>
            <ac:spMk id="5" creationId="{FC068F60-023E-6E98-7FF6-BC6133A1405A}"/>
          </ac:spMkLst>
        </pc:spChg>
      </pc:sldChg>
      <pc:sldChg chg="modSp add mod ord modNotesTx">
        <pc:chgData name="Rachel Boxer" userId="6da37c9f42e40059" providerId="LiveId" clId="{6A7545DF-F72F-425B-AFA9-6BCA96724B2F}" dt="2025-01-13T13:16:26.620" v="5756" actId="20577"/>
        <pc:sldMkLst>
          <pc:docMk/>
          <pc:sldMk cId="3413250649" sldId="487"/>
        </pc:sldMkLst>
        <pc:spChg chg="mod">
          <ac:chgData name="Rachel Boxer" userId="6da37c9f42e40059" providerId="LiveId" clId="{6A7545DF-F72F-425B-AFA9-6BCA96724B2F}" dt="2025-01-13T13:16:26.620" v="5756" actId="20577"/>
          <ac:spMkLst>
            <pc:docMk/>
            <pc:sldMk cId="3413250649" sldId="487"/>
            <ac:spMk id="5" creationId="{A68220AB-0337-8F18-21AE-12F55DE7D029}"/>
          </ac:spMkLst>
        </pc:spChg>
      </pc:sldChg>
      <pc:sldChg chg="modSp add mod ord modNotesTx">
        <pc:chgData name="Rachel Boxer" userId="6da37c9f42e40059" providerId="LiveId" clId="{6A7545DF-F72F-425B-AFA9-6BCA96724B2F}" dt="2025-01-13T13:16:30.114" v="5757" actId="20577"/>
        <pc:sldMkLst>
          <pc:docMk/>
          <pc:sldMk cId="2011225384" sldId="488"/>
        </pc:sldMkLst>
        <pc:spChg chg="mod">
          <ac:chgData name="Rachel Boxer" userId="6da37c9f42e40059" providerId="LiveId" clId="{6A7545DF-F72F-425B-AFA9-6BCA96724B2F}" dt="2025-01-13T13:16:30.114" v="5757" actId="20577"/>
          <ac:spMkLst>
            <pc:docMk/>
            <pc:sldMk cId="2011225384" sldId="488"/>
            <ac:spMk id="5" creationId="{D1A0DDEE-4EFC-D483-1FE6-B27572B98CAA}"/>
          </ac:spMkLst>
        </pc:spChg>
      </pc:sldChg>
      <pc:sldChg chg="addSp delSp modSp add mod modNotesTx">
        <pc:chgData name="Rachel Boxer" userId="6da37c9f42e40059" providerId="LiveId" clId="{6A7545DF-F72F-425B-AFA9-6BCA96724B2F}" dt="2025-01-13T13:15:30.921" v="5709" actId="12788"/>
        <pc:sldMkLst>
          <pc:docMk/>
          <pc:sldMk cId="4282245935" sldId="489"/>
        </pc:sldMkLst>
        <pc:spChg chg="mod">
          <ac:chgData name="Rachel Boxer" userId="6da37c9f42e40059" providerId="LiveId" clId="{6A7545DF-F72F-425B-AFA9-6BCA96724B2F}" dt="2025-01-13T13:09:35.269" v="5696" actId="1076"/>
          <ac:spMkLst>
            <pc:docMk/>
            <pc:sldMk cId="4282245935" sldId="489"/>
            <ac:spMk id="2" creationId="{E8789BB3-E951-8D87-2CB3-1B9719F5C460}"/>
          </ac:spMkLst>
        </pc:spChg>
        <pc:picChg chg="del">
          <ac:chgData name="Rachel Boxer" userId="6da37c9f42e40059" providerId="LiveId" clId="{6A7545DF-F72F-425B-AFA9-6BCA96724B2F}" dt="2025-01-13T13:09:22.883" v="5682" actId="478"/>
          <ac:picMkLst>
            <pc:docMk/>
            <pc:sldMk cId="4282245935" sldId="489"/>
            <ac:picMk id="3" creationId="{E7919B57-08FB-85DD-A17F-A8304D734BFD}"/>
          </ac:picMkLst>
        </pc:picChg>
        <pc:picChg chg="add mod modCrop">
          <ac:chgData name="Rachel Boxer" userId="6da37c9f42e40059" providerId="LiveId" clId="{6A7545DF-F72F-425B-AFA9-6BCA96724B2F}" dt="2025-01-13T13:15:30.921" v="5709" actId="12788"/>
          <ac:picMkLst>
            <pc:docMk/>
            <pc:sldMk cId="4282245935" sldId="489"/>
            <ac:picMk id="4" creationId="{5D12B9E9-6154-9A78-4039-F10B243449DD}"/>
          </ac:picMkLst>
        </pc:picChg>
      </pc:sldChg>
      <pc:sldChg chg="modSp add mod replId modNotesTx">
        <pc:chgData name="Rachel Boxer" userId="6da37c9f42e40059" providerId="LiveId" clId="{6A7545DF-F72F-425B-AFA9-6BCA96724B2F}" dt="2025-01-13T13:16:44.921" v="5760" actId="20577"/>
        <pc:sldMkLst>
          <pc:docMk/>
          <pc:sldMk cId="2107552438" sldId="490"/>
        </pc:sldMkLst>
        <pc:spChg chg="mod">
          <ac:chgData name="Rachel Boxer" userId="6da37c9f42e40059" providerId="LiveId" clId="{6A7545DF-F72F-425B-AFA9-6BCA96724B2F}" dt="2025-01-13T13:16:33.073" v="5758" actId="20577"/>
          <ac:spMkLst>
            <pc:docMk/>
            <pc:sldMk cId="2107552438" sldId="490"/>
            <ac:spMk id="5" creationId="{F5E920A1-0BA9-A2EB-FE46-5EA7C7A5A4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13/01/2025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Bef>
                <a:spcPct val="0"/>
              </a:spcBef>
              <a:spcAft>
                <a:spcPct val="0"/>
              </a:spcAft>
              <a:buNone/>
              <a:defRPr/>
            </a:pPr>
            <a:r>
              <a:rPr lang="en-GB" b="1" dirty="0"/>
              <a:t>Slide 10: </a:t>
            </a:r>
            <a:r>
              <a:rPr lang="en-GB" sz="1200" b="1" dirty="0">
                <a:solidFill>
                  <a:prstClr val="white"/>
                </a:solidFill>
                <a:latin typeface="Century Gothic" panose="020B0502020202020204" pitchFamily="34" charset="0"/>
              </a:rPr>
              <a:t>I ask only one thing from the Lord. This is what I desire </a:t>
            </a:r>
            <a:r>
              <a:rPr lang="en-GB" sz="1200" b="1" i="1" dirty="0">
                <a:solidFill>
                  <a:prstClr val="white"/>
                </a:solidFill>
                <a:latin typeface="Century Gothic" panose="020B0502020202020204" pitchFamily="34" charset="0"/>
              </a:rPr>
              <a:t>[want]…..</a:t>
            </a:r>
          </a:p>
          <a:p>
            <a:pPr algn="l" eaLnBrk="0" fontAlgn="base" hangingPunct="0">
              <a:spcBef>
                <a:spcPct val="0"/>
              </a:spcBef>
              <a:spcAft>
                <a:spcPct val="0"/>
              </a:spcAft>
              <a:buNone/>
              <a:defRPr/>
            </a:pPr>
            <a:r>
              <a:rPr lang="en-GB" sz="1200" b="0" i="0" dirty="0">
                <a:solidFill>
                  <a:prstClr val="white"/>
                </a:solidFill>
                <a:latin typeface="Century Gothic" panose="020B0502020202020204" pitchFamily="34" charset="0"/>
              </a:rPr>
              <a:t>I wonder what you think David’s ‘heart’s desire’ was? [ask pupils to share their ideas, based on what they know about him from previous weeks]</a:t>
            </a:r>
          </a:p>
          <a:p>
            <a:pPr algn="l" eaLnBrk="0" fontAlgn="base" hangingPunct="0">
              <a:spcBef>
                <a:spcPct val="0"/>
              </a:spcBef>
              <a:spcAft>
                <a:spcPct val="0"/>
              </a:spcAft>
              <a:buNone/>
              <a:defRPr/>
            </a:pPr>
            <a:endParaRPr lang="en-GB" sz="1200" b="1" i="1" dirty="0">
              <a:solidFill>
                <a:prstClr val="white"/>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let’s hear what David actually said [you might want to comment on how close children got in their ideas]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l" eaLnBrk="0" fontAlgn="base" hangingPunct="0">
              <a:spcBef>
                <a:spcPct val="0"/>
              </a:spcBef>
              <a:spcAft>
                <a:spcPct val="0"/>
              </a:spcAft>
              <a:buNone/>
              <a:defRPr/>
            </a:pPr>
            <a:r>
              <a:rPr lang="en-GB" sz="1200" b="1" i="1" dirty="0">
                <a:solidFill>
                  <a:prstClr val="white"/>
                </a:solidFill>
                <a:latin typeface="Century Gothic" panose="020B0502020202020204" pitchFamily="34" charset="0"/>
              </a:rPr>
              <a:t>‘</a:t>
            </a:r>
            <a:r>
              <a:rPr lang="en-GB" sz="1200" b="1" dirty="0">
                <a:solidFill>
                  <a:prstClr val="white"/>
                </a:solidFill>
                <a:latin typeface="Century Gothic" panose="020B0502020202020204" pitchFamily="34" charset="0"/>
              </a:rPr>
              <a:t>let me dwell </a:t>
            </a:r>
            <a:r>
              <a:rPr lang="en-GB" sz="1200" b="1" i="1" dirty="0">
                <a:solidFill>
                  <a:prstClr val="white"/>
                </a:solidFill>
                <a:latin typeface="Century Gothic" panose="020B0502020202020204" pitchFamily="34" charset="0"/>
              </a:rPr>
              <a:t>[live]</a:t>
            </a:r>
            <a:r>
              <a:rPr lang="en-GB" sz="1200" b="1" dirty="0">
                <a:solidFill>
                  <a:prstClr val="white"/>
                </a:solidFill>
                <a:latin typeface="Century Gothic" panose="020B0502020202020204" pitchFamily="34" charset="0"/>
              </a:rPr>
              <a:t> in the Lord’s house all my life. Let me see the Lord’s beauty. Let me worship him in his Temple.’ </a:t>
            </a:r>
            <a:r>
              <a:rPr lang="en-GB" sz="1200" b="0" i="1" dirty="0">
                <a:solidFill>
                  <a:prstClr val="white"/>
                </a:solidFill>
                <a:latin typeface="Century Gothic" panose="020B0502020202020204" pitchFamily="34" charset="0"/>
              </a:rPr>
              <a:t>[slightly adapted from the ICB version that’s linked from the overview,</a:t>
            </a:r>
            <a:r>
              <a:rPr lang="en-GB" sz="1200" b="0" i="1" baseline="0" dirty="0">
                <a:solidFill>
                  <a:prstClr val="white"/>
                </a:solidFill>
                <a:latin typeface="Century Gothic" panose="020B0502020202020204" pitchFamily="34" charset="0"/>
              </a:rPr>
              <a:t> to make it easier to understand.]</a:t>
            </a:r>
            <a:endParaRPr lang="en-GB" sz="1200" b="1" dirty="0">
              <a:solidFill>
                <a:prstClr val="white"/>
              </a:solidFill>
              <a:latin typeface="Century Gothic" panose="020B0502020202020204" pitchFamily="34" charset="0"/>
            </a:endParaRPr>
          </a:p>
          <a:p>
            <a:pPr algn="l" eaLnBrk="0" fontAlgn="base" hangingPunct="0">
              <a:spcBef>
                <a:spcPct val="0"/>
              </a:spcBef>
              <a:spcAft>
                <a:spcPct val="0"/>
              </a:spcAft>
              <a:buNone/>
              <a:defRPr/>
            </a:pPr>
            <a:r>
              <a:rPr lang="en-GB" sz="1200" b="0" dirty="0">
                <a:solidFill>
                  <a:prstClr val="white"/>
                </a:solidFill>
                <a:latin typeface="Century Gothic" panose="020B0502020202020204" pitchFamily="34" charset="0"/>
              </a:rPr>
              <a:t>Spend a few moments unpacking with children what it is that David is asking, using slides 11-13. You will also use David’s ideas to help you wonder together today.</a:t>
            </a:r>
          </a:p>
        </p:txBody>
      </p:sp>
      <p:sp>
        <p:nvSpPr>
          <p:cNvPr id="4" name="Slide Number Placeholder 3"/>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128275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Century Gothic" panose="020B0502020202020204" pitchFamily="34" charset="0"/>
              </a:rPr>
              <a:t>‘let me dwell in the Lord’s house all my life’</a:t>
            </a:r>
            <a:r>
              <a:rPr lang="en-GB"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David wanted to be with God, in his ‘house’. It may seem strange to think that God has a ‘house’, but this was a word that God’s people used to talk about the ‘tabernacle’, where God would meet with his people. You might remember this picture from our series travelling with Moses and God’s people across the desert  (Autumn 2023!) – and that it was a special tent that went with God’s people wherever they travelled. By the time David writes these words, this ‘meeting place’ was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 wonder if you have a special place that you go to, a place where you like to be still and feel cosy and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Or someone you would like to be with all the time?</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t>Slide 12: ‘</a:t>
            </a:r>
            <a:r>
              <a:rPr lang="en-GB" sz="1400" b="1" dirty="0">
                <a:solidFill>
                  <a:prstClr val="white"/>
                </a:solidFill>
                <a:latin typeface="Century Gothic" panose="020B0502020202020204" pitchFamily="34" charset="0"/>
              </a:rPr>
              <a:t>let me see the Lord’s beauty’</a:t>
            </a:r>
            <a:endParaRPr lang="en-GB" sz="1400" b="0" dirty="0"/>
          </a:p>
          <a:p>
            <a:pPr marL="216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dirty="0"/>
              <a:t>This is a very bold request, as in David’s time, no-one was supposed to ‘see’ God!! </a:t>
            </a:r>
          </a:p>
          <a:p>
            <a:pPr marL="216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dirty="0"/>
              <a:t>…</a:t>
            </a:r>
            <a:r>
              <a:rPr lang="en-GB" sz="1400" b="1" dirty="0"/>
              <a:t>I wonder how David saw God’s beauty…..?</a:t>
            </a:r>
          </a:p>
          <a:p>
            <a:pPr marL="216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t>…I wonder where </a:t>
            </a:r>
            <a:r>
              <a:rPr lang="en-GB" sz="1400" b="1" i="1" dirty="0"/>
              <a:t>we</a:t>
            </a:r>
            <a:r>
              <a:rPr lang="en-GB" sz="1400" b="1" dirty="0"/>
              <a:t> might see God’s beauty?</a:t>
            </a: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‘let me worship him in his temple’</a:t>
            </a:r>
          </a:p>
          <a:p>
            <a:r>
              <a:rPr lang="en-GB" b="0" dirty="0"/>
              <a:t>David believed that worship of God was at the very centre of his life – this was </a:t>
            </a:r>
            <a:r>
              <a:rPr lang="en-GB" b="1" i="1" dirty="0"/>
              <a:t>his</a:t>
            </a:r>
            <a:r>
              <a:rPr lang="en-GB" b="0" dirty="0"/>
              <a:t> heart’s desire.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…I wonder how David did this in his own life?...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….I wonder how we might do this in our school?...</a:t>
            </a:r>
          </a:p>
          <a:p>
            <a:endParaRPr lang="en-GB" b="0" dirty="0"/>
          </a:p>
        </p:txBody>
      </p:sp>
      <p:sp>
        <p:nvSpPr>
          <p:cNvPr id="4" name="Slide Number Placeholder 3"/>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85562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14: Prayer</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Now I’m going to pray, using some of the ideas we thought about earlier – the desires of our own hearts.</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If you’d like to join in praying with me, then there are some words you can join in with each time you see this slide: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14</a:t>
            </a:fld>
            <a:endParaRPr lang="en-US" altLang="en-US"/>
          </a:p>
        </p:txBody>
      </p:sp>
    </p:spTree>
    <p:extLst>
      <p:ext uri="{BB962C8B-B14F-4D97-AF65-F5344CB8AC3E}">
        <p14:creationId xmlns:p14="http://schemas.microsoft.com/office/powerpoint/2010/main" val="291099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bring you the desires of our hearts’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241129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FB6FD-BC90-CD71-08A2-1DA774BA8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D81A0-EB5E-95E9-582B-F357DCB61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CCEEF-7BF2-BBC3-C99B-F06B73FD309F}"/>
              </a:ext>
            </a:extLst>
          </p:cNvPr>
          <p:cNvSpPr>
            <a:spLocks noGrp="1"/>
          </p:cNvSpPr>
          <p:nvPr>
            <p:ph type="body" idx="1"/>
          </p:nvPr>
        </p:nvSpPr>
        <p:spPr/>
        <p:txBody>
          <a:bodyPr/>
          <a:lstStyle/>
          <a:p>
            <a:r>
              <a:rPr lang="en-GB" b="1" dirty="0"/>
              <a:t>Slide 16: </a:t>
            </a:r>
            <a:r>
              <a:rPr lang="en-GB" b="0" dirty="0"/>
              <a:t>Earlier, we thought about our desires for other people. Bring this idea back into your head now…..</a:t>
            </a:r>
            <a:r>
              <a:rPr lang="en-GB" b="1" dirty="0"/>
              <a:t> </a:t>
            </a:r>
            <a:r>
              <a:rPr lang="en-GB" b="0" i="1" dirty="0"/>
              <a:t>[leave a pause for children to think silently]</a:t>
            </a:r>
            <a:endParaRPr lang="en-GB" b="1" dirty="0"/>
          </a:p>
        </p:txBody>
      </p:sp>
      <p:sp>
        <p:nvSpPr>
          <p:cNvPr id="4" name="Slide Number Placeholder 3">
            <a:extLst>
              <a:ext uri="{FF2B5EF4-FFF2-40B4-BE49-F238E27FC236}">
                <a16:creationId xmlns:a16="http://schemas.microsoft.com/office/drawing/2014/main" id="{C8505423-82C3-51C9-7557-384A01FA5F16}"/>
              </a:ext>
            </a:extLst>
          </p:cNvPr>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366383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D96E6-4BE6-1FE8-21AF-A5641C635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24786-B8B0-B18C-34BB-DAC8CEFC3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9A6DD-9479-4C26-04FE-E81C25A8C063}"/>
              </a:ext>
            </a:extLst>
          </p:cNvPr>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17:</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bring you the desires of our hearts’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471D46BA-40DE-0FB2-F6FE-75EB305C7380}"/>
              </a:ext>
            </a:extLst>
          </p:cNvPr>
          <p:cNvSpPr>
            <a:spLocks noGrp="1"/>
          </p:cNvSpPr>
          <p:nvPr>
            <p:ph type="sldNum" sz="quarter" idx="5"/>
          </p:nvPr>
        </p:nvSpPr>
        <p:spPr/>
        <p:txBody>
          <a:bodyPr/>
          <a:lstStyle/>
          <a:p>
            <a:fld id="{4A2A51ED-6BC5-4CFB-89D2-E1A1420AF81A}" type="slidenum">
              <a:rPr lang="en-GB" smtClean="0"/>
              <a:t>17</a:t>
            </a:fld>
            <a:endParaRPr lang="en-GB"/>
          </a:p>
        </p:txBody>
      </p:sp>
    </p:spTree>
    <p:extLst>
      <p:ext uri="{BB962C8B-B14F-4D97-AF65-F5344CB8AC3E}">
        <p14:creationId xmlns:p14="http://schemas.microsoft.com/office/powerpoint/2010/main" val="142220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DD9B-A1D6-11E4-9858-772F3A19D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951D8-77D2-479A-7B0B-46BFFBA75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7AF3D-1520-2E8F-1995-6E7F3B618F49}"/>
              </a:ext>
            </a:extLst>
          </p:cNvPr>
          <p:cNvSpPr>
            <a:spLocks noGrp="1"/>
          </p:cNvSpPr>
          <p:nvPr>
            <p:ph type="body" idx="1"/>
          </p:nvPr>
        </p:nvSpPr>
        <p:spPr/>
        <p:txBody>
          <a:bodyPr/>
          <a:lstStyle/>
          <a:p>
            <a:r>
              <a:rPr lang="en-GB" b="1" dirty="0"/>
              <a:t>Slide 18: </a:t>
            </a:r>
            <a:r>
              <a:rPr lang="en-GB" b="0" i="0" dirty="0"/>
              <a:t>Bring into your mind now your desires for our school community </a:t>
            </a:r>
            <a:r>
              <a:rPr lang="en-GB" b="0" i="1" dirty="0"/>
              <a:t>[leave a pause for children to think silently]</a:t>
            </a:r>
            <a:endParaRPr lang="en-GB" b="1" dirty="0"/>
          </a:p>
        </p:txBody>
      </p:sp>
      <p:sp>
        <p:nvSpPr>
          <p:cNvPr id="4" name="Slide Number Placeholder 3">
            <a:extLst>
              <a:ext uri="{FF2B5EF4-FFF2-40B4-BE49-F238E27FC236}">
                <a16:creationId xmlns:a16="http://schemas.microsoft.com/office/drawing/2014/main" id="{157401B3-1E6F-0C86-C4F0-B40406BE0546}"/>
              </a:ext>
            </a:extLst>
          </p:cNvPr>
          <p:cNvSpPr>
            <a:spLocks noGrp="1"/>
          </p:cNvSpPr>
          <p:nvPr>
            <p:ph type="sldNum" sz="quarter" idx="5"/>
          </p:nvPr>
        </p:nvSpPr>
        <p:spPr/>
        <p:txBody>
          <a:bodyPr/>
          <a:lstStyle/>
          <a:p>
            <a:fld id="{4A2A51ED-6BC5-4CFB-89D2-E1A1420AF81A}" type="slidenum">
              <a:rPr lang="en-GB" smtClean="0"/>
              <a:t>18</a:t>
            </a:fld>
            <a:endParaRPr lang="en-GB"/>
          </a:p>
        </p:txBody>
      </p:sp>
    </p:spTree>
    <p:extLst>
      <p:ext uri="{BB962C8B-B14F-4D97-AF65-F5344CB8AC3E}">
        <p14:creationId xmlns:p14="http://schemas.microsoft.com/office/powerpoint/2010/main" val="177806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41E75-0487-CD99-381E-CA9169A35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7A474-1862-BA6F-A218-6ED5AA779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E6745-F129-9AA1-721D-5C436602A356}"/>
              </a:ext>
            </a:extLst>
          </p:cNvPr>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19:</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bring you the desires of our hearts’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40E43D20-F597-B470-9054-38DB9929F9F1}"/>
              </a:ext>
            </a:extLst>
          </p:cNvPr>
          <p:cNvSpPr>
            <a:spLocks noGrp="1"/>
          </p:cNvSpPr>
          <p:nvPr>
            <p:ph type="sldNum" sz="quarter" idx="5"/>
          </p:nvPr>
        </p:nvSpPr>
        <p:spPr/>
        <p:txBody>
          <a:bodyPr/>
          <a:lstStyle/>
          <a:p>
            <a:fld id="{4A2A51ED-6BC5-4CFB-89D2-E1A1420AF81A}" type="slidenum">
              <a:rPr lang="en-GB" smtClean="0"/>
              <a:t>19</a:t>
            </a:fld>
            <a:endParaRPr lang="en-GB"/>
          </a:p>
        </p:txBody>
      </p:sp>
    </p:spTree>
    <p:extLst>
      <p:ext uri="{BB962C8B-B14F-4D97-AF65-F5344CB8AC3E}">
        <p14:creationId xmlns:p14="http://schemas.microsoft.com/office/powerpoint/2010/main" val="126970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C35B9-65CE-2B2B-4C30-5F836F7E1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CE7DF-8871-C27E-0D42-2B886D8F9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80419-C3A5-81CB-6FB9-176F6C8858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20: </a:t>
            </a:r>
            <a:r>
              <a:rPr lang="en-GB" b="0" i="0" dirty="0"/>
              <a:t>Bring into your mind now your desires for our </a:t>
            </a:r>
            <a:r>
              <a:rPr lang="en-GB" b="0" dirty="0"/>
              <a:t>world </a:t>
            </a:r>
            <a:r>
              <a:rPr lang="en-GB" b="0" i="1" dirty="0"/>
              <a:t>[leave a pause for children to think silently]</a:t>
            </a:r>
            <a:endParaRPr lang="en-GB" b="1" dirty="0"/>
          </a:p>
        </p:txBody>
      </p:sp>
      <p:sp>
        <p:nvSpPr>
          <p:cNvPr id="4" name="Slide Number Placeholder 3">
            <a:extLst>
              <a:ext uri="{FF2B5EF4-FFF2-40B4-BE49-F238E27FC236}">
                <a16:creationId xmlns:a16="http://schemas.microsoft.com/office/drawing/2014/main" id="{70E22A8A-C3BF-9C9A-1A1C-76DF9C4CAFE5}"/>
              </a:ext>
            </a:extLst>
          </p:cNvPr>
          <p:cNvSpPr>
            <a:spLocks noGrp="1"/>
          </p:cNvSpPr>
          <p:nvPr>
            <p:ph type="sldNum" sz="quarter" idx="5"/>
          </p:nvPr>
        </p:nvSpPr>
        <p:spPr/>
        <p:txBody>
          <a:bodyPr/>
          <a:lstStyle/>
          <a:p>
            <a:fld id="{4A2A51ED-6BC5-4CFB-89D2-E1A1420AF81A}" type="slidenum">
              <a:rPr lang="en-GB" smtClean="0"/>
              <a:t>20</a:t>
            </a:fld>
            <a:endParaRPr lang="en-GB"/>
          </a:p>
        </p:txBody>
      </p:sp>
    </p:spTree>
    <p:extLst>
      <p:ext uri="{BB962C8B-B14F-4D97-AF65-F5344CB8AC3E}">
        <p14:creationId xmlns:p14="http://schemas.microsoft.com/office/powerpoint/2010/main" val="195506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27A2-9835-2617-2448-FC9A22696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F6DCE-ABF6-B227-33B1-17268057B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49569-D6ED-3B45-07A8-C6800A9D868E}"/>
              </a:ext>
            </a:extLst>
          </p:cNvPr>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21:</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bring you the desires of our hearts’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019501C-4451-3006-FE40-B984811C22DC}"/>
              </a:ext>
            </a:extLst>
          </p:cNvPr>
          <p:cNvSpPr>
            <a:spLocks noGrp="1"/>
          </p:cNvSpPr>
          <p:nvPr>
            <p:ph type="sldNum" sz="quarter" idx="5"/>
          </p:nvPr>
        </p:nvSpPr>
        <p:spPr/>
        <p:txBody>
          <a:bodyPr/>
          <a:lstStyle/>
          <a:p>
            <a:fld id="{4A2A51ED-6BC5-4CFB-89D2-E1A1420AF81A}" type="slidenum">
              <a:rPr lang="en-GB" smtClean="0"/>
              <a:t>21</a:t>
            </a:fld>
            <a:endParaRPr lang="en-GB"/>
          </a:p>
        </p:txBody>
      </p:sp>
    </p:spTree>
    <p:extLst>
      <p:ext uri="{BB962C8B-B14F-4D97-AF65-F5344CB8AC3E}">
        <p14:creationId xmlns:p14="http://schemas.microsoft.com/office/powerpoint/2010/main" val="3653792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DD33-8CA5-EE36-87AD-267CA4B47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B4A35-0E7A-3717-92DA-E509C3172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89AF1-C93F-F26F-4F38-8DBEAC1AC2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22: </a:t>
            </a:r>
            <a:r>
              <a:rPr lang="en-GB" b="0" i="0" dirty="0"/>
              <a:t>And lastly, we bring into our minds our desires for ourselves….</a:t>
            </a:r>
            <a:r>
              <a:rPr lang="en-GB" b="0" dirty="0"/>
              <a:t> </a:t>
            </a:r>
            <a:r>
              <a:rPr lang="en-GB" b="0" i="1" dirty="0"/>
              <a:t>[leave a pause for children to think silently]</a:t>
            </a:r>
            <a:endParaRPr lang="en-GB" b="1" dirty="0"/>
          </a:p>
        </p:txBody>
      </p:sp>
      <p:sp>
        <p:nvSpPr>
          <p:cNvPr id="4" name="Slide Number Placeholder 3">
            <a:extLst>
              <a:ext uri="{FF2B5EF4-FFF2-40B4-BE49-F238E27FC236}">
                <a16:creationId xmlns:a16="http://schemas.microsoft.com/office/drawing/2014/main" id="{163FDD07-72B8-85CE-CEC7-2C7FDDF24D80}"/>
              </a:ext>
            </a:extLst>
          </p:cNvPr>
          <p:cNvSpPr>
            <a:spLocks noGrp="1"/>
          </p:cNvSpPr>
          <p:nvPr>
            <p:ph type="sldNum" sz="quarter" idx="5"/>
          </p:nvPr>
        </p:nvSpPr>
        <p:spPr/>
        <p:txBody>
          <a:bodyPr/>
          <a:lstStyle/>
          <a:p>
            <a:fld id="{4A2A51ED-6BC5-4CFB-89D2-E1A1420AF81A}" type="slidenum">
              <a:rPr lang="en-GB" smtClean="0"/>
              <a:t>22</a:t>
            </a:fld>
            <a:endParaRPr lang="en-GB"/>
          </a:p>
        </p:txBody>
      </p:sp>
    </p:spTree>
    <p:extLst>
      <p:ext uri="{BB962C8B-B14F-4D97-AF65-F5344CB8AC3E}">
        <p14:creationId xmlns:p14="http://schemas.microsoft.com/office/powerpoint/2010/main" val="3428473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4E3B-A005-E0AD-9DF6-D42DA742B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07D8F-2EAD-497B-B6EA-FDF75EFF3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875D1-2D8F-8E86-29E1-78FC49C7A8F4}"/>
              </a:ext>
            </a:extLst>
          </p:cNvPr>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23:</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bring you the desires of our hearts’</a:t>
            </a: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22DEF1EA-FE47-DDF4-8AB0-6B3A3D0AE560}"/>
              </a:ext>
            </a:extLst>
          </p:cNvPr>
          <p:cNvSpPr>
            <a:spLocks noGrp="1"/>
          </p:cNvSpPr>
          <p:nvPr>
            <p:ph type="sldNum" sz="quarter" idx="5"/>
          </p:nvPr>
        </p:nvSpPr>
        <p:spPr/>
        <p:txBody>
          <a:bodyPr/>
          <a:lstStyle/>
          <a:p>
            <a:fld id="{4A2A51ED-6BC5-4CFB-89D2-E1A1420AF81A}" type="slidenum">
              <a:rPr lang="en-GB" smtClean="0"/>
              <a:t>23</a:t>
            </a:fld>
            <a:endParaRPr lang="en-GB"/>
          </a:p>
        </p:txBody>
      </p:sp>
    </p:spTree>
    <p:extLst>
      <p:ext uri="{BB962C8B-B14F-4D97-AF65-F5344CB8AC3E}">
        <p14:creationId xmlns:p14="http://schemas.microsoft.com/office/powerpoint/2010/main" val="257274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24: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‘Amen’</a:t>
            </a:r>
          </a:p>
          <a:p>
            <a:endParaRPr lang="en-GB" sz="1800" b="1" dirty="0">
              <a:effectLst/>
              <a:latin typeface="Avenir Next LT Pro" panose="020B0504020202020204" pitchFamily="34"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Just before we leave our time together today, let’s remember that sometimes, we can help to be the answer to our own prayers in the way that we treat others and care for each other in our school family! So….</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B34225-336C-4B8A-A515-4119C3B2F6D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018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20E3-3A84-4A18-1BE7-86D6F399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2000-E1FE-2382-F717-BAD6FA550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4EC03-3C95-6776-2A52-1E65FADF266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Heart’s desire</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cs typeface="Times New Roman" panose="02020603050405020304" pitchFamily="18" charset="0"/>
              </a:rPr>
              <a:t>Provide paper hearts on coloured paper, or sticky note shapes if you have them. On these, children can write or draw their ‘heart’s desire’.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rPr>
              <a:t>If you have a heart-shaped gift box, leave this out as well, to collect the heart shapes.</a:t>
            </a:r>
            <a:endParaRPr lang="en-GB" dirty="0"/>
          </a:p>
        </p:txBody>
      </p:sp>
      <p:sp>
        <p:nvSpPr>
          <p:cNvPr id="4" name="Slide Number Placeholder 3">
            <a:extLst>
              <a:ext uri="{FF2B5EF4-FFF2-40B4-BE49-F238E27FC236}">
                <a16:creationId xmlns:a16="http://schemas.microsoft.com/office/drawing/2014/main" id="{14E9023C-504B-FC74-6430-E2D0C9FF420E}"/>
              </a:ext>
            </a:extLst>
          </p:cNvPr>
          <p:cNvSpPr>
            <a:spLocks noGrp="1"/>
          </p:cNvSpPr>
          <p:nvPr>
            <p:ph type="sldNum" sz="quarter" idx="5"/>
          </p:nvPr>
        </p:nvSpPr>
        <p:spPr/>
        <p:txBody>
          <a:bodyPr/>
          <a:lstStyle/>
          <a:p>
            <a:fld id="{4A2A51ED-6BC5-4CFB-89D2-E1A1420AF81A}" type="slidenum">
              <a:rPr lang="en-GB" smtClean="0"/>
              <a:t>26</a:t>
            </a:fld>
            <a:endParaRPr lang="en-GB"/>
          </a:p>
        </p:txBody>
      </p:sp>
    </p:spTree>
    <p:extLst>
      <p:ext uri="{BB962C8B-B14F-4D97-AF65-F5344CB8AC3E}">
        <p14:creationId xmlns:p14="http://schemas.microsoft.com/office/powerpoint/2010/main" val="349580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EFA5-D481-C0EB-A52C-FBE0B5822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EC0DA-9DDA-1D35-9859-5F190B833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69367-D101-580B-0F11-135725533219}"/>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Songs from the heart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now well into our term’s set of themes ‘Songs from the heart’ – and today we’re going to find out about another of David’s most famous songs. In this psalm, he talks about the things that he really wishes, so we’re going to do the same for ourselves first.</a:t>
            </a:r>
          </a:p>
          <a:p>
            <a:endParaRPr lang="en-GB" b="1" dirty="0"/>
          </a:p>
        </p:txBody>
      </p:sp>
      <p:sp>
        <p:nvSpPr>
          <p:cNvPr id="4" name="Slide Number Placeholder 3">
            <a:extLst>
              <a:ext uri="{FF2B5EF4-FFF2-40B4-BE49-F238E27FC236}">
                <a16:creationId xmlns:a16="http://schemas.microsoft.com/office/drawing/2014/main" id="{50701829-6BB7-66E2-05AC-15A2674E0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26232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What would you wish?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Many of you might know the story of Aladdin </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[go through it very briefly, in case anyone is unfamiliar]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Avenir Next LT Pro" panose="020B0504020202020204" pitchFamily="34" charset="0"/>
                <a:ea typeface="MS Mincho" panose="02020609040205080304" pitchFamily="49" charset="-128"/>
                <a:cs typeface="Times New Roman" panose="02020603050405020304" pitchFamily="18" charset="0"/>
              </a:rPr>
              <a:t>In the story,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the genie grants Aladdin 3 wishes – no more, no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If you were Aladdin, what would you wish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[allow pupils to share their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Avenir Next LT Pro" panose="020B0504020202020204" pitchFamily="34" charset="0"/>
                <a:ea typeface="MS Mincho" panose="02020609040205080304" pitchFamily="49" charset="-128"/>
                <a:cs typeface="Times New Roman" panose="02020603050405020304" pitchFamily="18" charset="0"/>
              </a:rPr>
              <a:t>Now what if you could only wish for </a:t>
            </a:r>
            <a:r>
              <a:rPr lang="en-GB" sz="1800" b="0" i="1" u="sng" dirty="0">
                <a:effectLst/>
                <a:latin typeface="Avenir Next LT Pro" panose="020B0504020202020204" pitchFamily="34" charset="0"/>
                <a:ea typeface="MS Mincho" panose="02020609040205080304" pitchFamily="49" charset="-128"/>
                <a:cs typeface="Times New Roman" panose="02020603050405020304" pitchFamily="18" charset="0"/>
              </a:rPr>
              <a:t>one</a:t>
            </a:r>
            <a:r>
              <a:rPr lang="en-GB" sz="1800" b="0" i="0" dirty="0">
                <a:effectLst/>
                <a:latin typeface="Avenir Next LT Pro" panose="020B0504020202020204" pitchFamily="34" charset="0"/>
                <a:ea typeface="MS Mincho" panose="02020609040205080304" pitchFamily="49" charset="-128"/>
                <a:cs typeface="Times New Roman" panose="02020603050405020304" pitchFamily="18" charset="0"/>
              </a:rPr>
              <a:t> 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effectLst/>
                <a:latin typeface="Avenir Next LT Pro" panose="020B0504020202020204" pitchFamily="34" charset="0"/>
                <a:ea typeface="MS Mincho" panose="02020609040205080304" pitchFamily="49" charset="-128"/>
                <a:cs typeface="Times New Roman" panose="02020603050405020304" pitchFamily="18" charset="0"/>
              </a:rPr>
              <a:t>What’s your ‘heart’s desire’?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Avenir Next LT Pro" panose="020B0504020202020204" pitchFamily="34" charset="0"/>
                <a:ea typeface="MS Mincho" panose="02020609040205080304" pitchFamily="49" charset="-128"/>
                <a:cs typeface="Times New Roman" panose="02020603050405020304" pitchFamily="18" charset="0"/>
              </a:rPr>
              <a:t>You might have to think a bit harder…..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Think quietly to yourself now about these ideas [slides 6-8] – we’ll come back to these at the end of our time together today.</a:t>
            </a:r>
            <a:endParaRPr lang="en-GB" b="0" i="0" dirty="0"/>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10451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What about if your wish was for someone else….? </a:t>
            </a:r>
            <a:r>
              <a:rPr lang="en-GB" b="0" i="1" dirty="0"/>
              <a:t>[leave a pause for children to think silently]</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116446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….or for your school? </a:t>
            </a:r>
            <a:r>
              <a:rPr lang="en-GB" b="0" i="1" dirty="0"/>
              <a:t>[leave a pause for children to think silently]</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7</a:t>
            </a:fld>
            <a:endParaRPr lang="en-GB"/>
          </a:p>
        </p:txBody>
      </p:sp>
    </p:spTree>
    <p:extLst>
      <p:ext uri="{BB962C8B-B14F-4D97-AF65-F5344CB8AC3E}">
        <p14:creationId xmlns:p14="http://schemas.microsoft.com/office/powerpoint/2010/main" val="308843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….or for our world? </a:t>
            </a:r>
            <a:r>
              <a:rPr lang="en-GB" b="0" i="1" dirty="0"/>
              <a:t>[leave a pause for children to think silently]</a:t>
            </a:r>
            <a:endParaRPr lang="en-GB" b="1" dirty="0"/>
          </a:p>
          <a:p>
            <a:r>
              <a:rPr lang="en-GB" b="0" dirty="0"/>
              <a:t>We’ll be thinking some more about these questions in our reflection time later, so do keep hold of your ideas!</a:t>
            </a:r>
          </a:p>
        </p:txBody>
      </p:sp>
      <p:sp>
        <p:nvSpPr>
          <p:cNvPr id="4" name="Slide Number Placeholder 3"/>
          <p:cNvSpPr>
            <a:spLocks noGrp="1"/>
          </p:cNvSpPr>
          <p:nvPr>
            <p:ph type="sldNum" sz="quarter" idx="5"/>
          </p:nvPr>
        </p:nvSpPr>
        <p:spPr/>
        <p:txBody>
          <a:bodyPr/>
          <a:lstStyle/>
          <a:p>
            <a:fld id="{4A2A51ED-6BC5-4CFB-89D2-E1A1420AF81A}" type="slidenum">
              <a:rPr lang="en-GB" smtClean="0"/>
              <a:t>8</a:t>
            </a:fld>
            <a:endParaRPr lang="en-GB"/>
          </a:p>
        </p:txBody>
      </p:sp>
    </p:spTree>
    <p:extLst>
      <p:ext uri="{BB962C8B-B14F-4D97-AF65-F5344CB8AC3E}">
        <p14:creationId xmlns:p14="http://schemas.microsoft.com/office/powerpoint/2010/main" val="280973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Songs from the heart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It might not surprise you to know that the Psalms tell us what David’s heart’s desire was! Now although we talked about Aladdin and the genie earlier, this is not how David saw God – as some kind of heavenly genie! The heartfelt prayer we’ll hear in a moment is deeper than a mere ‘wish’.</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Before we think about this, using some words from Psalm 25, let’s recall some of the things we know about David from our time together this term so far….</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[ask pupils to tell you what they remember e.g. he was a shepherd, a King, a brave warrior etc.]</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In Psalm 25, David writes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18777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3739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8854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1/13/2025</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329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1/13/2025</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15135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1/13/2025</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14085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1/13/2025</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1388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1/13/2025</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19316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1/13/2025</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0036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3703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180764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3852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6339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25838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19460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1/13/2025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3093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1/13/2025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286807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1/13/2025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140848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17616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19696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51292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34958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1/13/2025</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1689200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extLst>
      <p:ext uri="{BB962C8B-B14F-4D97-AF65-F5344CB8AC3E}">
        <p14:creationId xmlns:p14="http://schemas.microsoft.com/office/powerpoint/2010/main" val="20804299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1.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3.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A4320F-5ECA-7998-FFDC-A43874308631}"/>
              </a:ext>
            </a:extLst>
          </p:cNvPr>
          <p:cNvSpPr txBox="1">
            <a:spLocks noChangeArrowheads="1"/>
          </p:cNvSpPr>
          <p:nvPr/>
        </p:nvSpPr>
        <p:spPr bwMode="auto">
          <a:xfrm>
            <a:off x="4407615" y="458956"/>
            <a:ext cx="459049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None/>
              <a:defRPr/>
            </a:pPr>
            <a:r>
              <a:rPr lang="en-GB" sz="3600" b="1" dirty="0">
                <a:solidFill>
                  <a:prstClr val="white"/>
                </a:solidFill>
                <a:latin typeface="Century Gothic" panose="020B0502020202020204" pitchFamily="34" charset="0"/>
              </a:rPr>
              <a:t>I ask only one thing from the Lord.</a:t>
            </a:r>
          </a:p>
          <a:p>
            <a:pPr algn="ctr" eaLnBrk="0" fontAlgn="base" hangingPunct="0">
              <a:spcBef>
                <a:spcPct val="0"/>
              </a:spcBef>
              <a:spcAft>
                <a:spcPct val="0"/>
              </a:spcAft>
              <a:buNone/>
              <a:defRPr/>
            </a:pPr>
            <a:r>
              <a:rPr lang="en-GB" sz="3600" b="1" dirty="0">
                <a:solidFill>
                  <a:prstClr val="white"/>
                </a:solidFill>
                <a:latin typeface="Century Gothic" panose="020B0502020202020204" pitchFamily="34" charset="0"/>
              </a:rPr>
              <a:t>This is what I desire…</a:t>
            </a:r>
          </a:p>
          <a:p>
            <a:pPr algn="ctr" eaLnBrk="0" fontAlgn="base" hangingPunct="0">
              <a:spcBef>
                <a:spcPct val="0"/>
              </a:spcBef>
              <a:spcAft>
                <a:spcPct val="0"/>
              </a:spcAft>
              <a:buNone/>
              <a:defRPr/>
            </a:pPr>
            <a:r>
              <a:rPr lang="en-GB" sz="3600" b="1" dirty="0">
                <a:solidFill>
                  <a:prstClr val="white"/>
                </a:solidFill>
                <a:latin typeface="Century Gothic" panose="020B0502020202020204" pitchFamily="34" charset="0"/>
              </a:rPr>
              <a:t>…let me dwell in the Lord’s house all my life. Let me see the Lord’s beauty. Let me worship him in his Temple.                             </a:t>
            </a:r>
            <a:r>
              <a:rPr lang="en-GB" sz="2000" b="1" i="1" dirty="0">
                <a:solidFill>
                  <a:prstClr val="white"/>
                </a:solidFill>
                <a:latin typeface="Century Gothic" panose="020B0502020202020204" pitchFamily="34" charset="0"/>
              </a:rPr>
              <a:t>Psalm 25:4</a:t>
            </a:r>
            <a:endParaRPr lang="en-GB" sz="1050" b="1" i="1" dirty="0">
              <a:solidFill>
                <a:prstClr val="white"/>
              </a:solidFill>
              <a:latin typeface="Century Gothic" panose="020B0502020202020204" pitchFamily="34" charset="0"/>
            </a:endParaRPr>
          </a:p>
        </p:txBody>
      </p:sp>
      <p:pic>
        <p:nvPicPr>
          <p:cNvPr id="4" name="Picture 3" descr="Close-up of a pair of hands&#10;&#10;Description automatically generated">
            <a:extLst>
              <a:ext uri="{FF2B5EF4-FFF2-40B4-BE49-F238E27FC236}">
                <a16:creationId xmlns:a16="http://schemas.microsoft.com/office/drawing/2014/main" id="{6E8D175D-EC61-6F67-35F1-7968A1065A98}"/>
              </a:ext>
            </a:extLst>
          </p:cNvPr>
          <p:cNvPicPr>
            <a:picLocks noChangeAspect="1"/>
          </p:cNvPicPr>
          <p:nvPr/>
        </p:nvPicPr>
        <p:blipFill>
          <a:blip r:embed="rId3">
            <a:extLst>
              <a:ext uri="{28A0092B-C50C-407E-A947-70E740481C1C}">
                <a14:useLocalDpi xmlns:a14="http://schemas.microsoft.com/office/drawing/2010/main" val="0"/>
              </a:ext>
            </a:extLst>
          </a:blip>
          <a:srcRect l="7325"/>
          <a:stretch/>
        </p:blipFill>
        <p:spPr>
          <a:xfrm>
            <a:off x="0" y="-1"/>
            <a:ext cx="4235478" cy="6858000"/>
          </a:xfrm>
          <a:prstGeom prst="rect">
            <a:avLst/>
          </a:prstGeom>
        </p:spPr>
      </p:pic>
    </p:spTree>
    <p:extLst>
      <p:ext uri="{BB962C8B-B14F-4D97-AF65-F5344CB8AC3E}">
        <p14:creationId xmlns:p14="http://schemas.microsoft.com/office/powerpoint/2010/main" val="33900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3DEDF2C-8F5D-2C3B-7A97-24C023A5857C}"/>
              </a:ext>
            </a:extLst>
          </p:cNvPr>
          <p:cNvSpPr txBox="1"/>
          <p:nvPr/>
        </p:nvSpPr>
        <p:spPr>
          <a:xfrm>
            <a:off x="232682" y="6044978"/>
            <a:ext cx="8678636" cy="584775"/>
          </a:xfrm>
          <a:prstGeom prst="rect">
            <a:avLst/>
          </a:prstGeom>
          <a:noFill/>
        </p:spPr>
        <p:txBody>
          <a:bodyPr wrap="square">
            <a:spAutoFit/>
          </a:bodyPr>
          <a:lstStyle/>
          <a:p>
            <a:pPr algn="ctr"/>
            <a:r>
              <a:rPr lang="en-GB" sz="3200" b="1" dirty="0">
                <a:solidFill>
                  <a:prstClr val="white"/>
                </a:solidFill>
                <a:latin typeface="Century Gothic" panose="020B0502020202020204" pitchFamily="34" charset="0"/>
              </a:rPr>
              <a:t>‘let me dwell in the Lord’s house all my life’</a:t>
            </a:r>
            <a:endParaRPr lang="en-GB" sz="3200" dirty="0"/>
          </a:p>
        </p:txBody>
      </p:sp>
      <p:sp>
        <p:nvSpPr>
          <p:cNvPr id="8" name="TextBox 7">
            <a:extLst>
              <a:ext uri="{FF2B5EF4-FFF2-40B4-BE49-F238E27FC236}">
                <a16:creationId xmlns:a16="http://schemas.microsoft.com/office/drawing/2014/main" id="{B2F822F1-5B23-13A7-A8DF-AAB3810A9C27}"/>
              </a:ext>
            </a:extLst>
          </p:cNvPr>
          <p:cNvSpPr txBox="1"/>
          <p:nvPr/>
        </p:nvSpPr>
        <p:spPr>
          <a:xfrm>
            <a:off x="2286000" y="624774"/>
            <a:ext cx="4572000" cy="3970318"/>
          </a:xfrm>
          <a:prstGeom prst="rect">
            <a:avLst/>
          </a:prstGeom>
          <a:solidFill>
            <a:schemeClr val="bg1">
              <a:alpha val="36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wonder if you have a special place that you go to, a place where you like to be still and feel cosy and ‘at home’?...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…or someone you would like to be with all the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57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1B83933-0536-FCBD-D7DF-D108ABACC0B5}"/>
              </a:ext>
            </a:extLst>
          </p:cNvPr>
          <p:cNvSpPr txBox="1"/>
          <p:nvPr/>
        </p:nvSpPr>
        <p:spPr>
          <a:xfrm>
            <a:off x="232682" y="5416336"/>
            <a:ext cx="8678636" cy="584775"/>
          </a:xfrm>
          <a:prstGeom prst="rect">
            <a:avLst/>
          </a:prstGeom>
          <a:noFill/>
        </p:spPr>
        <p:txBody>
          <a:bodyPr wrap="square">
            <a:spAutoFit/>
          </a:bodyPr>
          <a:lstStyle/>
          <a:p>
            <a:pPr algn="ctr"/>
            <a:r>
              <a:rPr lang="en-GB" sz="3200" b="1" dirty="0">
                <a:solidFill>
                  <a:prstClr val="white"/>
                </a:solidFill>
                <a:latin typeface="Century Gothic" panose="020B0502020202020204" pitchFamily="34" charset="0"/>
              </a:rPr>
              <a:t>‘let me see the Lord’s beauty’</a:t>
            </a:r>
            <a:endParaRPr lang="en-GB" sz="3200" dirty="0"/>
          </a:p>
        </p:txBody>
      </p:sp>
      <p:sp>
        <p:nvSpPr>
          <p:cNvPr id="4" name="TextBox 3">
            <a:extLst>
              <a:ext uri="{FF2B5EF4-FFF2-40B4-BE49-F238E27FC236}">
                <a16:creationId xmlns:a16="http://schemas.microsoft.com/office/drawing/2014/main" id="{9C965BD7-E752-62C8-83EE-BD6818815D96}"/>
              </a:ext>
            </a:extLst>
          </p:cNvPr>
          <p:cNvSpPr txBox="1"/>
          <p:nvPr/>
        </p:nvSpPr>
        <p:spPr>
          <a:xfrm>
            <a:off x="232682" y="241052"/>
            <a:ext cx="8678636" cy="954107"/>
          </a:xfrm>
          <a:prstGeom prst="rect">
            <a:avLst/>
          </a:prstGeom>
          <a:solidFill>
            <a:schemeClr val="bg1">
              <a:alpha val="36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wonder where David saw God’s beauty?....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wonder where </a:t>
            </a:r>
            <a:r>
              <a:rPr lang="en-GB" sz="2800" b="1" i="1" dirty="0">
                <a:latin typeface="Century Gothic" panose="020B0502020202020204" pitchFamily="34" charset="0"/>
              </a:rPr>
              <a:t>we </a:t>
            </a:r>
            <a:r>
              <a:rPr lang="en-GB" sz="2800" b="1" dirty="0">
                <a:latin typeface="Century Gothic" panose="020B0502020202020204" pitchFamily="34" charset="0"/>
              </a:rPr>
              <a:t>might see God’s beauty?...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8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6C6A-AA33-8A1B-A2E4-07724E818D26}"/>
            </a:ext>
          </a:extLst>
        </p:cNvPr>
        <p:cNvGrpSpPr/>
        <p:nvPr/>
      </p:nvGrpSpPr>
      <p:grpSpPr>
        <a:xfrm>
          <a:off x="0" y="0"/>
          <a:ext cx="0" cy="0"/>
          <a:chOff x="0" y="0"/>
          <a:chExt cx="0" cy="0"/>
        </a:xfrm>
      </p:grpSpPr>
      <p:pic>
        <p:nvPicPr>
          <p:cNvPr id="3" name="Picture 2" descr="A red candle with a flame&#10;&#10;Description automatically generated">
            <a:extLst>
              <a:ext uri="{FF2B5EF4-FFF2-40B4-BE49-F238E27FC236}">
                <a16:creationId xmlns:a16="http://schemas.microsoft.com/office/drawing/2014/main" id="{866728F1-B69B-33BA-C71D-35ED008C5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853"/>
            <a:ext cx="9144000" cy="6100763"/>
          </a:xfrm>
          <a:prstGeom prst="rect">
            <a:avLst/>
          </a:prstGeom>
        </p:spPr>
      </p:pic>
      <p:sp>
        <p:nvSpPr>
          <p:cNvPr id="4" name="TextBox 3">
            <a:extLst>
              <a:ext uri="{FF2B5EF4-FFF2-40B4-BE49-F238E27FC236}">
                <a16:creationId xmlns:a16="http://schemas.microsoft.com/office/drawing/2014/main" id="{7C0429B1-06EE-4096-FAA5-3D13EFEF3623}"/>
              </a:ext>
            </a:extLst>
          </p:cNvPr>
          <p:cNvSpPr txBox="1"/>
          <p:nvPr/>
        </p:nvSpPr>
        <p:spPr>
          <a:xfrm>
            <a:off x="232682" y="6044978"/>
            <a:ext cx="8678636" cy="584775"/>
          </a:xfrm>
          <a:prstGeom prst="rect">
            <a:avLst/>
          </a:prstGeom>
          <a:noFill/>
        </p:spPr>
        <p:txBody>
          <a:bodyPr wrap="square">
            <a:spAutoFit/>
          </a:bodyPr>
          <a:lstStyle/>
          <a:p>
            <a:pPr algn="ctr"/>
            <a:r>
              <a:rPr lang="en-GB" sz="3200" b="1" dirty="0">
                <a:solidFill>
                  <a:prstClr val="white"/>
                </a:solidFill>
                <a:latin typeface="Century Gothic" panose="020B0502020202020204" pitchFamily="34" charset="0"/>
              </a:rPr>
              <a:t>‘let me worship him in his temple’</a:t>
            </a:r>
            <a:endParaRPr lang="en-GB" sz="3200" dirty="0"/>
          </a:p>
        </p:txBody>
      </p:sp>
      <p:sp>
        <p:nvSpPr>
          <p:cNvPr id="5" name="TextBox 4">
            <a:extLst>
              <a:ext uri="{FF2B5EF4-FFF2-40B4-BE49-F238E27FC236}">
                <a16:creationId xmlns:a16="http://schemas.microsoft.com/office/drawing/2014/main" id="{512F9CD0-2B4D-1DC4-8DEB-223988801A88}"/>
              </a:ext>
            </a:extLst>
          </p:cNvPr>
          <p:cNvSpPr txBox="1"/>
          <p:nvPr/>
        </p:nvSpPr>
        <p:spPr>
          <a:xfrm>
            <a:off x="232682" y="225634"/>
            <a:ext cx="8678636" cy="954107"/>
          </a:xfrm>
          <a:prstGeom prst="rect">
            <a:avLst/>
          </a:prstGeom>
          <a:solidFill>
            <a:schemeClr val="bg1">
              <a:alpha val="36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wonder how David did this in his own life?...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wonder how we might do this in our school?...</a:t>
            </a:r>
          </a:p>
        </p:txBody>
      </p:sp>
    </p:spTree>
    <p:extLst>
      <p:ext uri="{BB962C8B-B14F-4D97-AF65-F5344CB8AC3E}">
        <p14:creationId xmlns:p14="http://schemas.microsoft.com/office/powerpoint/2010/main" val="24706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andle&#10;&#10;Description automatically generated with low confidence">
            <a:extLst>
              <a:ext uri="{FF2B5EF4-FFF2-40B4-BE49-F238E27FC236}">
                <a16:creationId xmlns:a16="http://schemas.microsoft.com/office/drawing/2014/main" id="{96EBABDB-740A-44E2-97C7-424688576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3638"/>
            <a:ext cx="9144000" cy="5600700"/>
          </a:xfrm>
          <a:prstGeom prst="rect">
            <a:avLst/>
          </a:prstGeom>
        </p:spPr>
      </p:pic>
    </p:spTree>
    <p:extLst>
      <p:ext uri="{BB962C8B-B14F-4D97-AF65-F5344CB8AC3E}">
        <p14:creationId xmlns:p14="http://schemas.microsoft.com/office/powerpoint/2010/main" val="34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207" descr="Care with solid fill">
            <a:extLst>
              <a:ext uri="{FF2B5EF4-FFF2-40B4-BE49-F238E27FC236}">
                <a16:creationId xmlns:a16="http://schemas.microsoft.com/office/drawing/2014/main" id="{BAAE6986-CC11-ABC2-C219-F44474636A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038" y="2469212"/>
            <a:ext cx="2244725" cy="2211070"/>
          </a:xfrm>
          <a:prstGeom prst="rect">
            <a:avLst/>
          </a:prstGeom>
        </p:spPr>
      </p:pic>
      <p:grpSp>
        <p:nvGrpSpPr>
          <p:cNvPr id="3" name="Group 2">
            <a:extLst>
              <a:ext uri="{FF2B5EF4-FFF2-40B4-BE49-F238E27FC236}">
                <a16:creationId xmlns:a16="http://schemas.microsoft.com/office/drawing/2014/main" id="{E285275B-C2B1-3244-C45B-4126B4DEC964}"/>
              </a:ext>
            </a:extLst>
          </p:cNvPr>
          <p:cNvGrpSpPr/>
          <p:nvPr/>
        </p:nvGrpSpPr>
        <p:grpSpPr>
          <a:xfrm>
            <a:off x="1727406" y="479119"/>
            <a:ext cx="5689189" cy="4419557"/>
            <a:chOff x="218451" y="1880171"/>
            <a:chExt cx="4084031" cy="3172615"/>
          </a:xfrm>
        </p:grpSpPr>
        <p:pic>
          <p:nvPicPr>
            <p:cNvPr id="11" name="Graphic 10" descr="Open hand with solid fill">
              <a:extLst>
                <a:ext uri="{FF2B5EF4-FFF2-40B4-BE49-F238E27FC236}">
                  <a16:creationId xmlns:a16="http://schemas.microsoft.com/office/drawing/2014/main" id="{468F7650-DA99-19A9-594C-2987784377F4}"/>
                </a:ext>
              </a:extLst>
            </p:cNvPr>
            <p:cNvPicPr>
              <a:picLocks noChangeAspect="1"/>
            </p:cNvPicPr>
            <p:nvPr/>
          </p:nvPicPr>
          <p:blipFill>
            <a:blip r:embed="rId6">
              <a:extLst>
                <a:ext uri="{96DAC541-7B7A-43D3-8B79-37D633B846F1}">
                  <asvg:svgBlip xmlns:asvg="http://schemas.microsoft.com/office/drawing/2016/SVG/main" r:embed="rId7"/>
                </a:ext>
              </a:extLst>
            </a:blip>
            <a:srcRect b="26032"/>
            <a:stretch/>
          </p:blipFill>
          <p:spPr>
            <a:xfrm>
              <a:off x="218451" y="2031926"/>
              <a:ext cx="4084031" cy="3020860"/>
            </a:xfrm>
            <a:prstGeom prst="rect">
              <a:avLst/>
            </a:prstGeom>
          </p:spPr>
        </p:pic>
        <p:pic>
          <p:nvPicPr>
            <p:cNvPr id="2" name="Graphic 29" descr="Sparkling Heart with solid fill">
              <a:extLst>
                <a:ext uri="{FF2B5EF4-FFF2-40B4-BE49-F238E27FC236}">
                  <a16:creationId xmlns:a16="http://schemas.microsoft.com/office/drawing/2014/main" id="{C73376CF-D0DF-5A4E-128F-058AF73A7F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750" y="1880171"/>
              <a:ext cx="1855802" cy="1855802"/>
            </a:xfrm>
            <a:prstGeom prst="rect">
              <a:avLst/>
            </a:prstGeom>
          </p:spPr>
        </p:pic>
      </p:grpSp>
      <p:sp>
        <p:nvSpPr>
          <p:cNvPr id="5" name="Rectangle 4">
            <a:extLst>
              <a:ext uri="{FF2B5EF4-FFF2-40B4-BE49-F238E27FC236}">
                <a16:creationId xmlns:a16="http://schemas.microsoft.com/office/drawing/2014/main" id="{FF3AD610-5659-A424-0514-413C58858DEB}"/>
              </a:ext>
            </a:extLst>
          </p:cNvPr>
          <p:cNvSpPr/>
          <p:nvPr/>
        </p:nvSpPr>
        <p:spPr>
          <a:xfrm>
            <a:off x="186825" y="4843005"/>
            <a:ext cx="877035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We bring you the desires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of our hearts.</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6041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FB67-43FF-06FF-EB34-191BBC5EBDAD}"/>
            </a:ext>
          </a:extLst>
        </p:cNvPr>
        <p:cNvGrpSpPr/>
        <p:nvPr/>
      </p:nvGrpSpPr>
      <p:grpSpPr>
        <a:xfrm>
          <a:off x="0" y="0"/>
          <a:ext cx="0" cy="0"/>
          <a:chOff x="0" y="0"/>
          <a:chExt cx="0" cy="0"/>
        </a:xfrm>
      </p:grpSpPr>
      <p:pic>
        <p:nvPicPr>
          <p:cNvPr id="3" name="Picture 2" descr="A group of people standing in the sun&#10;&#10;Description automatically generated">
            <a:extLst>
              <a:ext uri="{FF2B5EF4-FFF2-40B4-BE49-F238E27FC236}">
                <a16:creationId xmlns:a16="http://schemas.microsoft.com/office/drawing/2014/main" id="{F99F00EF-11CF-FF19-343E-DED778053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2" name="Rectangle 1">
            <a:extLst>
              <a:ext uri="{FF2B5EF4-FFF2-40B4-BE49-F238E27FC236}">
                <a16:creationId xmlns:a16="http://schemas.microsoft.com/office/drawing/2014/main" id="{8A21FFF2-3B51-44AC-44F1-C22BDBF43682}"/>
              </a:ext>
            </a:extLst>
          </p:cNvPr>
          <p:cNvSpPr/>
          <p:nvPr/>
        </p:nvSpPr>
        <p:spPr>
          <a:xfrm>
            <a:off x="1551790" y="5647638"/>
            <a:ext cx="604043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someone</a:t>
            </a:r>
            <a:r>
              <a:rPr kumimoji="0" lang="en-GB" sz="5400" b="1" i="0" u="none" strike="noStrike" kern="1200" cap="none" spc="50" normalizeH="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 else</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39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4F7B-90CE-2CF0-6D7A-AEB5B1380B0E}"/>
            </a:ext>
          </a:extLst>
        </p:cNvPr>
        <p:cNvGrpSpPr/>
        <p:nvPr/>
      </p:nvGrpSpPr>
      <p:grpSpPr>
        <a:xfrm>
          <a:off x="0" y="0"/>
          <a:ext cx="0" cy="0"/>
          <a:chOff x="0" y="0"/>
          <a:chExt cx="0" cy="0"/>
        </a:xfrm>
      </p:grpSpPr>
      <p:pic>
        <p:nvPicPr>
          <p:cNvPr id="8" name="Graphic 207" descr="Care with solid fill">
            <a:extLst>
              <a:ext uri="{FF2B5EF4-FFF2-40B4-BE49-F238E27FC236}">
                <a16:creationId xmlns:a16="http://schemas.microsoft.com/office/drawing/2014/main" id="{92A4D535-02A4-306A-AF63-F42644F3F1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038" y="2469212"/>
            <a:ext cx="2244725" cy="2211070"/>
          </a:xfrm>
          <a:prstGeom prst="rect">
            <a:avLst/>
          </a:prstGeom>
        </p:spPr>
      </p:pic>
      <p:grpSp>
        <p:nvGrpSpPr>
          <p:cNvPr id="3" name="Group 2">
            <a:extLst>
              <a:ext uri="{FF2B5EF4-FFF2-40B4-BE49-F238E27FC236}">
                <a16:creationId xmlns:a16="http://schemas.microsoft.com/office/drawing/2014/main" id="{33E14E39-1B4B-A66B-7B70-75A491885FFC}"/>
              </a:ext>
            </a:extLst>
          </p:cNvPr>
          <p:cNvGrpSpPr/>
          <p:nvPr/>
        </p:nvGrpSpPr>
        <p:grpSpPr>
          <a:xfrm>
            <a:off x="1727406" y="479119"/>
            <a:ext cx="5689189" cy="4419557"/>
            <a:chOff x="218451" y="1880171"/>
            <a:chExt cx="4084031" cy="3172615"/>
          </a:xfrm>
        </p:grpSpPr>
        <p:pic>
          <p:nvPicPr>
            <p:cNvPr id="11" name="Graphic 10" descr="Open hand with solid fill">
              <a:extLst>
                <a:ext uri="{FF2B5EF4-FFF2-40B4-BE49-F238E27FC236}">
                  <a16:creationId xmlns:a16="http://schemas.microsoft.com/office/drawing/2014/main" id="{578C89D1-A6E9-83C0-13B5-421A8F792640}"/>
                </a:ext>
              </a:extLst>
            </p:cNvPr>
            <p:cNvPicPr>
              <a:picLocks noChangeAspect="1"/>
            </p:cNvPicPr>
            <p:nvPr/>
          </p:nvPicPr>
          <p:blipFill>
            <a:blip r:embed="rId6">
              <a:extLst>
                <a:ext uri="{96DAC541-7B7A-43D3-8B79-37D633B846F1}">
                  <asvg:svgBlip xmlns:asvg="http://schemas.microsoft.com/office/drawing/2016/SVG/main" r:embed="rId7"/>
                </a:ext>
              </a:extLst>
            </a:blip>
            <a:srcRect b="26032"/>
            <a:stretch/>
          </p:blipFill>
          <p:spPr>
            <a:xfrm>
              <a:off x="218451" y="2031926"/>
              <a:ext cx="4084031" cy="3020860"/>
            </a:xfrm>
            <a:prstGeom prst="rect">
              <a:avLst/>
            </a:prstGeom>
          </p:spPr>
        </p:pic>
        <p:pic>
          <p:nvPicPr>
            <p:cNvPr id="2" name="Graphic 29" descr="Sparkling Heart with solid fill">
              <a:extLst>
                <a:ext uri="{FF2B5EF4-FFF2-40B4-BE49-F238E27FC236}">
                  <a16:creationId xmlns:a16="http://schemas.microsoft.com/office/drawing/2014/main" id="{A667F1E4-AA7D-00AD-874F-80211805CE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750" y="1880171"/>
              <a:ext cx="1855802" cy="1855802"/>
            </a:xfrm>
            <a:prstGeom prst="rect">
              <a:avLst/>
            </a:prstGeom>
          </p:spPr>
        </p:pic>
      </p:grpSp>
      <p:sp>
        <p:nvSpPr>
          <p:cNvPr id="5" name="Rectangle 4">
            <a:extLst>
              <a:ext uri="{FF2B5EF4-FFF2-40B4-BE49-F238E27FC236}">
                <a16:creationId xmlns:a16="http://schemas.microsoft.com/office/drawing/2014/main" id="{FC068F60-023E-6E98-7FF6-BC6133A1405A}"/>
              </a:ext>
            </a:extLst>
          </p:cNvPr>
          <p:cNvSpPr/>
          <p:nvPr/>
        </p:nvSpPr>
        <p:spPr>
          <a:xfrm>
            <a:off x="186825" y="4843005"/>
            <a:ext cx="877035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We bring you the desires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of our hearts.</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052380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A577-1077-F362-0894-39270196A90A}"/>
            </a:ext>
          </a:extLst>
        </p:cNvPr>
        <p:cNvGrpSpPr/>
        <p:nvPr/>
      </p:nvGrpSpPr>
      <p:grpSpPr>
        <a:xfrm>
          <a:off x="0" y="0"/>
          <a:ext cx="0" cy="0"/>
          <a:chOff x="0" y="0"/>
          <a:chExt cx="0" cy="0"/>
        </a:xfrm>
      </p:grpSpPr>
      <p:pic>
        <p:nvPicPr>
          <p:cNvPr id="3" name="Picture 2" descr="A heart shaped arrangement of colored pencils&#10;&#10;Description automatically generated">
            <a:extLst>
              <a:ext uri="{FF2B5EF4-FFF2-40B4-BE49-F238E27FC236}">
                <a16:creationId xmlns:a16="http://schemas.microsoft.com/office/drawing/2014/main" id="{B430E380-06DF-E385-8FE5-E02D9DAB3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109"/>
            <a:ext cx="9144000" cy="5157788"/>
          </a:xfrm>
          <a:prstGeom prst="rect">
            <a:avLst/>
          </a:prstGeom>
        </p:spPr>
      </p:pic>
      <p:sp>
        <p:nvSpPr>
          <p:cNvPr id="2" name="Rectangle 1">
            <a:extLst>
              <a:ext uri="{FF2B5EF4-FFF2-40B4-BE49-F238E27FC236}">
                <a16:creationId xmlns:a16="http://schemas.microsoft.com/office/drawing/2014/main" id="{7C91B3D1-975F-C437-EC59-F8AFD84AAADF}"/>
              </a:ext>
            </a:extLst>
          </p:cNvPr>
          <p:cNvSpPr/>
          <p:nvPr/>
        </p:nvSpPr>
        <p:spPr>
          <a:xfrm>
            <a:off x="1957352" y="5778264"/>
            <a:ext cx="52293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your school</a:t>
            </a:r>
          </a:p>
        </p:txBody>
      </p:sp>
    </p:spTree>
    <p:extLst>
      <p:ext uri="{BB962C8B-B14F-4D97-AF65-F5344CB8AC3E}">
        <p14:creationId xmlns:p14="http://schemas.microsoft.com/office/powerpoint/2010/main" val="199855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6375-857F-2D72-099B-32D41B52AB70}"/>
            </a:ext>
          </a:extLst>
        </p:cNvPr>
        <p:cNvGrpSpPr/>
        <p:nvPr/>
      </p:nvGrpSpPr>
      <p:grpSpPr>
        <a:xfrm>
          <a:off x="0" y="0"/>
          <a:ext cx="0" cy="0"/>
          <a:chOff x="0" y="0"/>
          <a:chExt cx="0" cy="0"/>
        </a:xfrm>
      </p:grpSpPr>
      <p:pic>
        <p:nvPicPr>
          <p:cNvPr id="8" name="Graphic 207" descr="Care with solid fill">
            <a:extLst>
              <a:ext uri="{FF2B5EF4-FFF2-40B4-BE49-F238E27FC236}">
                <a16:creationId xmlns:a16="http://schemas.microsoft.com/office/drawing/2014/main" id="{1F42D0D6-E8D9-74DE-6B3D-7A1FDC8EDE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038" y="2469212"/>
            <a:ext cx="2244725" cy="2211070"/>
          </a:xfrm>
          <a:prstGeom prst="rect">
            <a:avLst/>
          </a:prstGeom>
        </p:spPr>
      </p:pic>
      <p:grpSp>
        <p:nvGrpSpPr>
          <p:cNvPr id="3" name="Group 2">
            <a:extLst>
              <a:ext uri="{FF2B5EF4-FFF2-40B4-BE49-F238E27FC236}">
                <a16:creationId xmlns:a16="http://schemas.microsoft.com/office/drawing/2014/main" id="{AED721E6-EEA4-1D34-1C53-3003C332C56A}"/>
              </a:ext>
            </a:extLst>
          </p:cNvPr>
          <p:cNvGrpSpPr/>
          <p:nvPr/>
        </p:nvGrpSpPr>
        <p:grpSpPr>
          <a:xfrm>
            <a:off x="1727406" y="479119"/>
            <a:ext cx="5689189" cy="4419557"/>
            <a:chOff x="218451" y="1880171"/>
            <a:chExt cx="4084031" cy="3172615"/>
          </a:xfrm>
        </p:grpSpPr>
        <p:pic>
          <p:nvPicPr>
            <p:cNvPr id="11" name="Graphic 10" descr="Open hand with solid fill">
              <a:extLst>
                <a:ext uri="{FF2B5EF4-FFF2-40B4-BE49-F238E27FC236}">
                  <a16:creationId xmlns:a16="http://schemas.microsoft.com/office/drawing/2014/main" id="{F2B758F9-D4C5-66E4-DE06-E75ED0A45CCD}"/>
                </a:ext>
              </a:extLst>
            </p:cNvPr>
            <p:cNvPicPr>
              <a:picLocks noChangeAspect="1"/>
            </p:cNvPicPr>
            <p:nvPr/>
          </p:nvPicPr>
          <p:blipFill>
            <a:blip r:embed="rId6">
              <a:extLst>
                <a:ext uri="{96DAC541-7B7A-43D3-8B79-37D633B846F1}">
                  <asvg:svgBlip xmlns:asvg="http://schemas.microsoft.com/office/drawing/2016/SVG/main" r:embed="rId7"/>
                </a:ext>
              </a:extLst>
            </a:blip>
            <a:srcRect b="26032"/>
            <a:stretch/>
          </p:blipFill>
          <p:spPr>
            <a:xfrm>
              <a:off x="218451" y="2031926"/>
              <a:ext cx="4084031" cy="3020860"/>
            </a:xfrm>
            <a:prstGeom prst="rect">
              <a:avLst/>
            </a:prstGeom>
          </p:spPr>
        </p:pic>
        <p:pic>
          <p:nvPicPr>
            <p:cNvPr id="2" name="Graphic 29" descr="Sparkling Heart with solid fill">
              <a:extLst>
                <a:ext uri="{FF2B5EF4-FFF2-40B4-BE49-F238E27FC236}">
                  <a16:creationId xmlns:a16="http://schemas.microsoft.com/office/drawing/2014/main" id="{8CA0F20B-BE09-86A6-9817-AD8ABCCDA0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750" y="1880171"/>
              <a:ext cx="1855802" cy="1855802"/>
            </a:xfrm>
            <a:prstGeom prst="rect">
              <a:avLst/>
            </a:prstGeom>
          </p:spPr>
        </p:pic>
      </p:grpSp>
      <p:sp>
        <p:nvSpPr>
          <p:cNvPr id="5" name="Rectangle 4">
            <a:extLst>
              <a:ext uri="{FF2B5EF4-FFF2-40B4-BE49-F238E27FC236}">
                <a16:creationId xmlns:a16="http://schemas.microsoft.com/office/drawing/2014/main" id="{A68220AB-0337-8F18-21AE-12F55DE7D029}"/>
              </a:ext>
            </a:extLst>
          </p:cNvPr>
          <p:cNvSpPr/>
          <p:nvPr/>
        </p:nvSpPr>
        <p:spPr>
          <a:xfrm>
            <a:off x="186825" y="4843005"/>
            <a:ext cx="877035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We bring you the desires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of our hearts.</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3413250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3D6EE-0B7B-4570-B2BD-D69FCF85ECF0}"/>
            </a:ext>
          </a:extLst>
        </p:cNvPr>
        <p:cNvGrpSpPr/>
        <p:nvPr/>
      </p:nvGrpSpPr>
      <p:grpSpPr>
        <a:xfrm>
          <a:off x="0" y="0"/>
          <a:ext cx="0" cy="0"/>
          <a:chOff x="0" y="0"/>
          <a:chExt cx="0" cy="0"/>
        </a:xfrm>
      </p:grpSpPr>
      <p:pic>
        <p:nvPicPr>
          <p:cNvPr id="3" name="Picture 2" descr="A close-up of hands holding a glass ball&#10;&#10;Description automatically generated">
            <a:extLst>
              <a:ext uri="{FF2B5EF4-FFF2-40B4-BE49-F238E27FC236}">
                <a16:creationId xmlns:a16="http://schemas.microsoft.com/office/drawing/2014/main" id="{786380DC-4827-18D3-7906-1F3041729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
        <p:nvSpPr>
          <p:cNvPr id="2" name="Rectangle 1">
            <a:extLst>
              <a:ext uri="{FF2B5EF4-FFF2-40B4-BE49-F238E27FC236}">
                <a16:creationId xmlns:a16="http://schemas.microsoft.com/office/drawing/2014/main" id="{CDF02E07-D6DB-504D-AD04-148ADE71F129}"/>
              </a:ext>
            </a:extLst>
          </p:cNvPr>
          <p:cNvSpPr/>
          <p:nvPr/>
        </p:nvSpPr>
        <p:spPr>
          <a:xfrm>
            <a:off x="66491" y="196453"/>
            <a:ext cx="443903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our world</a:t>
            </a:r>
          </a:p>
        </p:txBody>
      </p:sp>
    </p:spTree>
    <p:extLst>
      <p:ext uri="{BB962C8B-B14F-4D97-AF65-F5344CB8AC3E}">
        <p14:creationId xmlns:p14="http://schemas.microsoft.com/office/powerpoint/2010/main" val="7661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6DE47-A2A7-4717-D7E4-68AF949951B4}"/>
            </a:ext>
          </a:extLst>
        </p:cNvPr>
        <p:cNvGrpSpPr/>
        <p:nvPr/>
      </p:nvGrpSpPr>
      <p:grpSpPr>
        <a:xfrm>
          <a:off x="0" y="0"/>
          <a:ext cx="0" cy="0"/>
          <a:chOff x="0" y="0"/>
          <a:chExt cx="0" cy="0"/>
        </a:xfrm>
      </p:grpSpPr>
      <p:pic>
        <p:nvPicPr>
          <p:cNvPr id="8" name="Graphic 207" descr="Care with solid fill">
            <a:extLst>
              <a:ext uri="{FF2B5EF4-FFF2-40B4-BE49-F238E27FC236}">
                <a16:creationId xmlns:a16="http://schemas.microsoft.com/office/drawing/2014/main" id="{4251DF3D-11CE-8EE4-4BB5-4FA7F9AF90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038" y="2469212"/>
            <a:ext cx="2244725" cy="2211070"/>
          </a:xfrm>
          <a:prstGeom prst="rect">
            <a:avLst/>
          </a:prstGeom>
        </p:spPr>
      </p:pic>
      <p:grpSp>
        <p:nvGrpSpPr>
          <p:cNvPr id="3" name="Group 2">
            <a:extLst>
              <a:ext uri="{FF2B5EF4-FFF2-40B4-BE49-F238E27FC236}">
                <a16:creationId xmlns:a16="http://schemas.microsoft.com/office/drawing/2014/main" id="{7E0A2775-04F4-9558-5289-6E3DEAAAC755}"/>
              </a:ext>
            </a:extLst>
          </p:cNvPr>
          <p:cNvGrpSpPr/>
          <p:nvPr/>
        </p:nvGrpSpPr>
        <p:grpSpPr>
          <a:xfrm>
            <a:off x="1727406" y="479119"/>
            <a:ext cx="5689189" cy="4419557"/>
            <a:chOff x="218451" y="1880171"/>
            <a:chExt cx="4084031" cy="3172615"/>
          </a:xfrm>
        </p:grpSpPr>
        <p:pic>
          <p:nvPicPr>
            <p:cNvPr id="11" name="Graphic 10" descr="Open hand with solid fill">
              <a:extLst>
                <a:ext uri="{FF2B5EF4-FFF2-40B4-BE49-F238E27FC236}">
                  <a16:creationId xmlns:a16="http://schemas.microsoft.com/office/drawing/2014/main" id="{DA00F4F4-6BE3-A7F9-14A3-A12F524667B0}"/>
                </a:ext>
              </a:extLst>
            </p:cNvPr>
            <p:cNvPicPr>
              <a:picLocks noChangeAspect="1"/>
            </p:cNvPicPr>
            <p:nvPr/>
          </p:nvPicPr>
          <p:blipFill>
            <a:blip r:embed="rId6">
              <a:extLst>
                <a:ext uri="{96DAC541-7B7A-43D3-8B79-37D633B846F1}">
                  <asvg:svgBlip xmlns:asvg="http://schemas.microsoft.com/office/drawing/2016/SVG/main" r:embed="rId7"/>
                </a:ext>
              </a:extLst>
            </a:blip>
            <a:srcRect b="26032"/>
            <a:stretch/>
          </p:blipFill>
          <p:spPr>
            <a:xfrm>
              <a:off x="218451" y="2031926"/>
              <a:ext cx="4084031" cy="3020860"/>
            </a:xfrm>
            <a:prstGeom prst="rect">
              <a:avLst/>
            </a:prstGeom>
          </p:spPr>
        </p:pic>
        <p:pic>
          <p:nvPicPr>
            <p:cNvPr id="2" name="Graphic 29" descr="Sparkling Heart with solid fill">
              <a:extLst>
                <a:ext uri="{FF2B5EF4-FFF2-40B4-BE49-F238E27FC236}">
                  <a16:creationId xmlns:a16="http://schemas.microsoft.com/office/drawing/2014/main" id="{429732B4-52FC-5039-BE42-E5ECB06F9C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750" y="1880171"/>
              <a:ext cx="1855802" cy="1855802"/>
            </a:xfrm>
            <a:prstGeom prst="rect">
              <a:avLst/>
            </a:prstGeom>
          </p:spPr>
        </p:pic>
      </p:grpSp>
      <p:sp>
        <p:nvSpPr>
          <p:cNvPr id="5" name="Rectangle 4">
            <a:extLst>
              <a:ext uri="{FF2B5EF4-FFF2-40B4-BE49-F238E27FC236}">
                <a16:creationId xmlns:a16="http://schemas.microsoft.com/office/drawing/2014/main" id="{D1A0DDEE-4EFC-D483-1FE6-B27572B98CAA}"/>
              </a:ext>
            </a:extLst>
          </p:cNvPr>
          <p:cNvSpPr/>
          <p:nvPr/>
        </p:nvSpPr>
        <p:spPr>
          <a:xfrm>
            <a:off x="186825" y="4843005"/>
            <a:ext cx="877035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We bring you the desires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of our hearts.</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011225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2C1F-16EE-7F6D-4A1E-EA662625F9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789BB3-E951-8D87-2CB3-1B9719F5C460}"/>
              </a:ext>
            </a:extLst>
          </p:cNvPr>
          <p:cNvSpPr/>
          <p:nvPr/>
        </p:nvSpPr>
        <p:spPr>
          <a:xfrm>
            <a:off x="2345269" y="5600660"/>
            <a:ext cx="445346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ourselves</a:t>
            </a:r>
          </a:p>
        </p:txBody>
      </p:sp>
      <p:pic>
        <p:nvPicPr>
          <p:cNvPr id="4" name="Picture 3">
            <a:extLst>
              <a:ext uri="{FF2B5EF4-FFF2-40B4-BE49-F238E27FC236}">
                <a16:creationId xmlns:a16="http://schemas.microsoft.com/office/drawing/2014/main" id="{5D12B9E9-6154-9A78-4039-F10B243449DD}"/>
              </a:ext>
            </a:extLst>
          </p:cNvPr>
          <p:cNvPicPr>
            <a:picLocks noChangeAspect="1"/>
          </p:cNvPicPr>
          <p:nvPr/>
        </p:nvPicPr>
        <p:blipFill>
          <a:blip r:embed="rId3">
            <a:extLst>
              <a:ext uri="{28A0092B-C50C-407E-A947-70E740481C1C}">
                <a14:useLocalDpi xmlns:a14="http://schemas.microsoft.com/office/drawing/2010/main" val="0"/>
              </a:ext>
            </a:extLst>
          </a:blip>
          <a:srcRect t="19327" b="10412"/>
          <a:stretch/>
        </p:blipFill>
        <p:spPr>
          <a:xfrm>
            <a:off x="2000250" y="565078"/>
            <a:ext cx="5143500" cy="4818580"/>
          </a:xfrm>
          <a:prstGeom prst="rect">
            <a:avLst/>
          </a:prstGeom>
          <a:ln>
            <a:solidFill>
              <a:schemeClr val="tx1"/>
            </a:solidFill>
          </a:ln>
        </p:spPr>
      </p:pic>
    </p:spTree>
    <p:extLst>
      <p:ext uri="{BB962C8B-B14F-4D97-AF65-F5344CB8AC3E}">
        <p14:creationId xmlns:p14="http://schemas.microsoft.com/office/powerpoint/2010/main" val="4282245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88E9-CDC5-88F3-C909-4FF4F639BD4F}"/>
            </a:ext>
          </a:extLst>
        </p:cNvPr>
        <p:cNvGrpSpPr/>
        <p:nvPr/>
      </p:nvGrpSpPr>
      <p:grpSpPr>
        <a:xfrm>
          <a:off x="0" y="0"/>
          <a:ext cx="0" cy="0"/>
          <a:chOff x="0" y="0"/>
          <a:chExt cx="0" cy="0"/>
        </a:xfrm>
      </p:grpSpPr>
      <p:pic>
        <p:nvPicPr>
          <p:cNvPr id="8" name="Graphic 207" descr="Care with solid fill">
            <a:extLst>
              <a:ext uri="{FF2B5EF4-FFF2-40B4-BE49-F238E27FC236}">
                <a16:creationId xmlns:a16="http://schemas.microsoft.com/office/drawing/2014/main" id="{AB7FE202-5C0B-7269-6E83-421E88D5CA6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038" y="2469212"/>
            <a:ext cx="2244725" cy="2211070"/>
          </a:xfrm>
          <a:prstGeom prst="rect">
            <a:avLst/>
          </a:prstGeom>
        </p:spPr>
      </p:pic>
      <p:grpSp>
        <p:nvGrpSpPr>
          <p:cNvPr id="3" name="Group 2">
            <a:extLst>
              <a:ext uri="{FF2B5EF4-FFF2-40B4-BE49-F238E27FC236}">
                <a16:creationId xmlns:a16="http://schemas.microsoft.com/office/drawing/2014/main" id="{62BA7852-76E7-6291-0A69-0959E3EAADDA}"/>
              </a:ext>
            </a:extLst>
          </p:cNvPr>
          <p:cNvGrpSpPr/>
          <p:nvPr/>
        </p:nvGrpSpPr>
        <p:grpSpPr>
          <a:xfrm>
            <a:off x="1727406" y="479119"/>
            <a:ext cx="5689189" cy="4419557"/>
            <a:chOff x="218451" y="1880171"/>
            <a:chExt cx="4084031" cy="3172615"/>
          </a:xfrm>
        </p:grpSpPr>
        <p:pic>
          <p:nvPicPr>
            <p:cNvPr id="11" name="Graphic 10" descr="Open hand with solid fill">
              <a:extLst>
                <a:ext uri="{FF2B5EF4-FFF2-40B4-BE49-F238E27FC236}">
                  <a16:creationId xmlns:a16="http://schemas.microsoft.com/office/drawing/2014/main" id="{136965F9-1B79-459A-AF4D-7DCBE428A594}"/>
                </a:ext>
              </a:extLst>
            </p:cNvPr>
            <p:cNvPicPr>
              <a:picLocks noChangeAspect="1"/>
            </p:cNvPicPr>
            <p:nvPr/>
          </p:nvPicPr>
          <p:blipFill>
            <a:blip r:embed="rId6">
              <a:extLst>
                <a:ext uri="{96DAC541-7B7A-43D3-8B79-37D633B846F1}">
                  <asvg:svgBlip xmlns:asvg="http://schemas.microsoft.com/office/drawing/2016/SVG/main" r:embed="rId7"/>
                </a:ext>
              </a:extLst>
            </a:blip>
            <a:srcRect b="26032"/>
            <a:stretch/>
          </p:blipFill>
          <p:spPr>
            <a:xfrm>
              <a:off x="218451" y="2031926"/>
              <a:ext cx="4084031" cy="3020860"/>
            </a:xfrm>
            <a:prstGeom prst="rect">
              <a:avLst/>
            </a:prstGeom>
          </p:spPr>
        </p:pic>
        <p:pic>
          <p:nvPicPr>
            <p:cNvPr id="2" name="Graphic 29" descr="Sparkling Heart with solid fill">
              <a:extLst>
                <a:ext uri="{FF2B5EF4-FFF2-40B4-BE49-F238E27FC236}">
                  <a16:creationId xmlns:a16="http://schemas.microsoft.com/office/drawing/2014/main" id="{D34770A2-9CA8-FCDD-389D-C40E7AB553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750" y="1880171"/>
              <a:ext cx="1855802" cy="1855802"/>
            </a:xfrm>
            <a:prstGeom prst="rect">
              <a:avLst/>
            </a:prstGeom>
          </p:spPr>
        </p:pic>
      </p:grpSp>
      <p:sp>
        <p:nvSpPr>
          <p:cNvPr id="5" name="Rectangle 4">
            <a:extLst>
              <a:ext uri="{FF2B5EF4-FFF2-40B4-BE49-F238E27FC236}">
                <a16:creationId xmlns:a16="http://schemas.microsoft.com/office/drawing/2014/main" id="{F5E920A1-0BA9-A2EB-FE46-5EA7C7A5A4C7}"/>
              </a:ext>
            </a:extLst>
          </p:cNvPr>
          <p:cNvSpPr/>
          <p:nvPr/>
        </p:nvSpPr>
        <p:spPr>
          <a:xfrm>
            <a:off x="186825" y="4843005"/>
            <a:ext cx="877035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We bring you the desires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of our hearts.</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107552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en, Message, Notice, Letters">
            <a:extLst>
              <a:ext uri="{FF2B5EF4-FFF2-40B4-BE49-F238E27FC236}">
                <a16:creationId xmlns:a16="http://schemas.microsoft.com/office/drawing/2014/main" id="{146EFB50-3BB0-4F8B-8666-B66927D6F2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44000" cy="5172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7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fontAlgn="base">
              <a:spcBef>
                <a:spcPct val="0"/>
              </a:spcBef>
              <a:spcAft>
                <a:spcPct val="0"/>
              </a:spcAf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837853" y="5810463"/>
            <a:ext cx="1429558" cy="936864"/>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BCCA-E7FC-AA40-36B5-17AFEBCEBAB1}"/>
            </a:ext>
          </a:extLst>
        </p:cNvPr>
        <p:cNvGrpSpPr/>
        <p:nvPr/>
      </p:nvGrpSpPr>
      <p:grpSpPr>
        <a:xfrm>
          <a:off x="0" y="0"/>
          <a:ext cx="0" cy="0"/>
          <a:chOff x="0" y="0"/>
          <a:chExt cx="0" cy="0"/>
        </a:xfrm>
      </p:grpSpPr>
      <p:pic>
        <p:nvPicPr>
          <p:cNvPr id="2" name="Graphic 29" descr="Sparkling Heart with solid fill">
            <a:extLst>
              <a:ext uri="{FF2B5EF4-FFF2-40B4-BE49-F238E27FC236}">
                <a16:creationId xmlns:a16="http://schemas.microsoft.com/office/drawing/2014/main" id="{AB94E8BB-EF2C-9B3C-69E1-FD4083D1A3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0409" y="627409"/>
            <a:ext cx="5603182" cy="5603182"/>
          </a:xfrm>
          <a:prstGeom prst="rect">
            <a:avLst/>
          </a:prstGeom>
        </p:spPr>
      </p:pic>
    </p:spTree>
    <p:extLst>
      <p:ext uri="{BB962C8B-B14F-4D97-AF65-F5344CB8AC3E}">
        <p14:creationId xmlns:p14="http://schemas.microsoft.com/office/powerpoint/2010/main" val="14182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D3B5-DDFD-20E1-2442-D328283667A2}"/>
            </a:ext>
          </a:extLst>
        </p:cNvPr>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F1E172C9-9559-0A0D-7D23-ED959ECCF1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8ACAA3CD-CBB3-8751-FA81-B3E37CE5C899}"/>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A14B5949-6749-94E1-78FD-ABEDF09E0875}"/>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B37AB243-3426-41B8-0E06-41891EA5CF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88515525-199F-D0C1-DC1C-77D4793FA8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8A65633B-160D-9FF5-5807-42FF7A8DD4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0262DED2-8D77-C83A-90BF-E1F0FD5BD7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7EA06523-6FAF-E8DF-F993-C20ABA9611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F209F23F-5F96-E527-6948-D7CA582795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795013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genie flying through the desert&#10;&#10;Description automatically generated">
            <a:extLst>
              <a:ext uri="{FF2B5EF4-FFF2-40B4-BE49-F238E27FC236}">
                <a16:creationId xmlns:a16="http://schemas.microsoft.com/office/drawing/2014/main" id="{C055DB3F-FFB9-5401-46DE-9A837466C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43538"/>
          </a:xfrm>
          <a:prstGeom prst="rect">
            <a:avLst/>
          </a:prstGeom>
        </p:spPr>
      </p:pic>
      <p:sp>
        <p:nvSpPr>
          <p:cNvPr id="6" name="Rectangle 5">
            <a:extLst>
              <a:ext uri="{FF2B5EF4-FFF2-40B4-BE49-F238E27FC236}">
                <a16:creationId xmlns:a16="http://schemas.microsoft.com/office/drawing/2014/main" id="{0BDFB2B3-02D9-98E4-F30E-B225CF3D77A3}"/>
              </a:ext>
            </a:extLst>
          </p:cNvPr>
          <p:cNvSpPr/>
          <p:nvPr/>
        </p:nvSpPr>
        <p:spPr>
          <a:xfrm>
            <a:off x="300639" y="5606818"/>
            <a:ext cx="8542723"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What would you wish?</a:t>
            </a:r>
          </a:p>
        </p:txBody>
      </p:sp>
      <p:grpSp>
        <p:nvGrpSpPr>
          <p:cNvPr id="8" name="Group 7">
            <a:extLst>
              <a:ext uri="{FF2B5EF4-FFF2-40B4-BE49-F238E27FC236}">
                <a16:creationId xmlns:a16="http://schemas.microsoft.com/office/drawing/2014/main" id="{3744D67A-30EE-F8AC-8073-E408C48EFC8D}"/>
              </a:ext>
            </a:extLst>
          </p:cNvPr>
          <p:cNvGrpSpPr/>
          <p:nvPr/>
        </p:nvGrpSpPr>
        <p:grpSpPr>
          <a:xfrm>
            <a:off x="-99307" y="4737703"/>
            <a:ext cx="9342622" cy="1874405"/>
            <a:chOff x="-99307" y="4737703"/>
            <a:chExt cx="9342622" cy="1874405"/>
          </a:xfrm>
        </p:grpSpPr>
        <p:sp>
          <p:nvSpPr>
            <p:cNvPr id="7" name="Rectangle 6">
              <a:extLst>
                <a:ext uri="{FF2B5EF4-FFF2-40B4-BE49-F238E27FC236}">
                  <a16:creationId xmlns:a16="http://schemas.microsoft.com/office/drawing/2014/main" id="{ACCFBD36-82CF-42ED-876E-754285ADF6A7}"/>
                </a:ext>
              </a:extLst>
            </p:cNvPr>
            <p:cNvSpPr/>
            <p:nvPr/>
          </p:nvSpPr>
          <p:spPr>
            <a:xfrm>
              <a:off x="-99307" y="5719556"/>
              <a:ext cx="9342622" cy="89255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rPr>
                <a:t>What’s your </a:t>
              </a:r>
              <a:r>
                <a:rPr lang="en-GB" sz="52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a:t>
              </a:r>
              <a:r>
                <a:rPr kumimoji="0" lang="en-GB" sz="5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rPr>
                <a:t>heart’s desire’?</a:t>
              </a:r>
            </a:p>
          </p:txBody>
        </p:sp>
        <p:pic>
          <p:nvPicPr>
            <p:cNvPr id="4" name="Graphic 29" descr="Sparkling Heart with solid fill">
              <a:extLst>
                <a:ext uri="{FF2B5EF4-FFF2-40B4-BE49-F238E27FC236}">
                  <a16:creationId xmlns:a16="http://schemas.microsoft.com/office/drawing/2014/main" id="{5848A1D3-D0AD-B847-2423-794303B83C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1200" y="4737703"/>
              <a:ext cx="1371600" cy="1371600"/>
            </a:xfrm>
            <a:prstGeom prst="rect">
              <a:avLst/>
            </a:prstGeom>
          </p:spPr>
        </p:pic>
      </p:grpSp>
    </p:spTree>
    <p:extLst>
      <p:ext uri="{BB962C8B-B14F-4D97-AF65-F5344CB8AC3E}">
        <p14:creationId xmlns:p14="http://schemas.microsoft.com/office/powerpoint/2010/main" val="237638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the sun&#10;&#10;Description automatically generated">
            <a:extLst>
              <a:ext uri="{FF2B5EF4-FFF2-40B4-BE49-F238E27FC236}">
                <a16:creationId xmlns:a16="http://schemas.microsoft.com/office/drawing/2014/main" id="{0D296E93-5954-AD22-1184-1406DBCA4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2" name="Rectangle 1">
            <a:extLst>
              <a:ext uri="{FF2B5EF4-FFF2-40B4-BE49-F238E27FC236}">
                <a16:creationId xmlns:a16="http://schemas.microsoft.com/office/drawing/2014/main" id="{E2178DED-9445-0C99-D6F6-9913EE6EDDC8}"/>
              </a:ext>
            </a:extLst>
          </p:cNvPr>
          <p:cNvSpPr/>
          <p:nvPr/>
        </p:nvSpPr>
        <p:spPr>
          <a:xfrm>
            <a:off x="1551790" y="5647638"/>
            <a:ext cx="604043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someone</a:t>
            </a:r>
            <a:r>
              <a:rPr kumimoji="0" lang="en-GB" sz="5400" b="1" i="0" u="none" strike="noStrike" kern="1200" cap="none" spc="50" normalizeH="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 else</a:t>
            </a:r>
            <a:endPar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729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shaped arrangement of colored pencils&#10;&#10;Description automatically generated">
            <a:extLst>
              <a:ext uri="{FF2B5EF4-FFF2-40B4-BE49-F238E27FC236}">
                <a16:creationId xmlns:a16="http://schemas.microsoft.com/office/drawing/2014/main" id="{689010E7-A18B-207F-120B-0DAE13C57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109"/>
            <a:ext cx="9144000" cy="5157788"/>
          </a:xfrm>
          <a:prstGeom prst="rect">
            <a:avLst/>
          </a:prstGeom>
        </p:spPr>
      </p:pic>
      <p:sp>
        <p:nvSpPr>
          <p:cNvPr id="2" name="Rectangle 1">
            <a:extLst>
              <a:ext uri="{FF2B5EF4-FFF2-40B4-BE49-F238E27FC236}">
                <a16:creationId xmlns:a16="http://schemas.microsoft.com/office/drawing/2014/main" id="{B57879C7-4734-5E27-8175-56EFCF8D3D1A}"/>
              </a:ext>
            </a:extLst>
          </p:cNvPr>
          <p:cNvSpPr/>
          <p:nvPr/>
        </p:nvSpPr>
        <p:spPr>
          <a:xfrm>
            <a:off x="1957352" y="5778264"/>
            <a:ext cx="52293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your school</a:t>
            </a:r>
          </a:p>
        </p:txBody>
      </p:sp>
    </p:spTree>
    <p:extLst>
      <p:ext uri="{BB962C8B-B14F-4D97-AF65-F5344CB8AC3E}">
        <p14:creationId xmlns:p14="http://schemas.microsoft.com/office/powerpoint/2010/main" val="101435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holding a glass ball&#10;&#10;Description automatically generated">
            <a:extLst>
              <a:ext uri="{FF2B5EF4-FFF2-40B4-BE49-F238E27FC236}">
                <a16:creationId xmlns:a16="http://schemas.microsoft.com/office/drawing/2014/main" id="{7FA8B8A2-F1F9-0A3B-01AF-86AE950EF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
        <p:nvSpPr>
          <p:cNvPr id="2" name="Rectangle 1">
            <a:extLst>
              <a:ext uri="{FF2B5EF4-FFF2-40B4-BE49-F238E27FC236}">
                <a16:creationId xmlns:a16="http://schemas.microsoft.com/office/drawing/2014/main" id="{20A3A5F6-831B-FD6E-BAEE-5BF8F99C301F}"/>
              </a:ext>
            </a:extLst>
          </p:cNvPr>
          <p:cNvSpPr/>
          <p:nvPr/>
        </p:nvSpPr>
        <p:spPr>
          <a:xfrm>
            <a:off x="66491" y="196453"/>
            <a:ext cx="443903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spc="5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f</a:t>
            </a:r>
            <a:r>
              <a:rPr kumimoji="0" lang="en-GB" sz="5400" b="1" i="0" u="none" strike="noStrike" kern="1200" cap="none" spc="50" normalizeH="0" baseline="0" noProof="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or our world</a:t>
            </a:r>
          </a:p>
        </p:txBody>
      </p:sp>
    </p:spTree>
    <p:extLst>
      <p:ext uri="{BB962C8B-B14F-4D97-AF65-F5344CB8AC3E}">
        <p14:creationId xmlns:p14="http://schemas.microsoft.com/office/powerpoint/2010/main" val="30741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5|0.8|7|6.4|4.7|5.3|9"/>
</p:tagLst>
</file>

<file path=ppt/tags/tag2.xml><?xml version="1.0" encoding="utf-8"?>
<p:tagLst xmlns:a="http://schemas.openxmlformats.org/drawingml/2006/main" xmlns:r="http://schemas.openxmlformats.org/officeDocument/2006/relationships" xmlns:p="http://schemas.openxmlformats.org/presentationml/2006/main">
  <p:tag name="TIMING" val="|7.5|0.8|7|6.4|4.7|5.3|9"/>
</p:tagLst>
</file>

<file path=ppt/tags/tag3.xml><?xml version="1.0" encoding="utf-8"?>
<p:tagLst xmlns:a="http://schemas.openxmlformats.org/drawingml/2006/main" xmlns:r="http://schemas.openxmlformats.org/officeDocument/2006/relationships" xmlns:p="http://schemas.openxmlformats.org/presentationml/2006/main">
  <p:tag name="TIMING" val="|7.5|0.8|7|6.4|4.7|5.3|9"/>
</p:tagLst>
</file>

<file path=ppt/tags/tag4.xml><?xml version="1.0" encoding="utf-8"?>
<p:tagLst xmlns:a="http://schemas.openxmlformats.org/drawingml/2006/main" xmlns:r="http://schemas.openxmlformats.org/officeDocument/2006/relationships" xmlns:p="http://schemas.openxmlformats.org/presentationml/2006/main">
  <p:tag name="TIMING" val="|7.5|0.8|7|6.4|4.7|5.3|9"/>
</p:tagLst>
</file>

<file path=ppt/tags/tag5.xml><?xml version="1.0" encoding="utf-8"?>
<p:tagLst xmlns:a="http://schemas.openxmlformats.org/drawingml/2006/main" xmlns:r="http://schemas.openxmlformats.org/officeDocument/2006/relationships" xmlns:p="http://schemas.openxmlformats.org/presentationml/2006/main">
  <p:tag name="TIMING" val="|7.5|0.8|7|6.4|4.7|5.3|9"/>
</p:tagLst>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2354</TotalTime>
  <Words>1795</Words>
  <Application>Microsoft Office PowerPoint</Application>
  <PresentationFormat>On-screen Show (4:3)</PresentationFormat>
  <Paragraphs>159</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Avenir Next LT Pro</vt:lpstr>
      <vt:lpstr>Calibri</vt:lpstr>
      <vt:lpstr>Cambria</vt:lpstr>
      <vt:lpstr>Century Gothic</vt:lpstr>
      <vt:lpstr>Symbol</vt:lpstr>
      <vt:lpstr>Times New Roman</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47</cp:revision>
  <dcterms:created xsi:type="dcterms:W3CDTF">2017-05-20T16:34:29Z</dcterms:created>
  <dcterms:modified xsi:type="dcterms:W3CDTF">2025-01-13T14:00:38Z</dcterms:modified>
</cp:coreProperties>
</file>