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sldIdLst>
    <p:sldId id="256" r:id="rId3"/>
    <p:sldId id="432" r:id="rId4"/>
    <p:sldId id="327" r:id="rId5"/>
    <p:sldId id="260" r:id="rId6"/>
    <p:sldId id="439" r:id="rId7"/>
    <p:sldId id="276" r:id="rId8"/>
    <p:sldId id="264" r:id="rId9"/>
    <p:sldId id="257" r:id="rId10"/>
    <p:sldId id="266" r:id="rId11"/>
    <p:sldId id="258" r:id="rId12"/>
    <p:sldId id="270" r:id="rId13"/>
    <p:sldId id="263" r:id="rId14"/>
    <p:sldId id="271" r:id="rId15"/>
    <p:sldId id="435" r:id="rId16"/>
    <p:sldId id="437" r:id="rId17"/>
    <p:sldId id="436" r:id="rId18"/>
    <p:sldId id="438" r:id="rId19"/>
    <p:sldId id="431" r:id="rId20"/>
    <p:sldId id="429" r:id="rId21"/>
    <p:sldId id="30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30" autoAdjust="0"/>
  </p:normalViewPr>
  <p:slideViewPr>
    <p:cSldViewPr snapToGrid="0" snapToObjects="1">
      <p:cViewPr varScale="1">
        <p:scale>
          <a:sx n="48" d="100"/>
          <a:sy n="48" d="100"/>
        </p:scale>
        <p:origin x="180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BE639-F4A8-5349-9B8D-B3298D887757}" type="datetimeFigureOut">
              <a:rPr lang="en-US" smtClean="0"/>
              <a:t>4/6/2023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C0143-6F0F-EF4A-BE81-1D3EEF740002}" type="slidenum">
              <a:rPr lang="en-US" smtClean="0"/>
              <a:t>‹#›</a:t>
            </a:fld>
            <a:endParaRPr lang="en-US"/>
          </a:p>
        </p:txBody>
      </p:sp>
    </p:spTree>
    <p:extLst>
      <p:ext uri="{BB962C8B-B14F-4D97-AF65-F5344CB8AC3E}">
        <p14:creationId xmlns:p14="http://schemas.microsoft.com/office/powerpoint/2010/main" val="739161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term, we are thinking about leading, leaders, and followers, so let’s start as we always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10: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as we know from the Easter story, Jesus died, and rose again!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10</a:t>
            </a:fld>
            <a:endParaRPr lang="en-US"/>
          </a:p>
        </p:txBody>
      </p:sp>
    </p:spTree>
    <p:extLst>
      <p:ext uri="{BB962C8B-B14F-4D97-AF65-F5344CB8AC3E}">
        <p14:creationId xmlns:p14="http://schemas.microsoft.com/office/powerpoint/2010/main" val="183139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So Peter was given a second chance, on a beach with a fishy breakfast, cooked on the fire by Jesus himself!</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11</a:t>
            </a:fld>
            <a:endParaRPr lang="en-US"/>
          </a:p>
        </p:txBody>
      </p:sp>
    </p:spTree>
    <p:extLst>
      <p:ext uri="{BB962C8B-B14F-4D97-AF65-F5344CB8AC3E}">
        <p14:creationId xmlns:p14="http://schemas.microsoft.com/office/powerpoint/2010/main" val="96051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12: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After breakfast, Jesus sat down next to Peter. ‘Do you love me, Peter?’ Jesus asked. ‘Of course I do!’ Peter replied. ‘Then take care of my lambs’ Jesus said.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Again Jesus asked ‘Peter do you love me?’ Thinking that perhaps Jesus hadn’t heard him, Peter replied ‘You know I do!’ ‘Take care of my sheep’ Jesus said.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But then Jesus asked a THIRD time ‘Peter, do you love me?’ and Peter felt a little hurt that Jesus needed to ask three times. ‘Lord, you know everything and you know that I love you!’ ‘Then feed my sheep’ Jesus asked him.</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12</a:t>
            </a:fld>
            <a:endParaRPr lang="en-US"/>
          </a:p>
        </p:txBody>
      </p:sp>
    </p:spTree>
    <p:extLst>
      <p:ext uri="{BB962C8B-B14F-4D97-AF65-F5344CB8AC3E}">
        <p14:creationId xmlns:p14="http://schemas.microsoft.com/office/powerpoint/2010/main" val="3371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 so, despite the many times that Peter had let Jesus down, Jesus gave him a brand new start.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13</a:t>
            </a:fld>
            <a:endParaRPr lang="en-US"/>
          </a:p>
        </p:txBody>
      </p:sp>
    </p:spTree>
    <p:extLst>
      <p:ext uri="{BB962C8B-B14F-4D97-AF65-F5344CB8AC3E}">
        <p14:creationId xmlns:p14="http://schemas.microsoft.com/office/powerpoint/2010/main" val="14534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14:</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Then talk together (there will be reflective wondering later as well):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why Jesus asked Peter the same question three times?... I wonder what Jesus meant by ‘take care of my sheep’, and whether Peter did what Jesus asked?....</a:t>
            </a: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Well, you’ll be glad to know that he did! The ‘sheep’ that Jesus talked about were the very first Church, and after the coming of the Holy Spirit at Pentecost, Peter did just what Jesus had asked him to, and cared for them as if they were his own family. He became the very first – and some say the greatest – leader of the Church.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14</a:t>
            </a:fld>
            <a:endParaRPr lang="en-US"/>
          </a:p>
        </p:txBody>
      </p:sp>
    </p:spTree>
    <p:extLst>
      <p:ext uri="{BB962C8B-B14F-4D97-AF65-F5344CB8AC3E}">
        <p14:creationId xmlns:p14="http://schemas.microsoft.com/office/powerpoint/2010/main" val="155729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15: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….so in the stillness of this moment, let’s spend some time thinking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heard Peter’s story and how Jesus gave him a second chance…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you think Peter learned from his mistakes?....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….or what you think we learn from ours?....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this story might show us about being a leader?....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this story teaches us about the importance of forgiveness?....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15</a:t>
            </a:fld>
            <a:endParaRPr lang="en-US"/>
          </a:p>
        </p:txBody>
      </p:sp>
    </p:spTree>
    <p:extLst>
      <p:ext uri="{BB962C8B-B14F-4D97-AF65-F5344CB8AC3E}">
        <p14:creationId xmlns:p14="http://schemas.microsoft.com/office/powerpoint/2010/main" val="84992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16: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Christians often pray a prayer that Jesus taught his disciples – a prayer that Peter himself would have prayed, called the Lord’s Prayer. Listen to these words from it, about forgiveness: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Forgive us for the wrong things we do, as we forgive people when they do wrong to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It’s a reminder to Christians that because God has forgiven them, they should forgive others. I’m going to use this idea to help us to pray now. You might just want to listen, or find some way to make the prayer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16</a:t>
            </a:fld>
            <a:endParaRPr lang="en-US"/>
          </a:p>
        </p:txBody>
      </p:sp>
    </p:spTree>
    <p:extLst>
      <p:ext uri="{BB962C8B-B14F-4D97-AF65-F5344CB8AC3E}">
        <p14:creationId xmlns:p14="http://schemas.microsoft.com/office/powerpoint/2010/main" val="295542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0C9FB0D-1207-4C8D-A583-D7ADE51BDA0D}" type="slidenum">
              <a:rPr lang="en-GB" altLang="en-US" smtClean="0"/>
              <a:pPr>
                <a:defRPr/>
              </a:pPr>
              <a:t>20</a:t>
            </a:fld>
            <a:endParaRPr lang="en-GB" altLang="en-US"/>
          </a:p>
        </p:txBody>
      </p:sp>
    </p:spTree>
    <p:extLst>
      <p:ext uri="{BB962C8B-B14F-4D97-AF65-F5344CB8AC3E}">
        <p14:creationId xmlns:p14="http://schemas.microsoft.com/office/powerpoint/2010/main" val="423012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what qualities you think a good leader needs?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[talk together. You might want to keep this list to refer to or add to in the coming weeks.]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3</a:t>
            </a:fld>
            <a:endParaRPr lang="en-US"/>
          </a:p>
        </p:txBody>
      </p:sp>
    </p:spTree>
    <p:extLst>
      <p:ext uri="{BB962C8B-B14F-4D97-AF65-F5344CB8AC3E}">
        <p14:creationId xmlns:p14="http://schemas.microsoft.com/office/powerpoint/2010/main" val="159104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share together a story about one of Jesus’ disciples – who was part of the story we heard last week, about the arrival of God’s Holy Spirit. This is Peter – who became the very first leader of the Church. I wonder what qualities you think he might have had to do this very important job?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[ask some children]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Well, in our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story,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there might be some parts that surprise you! It’s got some parts for you to join in with: when you hear me say the words ‘Oh no, he didn’t!’ I’d like you to say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in response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[use script, encouraging children to join 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4</a:t>
            </a:fld>
            <a:endParaRPr lang="en-US"/>
          </a:p>
        </p:txBody>
      </p:sp>
    </p:spTree>
    <p:extLst>
      <p:ext uri="{BB962C8B-B14F-4D97-AF65-F5344CB8AC3E}">
        <p14:creationId xmlns:p14="http://schemas.microsoft.com/office/powerpoint/2010/main" val="107438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5: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Peter had a fierce temper that often got him into trouble.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5</a:t>
            </a:fld>
            <a:endParaRPr lang="en-US"/>
          </a:p>
        </p:txBody>
      </p:sp>
    </p:spTree>
    <p:extLst>
      <p:ext uri="{BB962C8B-B14F-4D97-AF65-F5344CB8AC3E}">
        <p14:creationId xmlns:p14="http://schemas.microsoft.com/office/powerpoint/2010/main" val="295395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In the Garden of Gethsemane, the night before Jesus died, Peter had cut off a soldier’s ear with his sword, then watched as the soldiers led Jesus away, without saying a word!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6</a:t>
            </a:fld>
            <a:endParaRPr lang="en-US"/>
          </a:p>
        </p:txBody>
      </p:sp>
    </p:spTree>
    <p:extLst>
      <p:ext uri="{BB962C8B-B14F-4D97-AF65-F5344CB8AC3E}">
        <p14:creationId xmlns:p14="http://schemas.microsoft.com/office/powerpoint/2010/main" val="397746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Slide7: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Jesus had told him at supper that night that before the morning cock crowed, Peter would say he didn’t know Jesus, not once, not twice, but three times!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7</a:t>
            </a:fld>
            <a:endParaRPr lang="en-US"/>
          </a:p>
        </p:txBody>
      </p:sp>
    </p:spTree>
    <p:extLst>
      <p:ext uri="{BB962C8B-B14F-4D97-AF65-F5344CB8AC3E}">
        <p14:creationId xmlns:p14="http://schemas.microsoft.com/office/powerpoint/2010/main" val="308926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as Jesus stood on trial, it happened just as Jesus said it would. Three times, people said to Peter ‘You were one of his friends, weren’t you?’ And all three times, Peter said ‘I don’t know who you mean!’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8</a:t>
            </a:fld>
            <a:endParaRPr lang="en-US"/>
          </a:p>
        </p:txBody>
      </p:sp>
    </p:spTree>
    <p:extLst>
      <p:ext uri="{BB962C8B-B14F-4D97-AF65-F5344CB8AC3E}">
        <p14:creationId xmlns:p14="http://schemas.microsoft.com/office/powerpoint/2010/main" val="104865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Then as the cock crowed with the dawn, Peter remembered what Jesus had said and left, weeping, with his heart broken.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Oh no he didn’t!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Oh yes he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0C0143-6F0F-EF4A-BE81-1D3EEF740002}" type="slidenum">
              <a:rPr lang="en-US" smtClean="0"/>
              <a:t>9</a:t>
            </a:fld>
            <a:endParaRPr lang="en-US"/>
          </a:p>
        </p:txBody>
      </p:sp>
    </p:spTree>
    <p:extLst>
      <p:ext uri="{BB962C8B-B14F-4D97-AF65-F5344CB8AC3E}">
        <p14:creationId xmlns:p14="http://schemas.microsoft.com/office/powerpoint/2010/main" val="86184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08DCF8-4498-3191-7451-EC1E002C7B0F}"/>
              </a:ext>
            </a:extLst>
          </p:cNvPr>
          <p:cNvSpPr>
            <a:spLocks noGrp="1"/>
          </p:cNvSpPr>
          <p:nvPr>
            <p:ph type="dt" sz="half" idx="10"/>
          </p:nvPr>
        </p:nvSpPr>
        <p:spPr/>
        <p:txBody>
          <a:bodyPr/>
          <a:lstStyle>
            <a:lvl1pPr>
              <a:defRPr/>
            </a:lvl1pPr>
          </a:lstStyle>
          <a:p>
            <a:fld id="{B32D96AB-F72F-40A6-9829-C1EA6CC8417B}"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89E10878-E366-E2AC-F32F-B1138509A2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2C6479-FA4F-074A-8ACF-E5318054926C}"/>
              </a:ext>
            </a:extLst>
          </p:cNvPr>
          <p:cNvSpPr>
            <a:spLocks noGrp="1"/>
          </p:cNvSpPr>
          <p:nvPr>
            <p:ph type="sldNum" sz="quarter" idx="12"/>
          </p:nvPr>
        </p:nvSpPr>
        <p:spPr/>
        <p:txBody>
          <a:bodyPr/>
          <a:lstStyle>
            <a:lvl1pPr>
              <a:defRPr/>
            </a:lvl1pPr>
          </a:lstStyle>
          <a:p>
            <a:fld id="{CC56542F-94C9-4BD8-B876-05A7C3763BFF}" type="slidenum">
              <a:rPr lang="en-US" altLang="en-US"/>
              <a:pPr/>
              <a:t>‹#›</a:t>
            </a:fld>
            <a:endParaRPr lang="en-US" altLang="en-US"/>
          </a:p>
        </p:txBody>
      </p:sp>
    </p:spTree>
    <p:extLst>
      <p:ext uri="{BB962C8B-B14F-4D97-AF65-F5344CB8AC3E}">
        <p14:creationId xmlns:p14="http://schemas.microsoft.com/office/powerpoint/2010/main" val="322692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9E57B9-39F2-C2DA-BEBC-A19125870520}"/>
              </a:ext>
            </a:extLst>
          </p:cNvPr>
          <p:cNvSpPr>
            <a:spLocks noGrp="1"/>
          </p:cNvSpPr>
          <p:nvPr>
            <p:ph type="dt" sz="half" idx="10"/>
          </p:nvPr>
        </p:nvSpPr>
        <p:spPr/>
        <p:txBody>
          <a:bodyPr/>
          <a:lstStyle>
            <a:lvl1pPr>
              <a:defRPr/>
            </a:lvl1pPr>
          </a:lstStyle>
          <a:p>
            <a:fld id="{C4FAE87D-5778-4F6F-A994-A144B1250F76}"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F6DD63B9-972B-CB8F-0E80-A6DCB7D102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3082E5-8B35-9F51-9F0A-7B80CB211140}"/>
              </a:ext>
            </a:extLst>
          </p:cNvPr>
          <p:cNvSpPr>
            <a:spLocks noGrp="1"/>
          </p:cNvSpPr>
          <p:nvPr>
            <p:ph type="sldNum" sz="quarter" idx="12"/>
          </p:nvPr>
        </p:nvSpPr>
        <p:spPr/>
        <p:txBody>
          <a:bodyPr/>
          <a:lstStyle>
            <a:lvl1pPr>
              <a:defRPr/>
            </a:lvl1pPr>
          </a:lstStyle>
          <a:p>
            <a:fld id="{7FB9102E-E724-4FE8-A1DA-9EF071E11E5D}" type="slidenum">
              <a:rPr lang="en-US" altLang="en-US"/>
              <a:pPr/>
              <a:t>‹#›</a:t>
            </a:fld>
            <a:endParaRPr lang="en-US" altLang="en-US"/>
          </a:p>
        </p:txBody>
      </p:sp>
    </p:spTree>
    <p:extLst>
      <p:ext uri="{BB962C8B-B14F-4D97-AF65-F5344CB8AC3E}">
        <p14:creationId xmlns:p14="http://schemas.microsoft.com/office/powerpoint/2010/main" val="361959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B7E8D0-04CF-76EC-F8C5-9AEE4390C305}"/>
              </a:ext>
            </a:extLst>
          </p:cNvPr>
          <p:cNvSpPr>
            <a:spLocks noGrp="1"/>
          </p:cNvSpPr>
          <p:nvPr>
            <p:ph type="dt" sz="half" idx="10"/>
          </p:nvPr>
        </p:nvSpPr>
        <p:spPr/>
        <p:txBody>
          <a:bodyPr/>
          <a:lstStyle>
            <a:lvl1pPr>
              <a:defRPr/>
            </a:lvl1pPr>
          </a:lstStyle>
          <a:p>
            <a:fld id="{0F84D379-A241-4935-ADAD-FFDD3A37DAD8}"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A5A453EF-51E6-A449-7013-9CB06C0D40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E1A98D-7BF1-AFBB-F574-5B4DC173368F}"/>
              </a:ext>
            </a:extLst>
          </p:cNvPr>
          <p:cNvSpPr>
            <a:spLocks noGrp="1"/>
          </p:cNvSpPr>
          <p:nvPr>
            <p:ph type="sldNum" sz="quarter" idx="12"/>
          </p:nvPr>
        </p:nvSpPr>
        <p:spPr/>
        <p:txBody>
          <a:bodyPr/>
          <a:lstStyle>
            <a:lvl1pPr>
              <a:defRPr/>
            </a:lvl1pPr>
          </a:lstStyle>
          <a:p>
            <a:fld id="{833FAAF5-DB30-4D8B-B748-14662DE9FFD7}" type="slidenum">
              <a:rPr lang="en-US" altLang="en-US"/>
              <a:pPr/>
              <a:t>‹#›</a:t>
            </a:fld>
            <a:endParaRPr lang="en-US" altLang="en-US"/>
          </a:p>
        </p:txBody>
      </p:sp>
    </p:spTree>
    <p:extLst>
      <p:ext uri="{BB962C8B-B14F-4D97-AF65-F5344CB8AC3E}">
        <p14:creationId xmlns:p14="http://schemas.microsoft.com/office/powerpoint/2010/main" val="387912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C74BF07-16E5-0AA9-4189-DF86E0DE47D2}"/>
              </a:ext>
            </a:extLst>
          </p:cNvPr>
          <p:cNvSpPr>
            <a:spLocks noGrp="1"/>
          </p:cNvSpPr>
          <p:nvPr>
            <p:ph type="dt" sz="half" idx="10"/>
          </p:nvPr>
        </p:nvSpPr>
        <p:spPr/>
        <p:txBody>
          <a:bodyPr/>
          <a:lstStyle>
            <a:lvl1pPr>
              <a:defRPr/>
            </a:lvl1pPr>
          </a:lstStyle>
          <a:p>
            <a:fld id="{C24AFFBF-C30D-4E57-970F-C82A3AE0AF37}"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4A36045E-15EA-7CC5-375F-6D802C5909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D14161-B8F7-B700-876E-D3B7AEAA6087}"/>
              </a:ext>
            </a:extLst>
          </p:cNvPr>
          <p:cNvSpPr>
            <a:spLocks noGrp="1"/>
          </p:cNvSpPr>
          <p:nvPr>
            <p:ph type="sldNum" sz="quarter" idx="12"/>
          </p:nvPr>
        </p:nvSpPr>
        <p:spPr/>
        <p:txBody>
          <a:bodyPr/>
          <a:lstStyle>
            <a:lvl1pPr>
              <a:defRPr/>
            </a:lvl1pPr>
          </a:lstStyle>
          <a:p>
            <a:fld id="{AE4D65BB-225E-42B9-8806-681A8D97C3E5}" type="slidenum">
              <a:rPr lang="en-US" altLang="en-US"/>
              <a:pPr/>
              <a:t>‹#›</a:t>
            </a:fld>
            <a:endParaRPr lang="en-US" altLang="en-US"/>
          </a:p>
        </p:txBody>
      </p:sp>
    </p:spTree>
    <p:extLst>
      <p:ext uri="{BB962C8B-B14F-4D97-AF65-F5344CB8AC3E}">
        <p14:creationId xmlns:p14="http://schemas.microsoft.com/office/powerpoint/2010/main" val="41578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9CE4974-CD24-E9BD-513A-FBBA877FA7B5}"/>
              </a:ext>
            </a:extLst>
          </p:cNvPr>
          <p:cNvSpPr>
            <a:spLocks noGrp="1"/>
          </p:cNvSpPr>
          <p:nvPr>
            <p:ph type="dt" sz="half" idx="10"/>
          </p:nvPr>
        </p:nvSpPr>
        <p:spPr/>
        <p:txBody>
          <a:bodyPr/>
          <a:lstStyle>
            <a:lvl1pPr>
              <a:defRPr/>
            </a:lvl1pPr>
          </a:lstStyle>
          <a:p>
            <a:fld id="{34D2213A-1CB2-492C-8C3A-32E9CE46C1F4}" type="datetimeFigureOut">
              <a:rPr lang="en-US" altLang="en-US"/>
              <a:pPr/>
              <a:t>4/6/2023</a:t>
            </a:fld>
            <a:endParaRPr lang="en-US" altLang="en-US"/>
          </a:p>
        </p:txBody>
      </p:sp>
      <p:sp>
        <p:nvSpPr>
          <p:cNvPr id="8" name="Footer Placeholder 4">
            <a:extLst>
              <a:ext uri="{FF2B5EF4-FFF2-40B4-BE49-F238E27FC236}">
                <a16:creationId xmlns:a16="http://schemas.microsoft.com/office/drawing/2014/main" id="{05B7A524-E66E-20CA-3EC7-D0BA1FCF2E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19D1DD-93F1-F0E9-9504-BDDA6F2EBBE2}"/>
              </a:ext>
            </a:extLst>
          </p:cNvPr>
          <p:cNvSpPr>
            <a:spLocks noGrp="1"/>
          </p:cNvSpPr>
          <p:nvPr>
            <p:ph type="sldNum" sz="quarter" idx="12"/>
          </p:nvPr>
        </p:nvSpPr>
        <p:spPr/>
        <p:txBody>
          <a:bodyPr/>
          <a:lstStyle>
            <a:lvl1pPr>
              <a:defRPr/>
            </a:lvl1pPr>
          </a:lstStyle>
          <a:p>
            <a:fld id="{92B91D6D-1462-49D0-9054-158B008506B4}" type="slidenum">
              <a:rPr lang="en-US" altLang="en-US"/>
              <a:pPr/>
              <a:t>‹#›</a:t>
            </a:fld>
            <a:endParaRPr lang="en-US" altLang="en-US"/>
          </a:p>
        </p:txBody>
      </p:sp>
    </p:spTree>
    <p:extLst>
      <p:ext uri="{BB962C8B-B14F-4D97-AF65-F5344CB8AC3E}">
        <p14:creationId xmlns:p14="http://schemas.microsoft.com/office/powerpoint/2010/main" val="330541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A8CDC28-1879-402C-BDD3-C6A3C48B50B1}"/>
              </a:ext>
            </a:extLst>
          </p:cNvPr>
          <p:cNvSpPr>
            <a:spLocks noGrp="1"/>
          </p:cNvSpPr>
          <p:nvPr>
            <p:ph type="dt" sz="half" idx="10"/>
          </p:nvPr>
        </p:nvSpPr>
        <p:spPr/>
        <p:txBody>
          <a:bodyPr/>
          <a:lstStyle>
            <a:lvl1pPr>
              <a:defRPr/>
            </a:lvl1pPr>
          </a:lstStyle>
          <a:p>
            <a:fld id="{E2F45276-6428-4F83-9E55-45605D45F49D}" type="datetimeFigureOut">
              <a:rPr lang="en-US" altLang="en-US"/>
              <a:pPr/>
              <a:t>4/6/2023</a:t>
            </a:fld>
            <a:endParaRPr lang="en-US" altLang="en-US"/>
          </a:p>
        </p:txBody>
      </p:sp>
      <p:sp>
        <p:nvSpPr>
          <p:cNvPr id="4" name="Footer Placeholder 4">
            <a:extLst>
              <a:ext uri="{FF2B5EF4-FFF2-40B4-BE49-F238E27FC236}">
                <a16:creationId xmlns:a16="http://schemas.microsoft.com/office/drawing/2014/main" id="{705EB955-012F-708D-4D93-871E08F05F4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23261E-7923-8723-E5EE-E39F294BABDB}"/>
              </a:ext>
            </a:extLst>
          </p:cNvPr>
          <p:cNvSpPr>
            <a:spLocks noGrp="1"/>
          </p:cNvSpPr>
          <p:nvPr>
            <p:ph type="sldNum" sz="quarter" idx="12"/>
          </p:nvPr>
        </p:nvSpPr>
        <p:spPr/>
        <p:txBody>
          <a:bodyPr/>
          <a:lstStyle>
            <a:lvl1pPr>
              <a:defRPr/>
            </a:lvl1pPr>
          </a:lstStyle>
          <a:p>
            <a:fld id="{38DDDE7E-B3F2-4C8F-A81D-107CDBD08A22}" type="slidenum">
              <a:rPr lang="en-US" altLang="en-US"/>
              <a:pPr/>
              <a:t>‹#›</a:t>
            </a:fld>
            <a:endParaRPr lang="en-US" altLang="en-US"/>
          </a:p>
        </p:txBody>
      </p:sp>
    </p:spTree>
    <p:extLst>
      <p:ext uri="{BB962C8B-B14F-4D97-AF65-F5344CB8AC3E}">
        <p14:creationId xmlns:p14="http://schemas.microsoft.com/office/powerpoint/2010/main" val="407747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3A0B43-E6D8-5E6C-AFE5-BFA7BD9FEDD0}"/>
              </a:ext>
            </a:extLst>
          </p:cNvPr>
          <p:cNvSpPr>
            <a:spLocks noGrp="1"/>
          </p:cNvSpPr>
          <p:nvPr>
            <p:ph type="dt" sz="half" idx="10"/>
          </p:nvPr>
        </p:nvSpPr>
        <p:spPr/>
        <p:txBody>
          <a:bodyPr/>
          <a:lstStyle>
            <a:lvl1pPr>
              <a:defRPr/>
            </a:lvl1pPr>
          </a:lstStyle>
          <a:p>
            <a:fld id="{4C5EA995-7A05-4727-BE84-3103289EE4AD}" type="datetimeFigureOut">
              <a:rPr lang="en-US" altLang="en-US"/>
              <a:pPr/>
              <a:t>4/6/2023</a:t>
            </a:fld>
            <a:endParaRPr lang="en-US" altLang="en-US"/>
          </a:p>
        </p:txBody>
      </p:sp>
      <p:sp>
        <p:nvSpPr>
          <p:cNvPr id="3" name="Footer Placeholder 4">
            <a:extLst>
              <a:ext uri="{FF2B5EF4-FFF2-40B4-BE49-F238E27FC236}">
                <a16:creationId xmlns:a16="http://schemas.microsoft.com/office/drawing/2014/main" id="{F02F9072-BFE0-4E9C-6AB2-C6AB1C84D2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CA1BE0-0743-035D-AB12-977992114776}"/>
              </a:ext>
            </a:extLst>
          </p:cNvPr>
          <p:cNvSpPr>
            <a:spLocks noGrp="1"/>
          </p:cNvSpPr>
          <p:nvPr>
            <p:ph type="sldNum" sz="quarter" idx="12"/>
          </p:nvPr>
        </p:nvSpPr>
        <p:spPr/>
        <p:txBody>
          <a:bodyPr/>
          <a:lstStyle>
            <a:lvl1pPr>
              <a:defRPr/>
            </a:lvl1pPr>
          </a:lstStyle>
          <a:p>
            <a:fld id="{009F5B97-B3F0-4270-8069-294E66AA2A8B}" type="slidenum">
              <a:rPr lang="en-US" altLang="en-US"/>
              <a:pPr/>
              <a:t>‹#›</a:t>
            </a:fld>
            <a:endParaRPr lang="en-US" altLang="en-US"/>
          </a:p>
        </p:txBody>
      </p:sp>
    </p:spTree>
    <p:extLst>
      <p:ext uri="{BB962C8B-B14F-4D97-AF65-F5344CB8AC3E}">
        <p14:creationId xmlns:p14="http://schemas.microsoft.com/office/powerpoint/2010/main" val="65781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52FD6C4-2780-5D05-A2FE-6383DA95772C}"/>
              </a:ext>
            </a:extLst>
          </p:cNvPr>
          <p:cNvSpPr>
            <a:spLocks noGrp="1"/>
          </p:cNvSpPr>
          <p:nvPr>
            <p:ph type="dt" sz="half" idx="10"/>
          </p:nvPr>
        </p:nvSpPr>
        <p:spPr/>
        <p:txBody>
          <a:bodyPr/>
          <a:lstStyle>
            <a:lvl1pPr>
              <a:defRPr/>
            </a:lvl1pPr>
          </a:lstStyle>
          <a:p>
            <a:fld id="{D6CFE8BE-4CBE-4D73-AB23-AEB274FDABAE}"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4B6EC509-A2A7-1351-E0A7-1340712D93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C9F2BE-7CDD-4FE2-83D0-4E687C1D15C2}"/>
              </a:ext>
            </a:extLst>
          </p:cNvPr>
          <p:cNvSpPr>
            <a:spLocks noGrp="1"/>
          </p:cNvSpPr>
          <p:nvPr>
            <p:ph type="sldNum" sz="quarter" idx="12"/>
          </p:nvPr>
        </p:nvSpPr>
        <p:spPr/>
        <p:txBody>
          <a:bodyPr/>
          <a:lstStyle>
            <a:lvl1pPr>
              <a:defRPr/>
            </a:lvl1pPr>
          </a:lstStyle>
          <a:p>
            <a:fld id="{2A59CAF3-966B-4296-B624-9ABB8E15E628}" type="slidenum">
              <a:rPr lang="en-US" altLang="en-US"/>
              <a:pPr/>
              <a:t>‹#›</a:t>
            </a:fld>
            <a:endParaRPr lang="en-US" altLang="en-US"/>
          </a:p>
        </p:txBody>
      </p:sp>
    </p:spTree>
    <p:extLst>
      <p:ext uri="{BB962C8B-B14F-4D97-AF65-F5344CB8AC3E}">
        <p14:creationId xmlns:p14="http://schemas.microsoft.com/office/powerpoint/2010/main" val="11951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D1C2815-A606-7A32-EAB7-D145E44BB02C}"/>
              </a:ext>
            </a:extLst>
          </p:cNvPr>
          <p:cNvSpPr>
            <a:spLocks noGrp="1"/>
          </p:cNvSpPr>
          <p:nvPr>
            <p:ph type="dt" sz="half" idx="10"/>
          </p:nvPr>
        </p:nvSpPr>
        <p:spPr/>
        <p:txBody>
          <a:bodyPr/>
          <a:lstStyle>
            <a:lvl1pPr>
              <a:defRPr/>
            </a:lvl1pPr>
          </a:lstStyle>
          <a:p>
            <a:fld id="{9EAD973E-3E8D-46D7-AA42-C723EAD08BCD}"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A2257BEE-BE95-6F83-DC04-ECA34CC8AF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E9D241-9125-9681-CA77-A5CCCEE87808}"/>
              </a:ext>
            </a:extLst>
          </p:cNvPr>
          <p:cNvSpPr>
            <a:spLocks noGrp="1"/>
          </p:cNvSpPr>
          <p:nvPr>
            <p:ph type="sldNum" sz="quarter" idx="12"/>
          </p:nvPr>
        </p:nvSpPr>
        <p:spPr/>
        <p:txBody>
          <a:bodyPr/>
          <a:lstStyle>
            <a:lvl1pPr>
              <a:defRPr/>
            </a:lvl1pPr>
          </a:lstStyle>
          <a:p>
            <a:fld id="{D72662C4-7082-42FA-8888-B8F123729B75}" type="slidenum">
              <a:rPr lang="en-US" altLang="en-US"/>
              <a:pPr/>
              <a:t>‹#›</a:t>
            </a:fld>
            <a:endParaRPr lang="en-US" altLang="en-US"/>
          </a:p>
        </p:txBody>
      </p:sp>
    </p:spTree>
    <p:extLst>
      <p:ext uri="{BB962C8B-B14F-4D97-AF65-F5344CB8AC3E}">
        <p14:creationId xmlns:p14="http://schemas.microsoft.com/office/powerpoint/2010/main" val="186206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929444-BC1E-7CBC-4699-CFBB0174B4B7}"/>
              </a:ext>
            </a:extLst>
          </p:cNvPr>
          <p:cNvSpPr>
            <a:spLocks noGrp="1"/>
          </p:cNvSpPr>
          <p:nvPr>
            <p:ph type="dt" sz="half" idx="10"/>
          </p:nvPr>
        </p:nvSpPr>
        <p:spPr/>
        <p:txBody>
          <a:bodyPr/>
          <a:lstStyle>
            <a:lvl1pPr>
              <a:defRPr/>
            </a:lvl1pPr>
          </a:lstStyle>
          <a:p>
            <a:fld id="{C1ECD459-7250-4932-9736-0E5C3C72F040}"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F5E15D1B-2DC6-82D8-7527-A149D97FF0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F7B978-71E1-90A1-C96A-2B20A647BEAA}"/>
              </a:ext>
            </a:extLst>
          </p:cNvPr>
          <p:cNvSpPr>
            <a:spLocks noGrp="1"/>
          </p:cNvSpPr>
          <p:nvPr>
            <p:ph type="sldNum" sz="quarter" idx="12"/>
          </p:nvPr>
        </p:nvSpPr>
        <p:spPr/>
        <p:txBody>
          <a:bodyPr/>
          <a:lstStyle>
            <a:lvl1pPr>
              <a:defRPr/>
            </a:lvl1pPr>
          </a:lstStyle>
          <a:p>
            <a:fld id="{131D85EC-2FBA-40D3-8991-A0D32F4E9A66}" type="slidenum">
              <a:rPr lang="en-US" altLang="en-US"/>
              <a:pPr/>
              <a:t>‹#›</a:t>
            </a:fld>
            <a:endParaRPr lang="en-US" altLang="en-US"/>
          </a:p>
        </p:txBody>
      </p:sp>
    </p:spTree>
    <p:extLst>
      <p:ext uri="{BB962C8B-B14F-4D97-AF65-F5344CB8AC3E}">
        <p14:creationId xmlns:p14="http://schemas.microsoft.com/office/powerpoint/2010/main" val="378789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721C53-015F-D632-8187-2F7F1804EAC5}"/>
              </a:ext>
            </a:extLst>
          </p:cNvPr>
          <p:cNvSpPr>
            <a:spLocks noGrp="1"/>
          </p:cNvSpPr>
          <p:nvPr>
            <p:ph type="dt" sz="half" idx="10"/>
          </p:nvPr>
        </p:nvSpPr>
        <p:spPr/>
        <p:txBody>
          <a:bodyPr/>
          <a:lstStyle>
            <a:lvl1pPr>
              <a:defRPr/>
            </a:lvl1pPr>
          </a:lstStyle>
          <a:p>
            <a:fld id="{1B31C81D-AE54-4983-9EDE-B4C8663B4D58}"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636B1063-0E5D-63D0-BE3B-166FBB2B8E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3C84C3-C0B7-5098-020C-5A620737475F}"/>
              </a:ext>
            </a:extLst>
          </p:cNvPr>
          <p:cNvSpPr>
            <a:spLocks noGrp="1"/>
          </p:cNvSpPr>
          <p:nvPr>
            <p:ph type="sldNum" sz="quarter" idx="12"/>
          </p:nvPr>
        </p:nvSpPr>
        <p:spPr/>
        <p:txBody>
          <a:bodyPr/>
          <a:lstStyle>
            <a:lvl1pPr>
              <a:defRPr/>
            </a:lvl1pPr>
          </a:lstStyle>
          <a:p>
            <a:fld id="{757B580D-FBC4-4E53-93E7-CCEBB2835750}" type="slidenum">
              <a:rPr lang="en-US" altLang="en-US"/>
              <a:pPr/>
              <a:t>‹#›</a:t>
            </a:fld>
            <a:endParaRPr lang="en-US" altLang="en-US"/>
          </a:p>
        </p:txBody>
      </p:sp>
    </p:spTree>
    <p:extLst>
      <p:ext uri="{BB962C8B-B14F-4D97-AF65-F5344CB8AC3E}">
        <p14:creationId xmlns:p14="http://schemas.microsoft.com/office/powerpoint/2010/main" val="159178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614D3A-A352-14DB-B1DE-0B9E9195357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2238B04C-70F2-0CA6-E04F-FB95B7980F6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04A86E3-B89B-EC4C-F841-70037D5E821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C55AE44A-B5E3-4CB2-AED8-8F906FED8FCD}"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85B59AFC-7464-F9C7-716C-6EA2E3CCDD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E47F221-95AC-ABA5-5A0B-353BAE2DE5F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19228D3-639C-4BDE-8B5B-7E80A91D677A}" type="slidenum">
              <a:rPr lang="en-US" altLang="en-US"/>
              <a:pPr/>
              <a:t>‹#›</a:t>
            </a:fld>
            <a:endParaRPr lang="en-US" altLang="en-US"/>
          </a:p>
        </p:txBody>
      </p:sp>
    </p:spTree>
    <p:extLst>
      <p:ext uri="{BB962C8B-B14F-4D97-AF65-F5344CB8AC3E}">
        <p14:creationId xmlns:p14="http://schemas.microsoft.com/office/powerpoint/2010/main" val="3600760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grpSp>
        <p:nvGrpSpPr>
          <p:cNvPr id="7" name="Group 6">
            <a:extLst>
              <a:ext uri="{FF2B5EF4-FFF2-40B4-BE49-F238E27FC236}">
                <a16:creationId xmlns:a16="http://schemas.microsoft.com/office/drawing/2014/main" id="{0A56D352-C60E-0E38-75B2-71930FB263AC}"/>
              </a:ext>
            </a:extLst>
          </p:cNvPr>
          <p:cNvGrpSpPr/>
          <p:nvPr/>
        </p:nvGrpSpPr>
        <p:grpSpPr>
          <a:xfrm>
            <a:off x="0" y="1245476"/>
            <a:ext cx="8880050" cy="4367048"/>
            <a:chOff x="0" y="788276"/>
            <a:chExt cx="8880050" cy="4367048"/>
          </a:xfrm>
        </p:grpSpPr>
        <p:pic>
          <p:nvPicPr>
            <p:cNvPr id="5" name="Graphic 4" descr="Crown with solid fill">
              <a:extLst>
                <a:ext uri="{FF2B5EF4-FFF2-40B4-BE49-F238E27FC236}">
                  <a16:creationId xmlns:a16="http://schemas.microsoft.com/office/drawing/2014/main" id="{992D4B1C-40E8-659A-F688-305388CB88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788276"/>
              <a:ext cx="4367048" cy="4367048"/>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4170106" y="2274838"/>
              <a:ext cx="4709944" cy="2308324"/>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Follow my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lead!</a:t>
              </a:r>
            </a:p>
          </p:txBody>
        </p:sp>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ACD7142-9074-F4E4-703F-4AA543E171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C40D77E-D95B-05E8-675F-248E60D188A9}"/>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0AAA0A04-A073-2C6A-0665-4886F0E327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D0EB50A-96CE-9672-8EB8-81F3653A640D}"/>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95BD652-401B-259E-2E0B-BA85D5BCFE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F2F1068-F8CA-515A-7868-023BB82A8ABD}"/>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
        <p:nvSpPr>
          <p:cNvPr id="3" name="Speech Bubble: Rectangle with Corners Rounded 2">
            <a:extLst>
              <a:ext uri="{FF2B5EF4-FFF2-40B4-BE49-F238E27FC236}">
                <a16:creationId xmlns:a16="http://schemas.microsoft.com/office/drawing/2014/main" id="{FE10FA69-EC66-ED25-F11C-A2F297BB9F0F}"/>
              </a:ext>
            </a:extLst>
          </p:cNvPr>
          <p:cNvSpPr/>
          <p:nvPr/>
        </p:nvSpPr>
        <p:spPr>
          <a:xfrm>
            <a:off x="397565" y="543339"/>
            <a:ext cx="3008244" cy="1192696"/>
          </a:xfrm>
          <a:prstGeom prst="wedgeRoundRectCallout">
            <a:avLst>
              <a:gd name="adj1" fmla="val 52295"/>
              <a:gd name="adj2" fmla="val 8598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Take care of my lambs!</a:t>
            </a:r>
          </a:p>
        </p:txBody>
      </p:sp>
      <p:sp>
        <p:nvSpPr>
          <p:cNvPr id="5" name="Speech Bubble: Rectangle with Corners Rounded 4">
            <a:extLst>
              <a:ext uri="{FF2B5EF4-FFF2-40B4-BE49-F238E27FC236}">
                <a16:creationId xmlns:a16="http://schemas.microsoft.com/office/drawing/2014/main" id="{2700253D-7263-A78B-90C9-4AD1364D3162}"/>
              </a:ext>
            </a:extLst>
          </p:cNvPr>
          <p:cNvSpPr/>
          <p:nvPr/>
        </p:nvSpPr>
        <p:spPr>
          <a:xfrm>
            <a:off x="397565" y="543339"/>
            <a:ext cx="3008244" cy="1192696"/>
          </a:xfrm>
          <a:prstGeom prst="wedgeRoundRectCallout">
            <a:avLst>
              <a:gd name="adj1" fmla="val 52295"/>
              <a:gd name="adj2" fmla="val 8598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Take care of my sheep!</a:t>
            </a:r>
          </a:p>
        </p:txBody>
      </p:sp>
      <p:sp>
        <p:nvSpPr>
          <p:cNvPr id="6" name="Rectangle: Rounded Corners 5">
            <a:extLst>
              <a:ext uri="{FF2B5EF4-FFF2-40B4-BE49-F238E27FC236}">
                <a16:creationId xmlns:a16="http://schemas.microsoft.com/office/drawing/2014/main" id="{08A1C85C-98C5-B666-35E8-F7B6505B5379}"/>
              </a:ext>
            </a:extLst>
          </p:cNvPr>
          <p:cNvSpPr/>
          <p:nvPr/>
        </p:nvSpPr>
        <p:spPr>
          <a:xfrm>
            <a:off x="3929270" y="5347251"/>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
        <p:nvSpPr>
          <p:cNvPr id="7" name="Speech Bubble: Rectangle with Corners Rounded 6">
            <a:extLst>
              <a:ext uri="{FF2B5EF4-FFF2-40B4-BE49-F238E27FC236}">
                <a16:creationId xmlns:a16="http://schemas.microsoft.com/office/drawing/2014/main" id="{4F353495-1A91-5C82-11E1-D29AC2112197}"/>
              </a:ext>
            </a:extLst>
          </p:cNvPr>
          <p:cNvSpPr/>
          <p:nvPr/>
        </p:nvSpPr>
        <p:spPr>
          <a:xfrm>
            <a:off x="397565" y="543339"/>
            <a:ext cx="3008244" cy="1192696"/>
          </a:xfrm>
          <a:prstGeom prst="wedgeRoundRectCallout">
            <a:avLst>
              <a:gd name="adj1" fmla="val 52295"/>
              <a:gd name="adj2" fmla="val 8598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Feed my sheep!</a:t>
            </a:r>
          </a:p>
        </p:txBody>
      </p:sp>
      <p:sp>
        <p:nvSpPr>
          <p:cNvPr id="8" name="Rectangle: Rounded Corners 7">
            <a:extLst>
              <a:ext uri="{FF2B5EF4-FFF2-40B4-BE49-F238E27FC236}">
                <a16:creationId xmlns:a16="http://schemas.microsoft.com/office/drawing/2014/main" id="{36C92923-9D1C-E179-D196-F8137290B473}"/>
              </a:ext>
            </a:extLst>
          </p:cNvPr>
          <p:cNvSpPr/>
          <p:nvPr/>
        </p:nvSpPr>
        <p:spPr>
          <a:xfrm>
            <a:off x="3790122" y="5181598"/>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58ECE22F-5066-0289-48CE-D7A9255AD8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ABAE60D-B2E7-B84D-5739-566E57CB29E3}"/>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95BD652-401B-259E-2E0B-BA85D5BCFE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CD22D4-0067-FDC2-C112-ED433D3B81C6}"/>
              </a:ext>
            </a:extLst>
          </p:cNvPr>
          <p:cNvSpPr txBox="1">
            <a:spLocks noChangeArrowheads="1"/>
          </p:cNvSpPr>
          <p:nvPr/>
        </p:nvSpPr>
        <p:spPr bwMode="auto">
          <a:xfrm>
            <a:off x="0" y="3940974"/>
            <a:ext cx="9145116" cy="2419124"/>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wonder why Jesus asked Peter the same question three times?....</a:t>
            </a:r>
            <a:endParaRPr lang="en-GB" sz="2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fontAlgn="base" hangingPunct="0">
              <a:spcAft>
                <a:spcPct val="0"/>
              </a:spcAft>
              <a:buNone/>
              <a:defRPr/>
            </a:pPr>
            <a:r>
              <a:rPr lang="en-GB" sz="2800" b="1" dirty="0">
                <a:latin typeface="Century Gothic" panose="020B0502020202020204" pitchFamily="34" charset="0"/>
              </a:rPr>
              <a:t>….I </a:t>
            </a:r>
            <a:r>
              <a:rPr lang="en-US" sz="2800" b="1" dirty="0">
                <a:latin typeface="Century Gothic" panose="020B0502020202020204" pitchFamily="34" charset="0"/>
              </a:rPr>
              <a:t>wonder what Jesus meant by ‘take care of my sheep’?....</a:t>
            </a:r>
          </a:p>
          <a:p>
            <a:pPr algn="ctr" eaLnBrk="0" fontAlgn="base" hangingPunct="0">
              <a:spcAft>
                <a:spcPct val="0"/>
              </a:spcAft>
              <a:buNone/>
              <a:defRPr/>
            </a:pPr>
            <a:r>
              <a:rPr lang="en-US" sz="2800" b="1"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….and whether Peter did what Jesus asked?....</a:t>
            </a:r>
            <a:endPar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620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wd">
                                    <p:tmPct val="10000"/>
                                  </p:iterate>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par>
                          <p:cTn id="17" fill="hold">
                            <p:stCondLst>
                              <p:cond delay="2300"/>
                            </p:stCondLst>
                            <p:childTnLst>
                              <p:par>
                                <p:cTn id="18" presetID="10" presetClass="entr" presetSubtype="0" fill="hold" grpId="1" nodeType="afterEffect">
                                  <p:stCondLst>
                                    <p:cond delay="0"/>
                                  </p:stCondLst>
                                  <p:iterate type="wd">
                                    <p:tmPct val="10000"/>
                                  </p:iterate>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 grpId="1"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95BD652-401B-259E-2E0B-BA85D5BCFE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CD22D4-0067-FDC2-C112-ED433D3B81C6}"/>
              </a:ext>
            </a:extLst>
          </p:cNvPr>
          <p:cNvSpPr txBox="1">
            <a:spLocks noChangeArrowheads="1"/>
          </p:cNvSpPr>
          <p:nvPr/>
        </p:nvSpPr>
        <p:spPr bwMode="auto">
          <a:xfrm>
            <a:off x="0" y="3940974"/>
            <a:ext cx="9145116" cy="2850011"/>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wonder what you think Peter learned from his mistakes?....or what you think we learn from ours?....</a:t>
            </a:r>
            <a:endParaRPr lang="en-GB" sz="2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fontAlgn="base" hangingPunct="0">
              <a:spcAft>
                <a:spcPct val="0"/>
              </a:spcAft>
              <a:buNone/>
              <a:defRPr/>
            </a:pPr>
            <a:r>
              <a:rPr lang="en-GB" sz="2800" b="1" dirty="0">
                <a:latin typeface="Century Gothic" panose="020B0502020202020204" pitchFamily="34" charset="0"/>
              </a:rPr>
              <a:t>….I </a:t>
            </a:r>
            <a:r>
              <a:rPr lang="en-US" sz="2800" b="1" dirty="0">
                <a:latin typeface="Century Gothic" panose="020B0502020202020204" pitchFamily="34" charset="0"/>
              </a:rPr>
              <a:t>wonder what this story might show us about being a leader?....</a:t>
            </a:r>
          </a:p>
          <a:p>
            <a:pPr algn="ctr" eaLnBrk="0" fontAlgn="base" hangingPunct="0">
              <a:spcAft>
                <a:spcPct val="0"/>
              </a:spcAft>
              <a:buNone/>
              <a:defRPr/>
            </a:pPr>
            <a:r>
              <a:rPr lang="en-US" sz="2800" b="1"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….I wonder what this story teaches us about the importance of forgiveness?....</a:t>
            </a:r>
            <a:endPar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4891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wd">
                                    <p:tmPct val="10000"/>
                                  </p:iterate>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iterate type="wd">
                                    <p:tmPct val="10000"/>
                                  </p:iterate>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 grpId="1"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C6D7D85-0C7F-C648-7020-2FDC876057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9550"/>
            <a:ext cx="9144000" cy="6438900"/>
          </a:xfrm>
          <a:prstGeom prst="rect">
            <a:avLst/>
          </a:prstGeom>
        </p:spPr>
      </p:pic>
      <p:sp>
        <p:nvSpPr>
          <p:cNvPr id="4" name="TextBox 3">
            <a:extLst>
              <a:ext uri="{FF2B5EF4-FFF2-40B4-BE49-F238E27FC236}">
                <a16:creationId xmlns:a16="http://schemas.microsoft.com/office/drawing/2014/main" id="{CA79C24B-C9DE-30F7-E24C-0FBA6E8E9373}"/>
              </a:ext>
            </a:extLst>
          </p:cNvPr>
          <p:cNvSpPr txBox="1">
            <a:spLocks noChangeArrowheads="1"/>
          </p:cNvSpPr>
          <p:nvPr/>
        </p:nvSpPr>
        <p:spPr bwMode="auto">
          <a:xfrm>
            <a:off x="0" y="5491478"/>
            <a:ext cx="9145116" cy="954107"/>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‘Forgive us for the wrong things we do, as we forgive people when</a:t>
            </a:r>
            <a:r>
              <a:rPr kumimoji="0" lang="en-GB" altLang="en-US" sz="2800" b="1" i="0" u="none" strike="noStrike" kern="0" cap="none" spc="0" normalizeH="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they</a:t>
            </a: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do wrong to us.’</a:t>
            </a:r>
            <a:endPar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1357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 grpId="1" uiExpan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97525E50-4497-F410-8350-706069D517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65308"/>
            <a:ext cx="9144000" cy="6096000"/>
          </a:xfrm>
          <a:prstGeom prst="rect">
            <a:avLst/>
          </a:prstGeom>
        </p:spPr>
      </p:pic>
      <p:sp>
        <p:nvSpPr>
          <p:cNvPr id="4" name="TextBox 3">
            <a:extLst>
              <a:ext uri="{FF2B5EF4-FFF2-40B4-BE49-F238E27FC236}">
                <a16:creationId xmlns:a16="http://schemas.microsoft.com/office/drawing/2014/main" id="{F2A66CC2-BDD4-ADE7-6B80-501B2DE0D54B}"/>
              </a:ext>
            </a:extLst>
          </p:cNvPr>
          <p:cNvSpPr txBox="1">
            <a:spLocks noChangeArrowheads="1"/>
          </p:cNvSpPr>
          <p:nvPr/>
        </p:nvSpPr>
        <p:spPr bwMode="auto">
          <a:xfrm>
            <a:off x="132521" y="164099"/>
            <a:ext cx="8878958" cy="336707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eaLnBrk="0" fontAlgn="base" hangingPunct="0">
              <a:spcAft>
                <a:spcPct val="0"/>
              </a:spcAft>
              <a:buNone/>
              <a:defRPr/>
            </a:pP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Dear God, who is forgiving,</a:t>
            </a:r>
          </a:p>
          <a:p>
            <a:pPr lvl="0" eaLnBrk="0" fontAlgn="base" hangingPunct="0">
              <a:spcAft>
                <a:spcPct val="0"/>
              </a:spcAft>
              <a:buNone/>
              <a:defRPr/>
            </a:pP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Thank you for the story of Peter, and what it shows us about being forgiven.</a:t>
            </a:r>
          </a:p>
          <a:p>
            <a:pPr lvl="0" eaLnBrk="0" fontAlgn="base" hangingPunct="0">
              <a:spcAft>
                <a:spcPct val="0"/>
              </a:spcAft>
              <a:buNone/>
              <a:defRPr/>
            </a:pP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Thank you that he got a second chance, even when he let his friends down.</a:t>
            </a:r>
          </a:p>
          <a:p>
            <a:pPr lvl="0" eaLnBrk="0" fontAlgn="base" hangingPunct="0">
              <a:spcAft>
                <a:spcPct val="0"/>
              </a:spcAft>
              <a:buNone/>
              <a:defRPr/>
            </a:pP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Help us to be like Peter, to learn from our mistakes and to forgive, as we have been forgiven.</a:t>
            </a:r>
          </a:p>
        </p:txBody>
      </p:sp>
    </p:spTree>
    <p:extLst>
      <p:ext uri="{BB962C8B-B14F-4D97-AF65-F5344CB8AC3E}">
        <p14:creationId xmlns:p14="http://schemas.microsoft.com/office/powerpoint/2010/main" val="132960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65112" y="4604164"/>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be forgiving.</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9" name="Picture 8" descr="A picture containing person, water sport&#10;&#10;Description automatically generated">
            <a:extLst>
              <a:ext uri="{FF2B5EF4-FFF2-40B4-BE49-F238E27FC236}">
                <a16:creationId xmlns:a16="http://schemas.microsoft.com/office/drawing/2014/main" id="{330CEFC1-5104-5CC8-AF03-967FEBA59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76" b="35391"/>
          <a:stretch/>
        </p:blipFill>
        <p:spPr>
          <a:xfrm>
            <a:off x="0" y="285154"/>
            <a:ext cx="9144000" cy="4019533"/>
          </a:xfrm>
          <a:prstGeom prst="rect">
            <a:avLst/>
          </a:prstGeom>
          <a:ln>
            <a:solidFill>
              <a:schemeClr val="tx1"/>
            </a:solidFill>
          </a:ln>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8">
            <a:extLst>
              <a:ext uri="{FF2B5EF4-FFF2-40B4-BE49-F238E27FC236}">
                <a16:creationId xmlns:a16="http://schemas.microsoft.com/office/drawing/2014/main" id="{7419D791-83F4-90DA-4D99-4A42223EC6BD}"/>
              </a:ext>
            </a:extLst>
          </p:cNvPr>
          <p:cNvSpPr txBox="1">
            <a:spLocks noChangeArrowheads="1"/>
          </p:cNvSpPr>
          <p:nvPr/>
        </p:nvSpPr>
        <p:spPr bwMode="auto">
          <a:xfrm>
            <a:off x="195974" y="4057181"/>
            <a:ext cx="87520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solidFill>
                  <a:srgbClr val="FFFFFF"/>
                </a:solidFill>
                <a:latin typeface="Century Gothic" panose="020B0502020202020204" pitchFamily="34" charset="0"/>
              </a:rPr>
              <a:t>Cloths clean up mess! Hold the cloth and think about the people you care about. Do any of them need to be given a second chance? Or is there someone who needs you to say ‘sorry’ to them?</a:t>
            </a:r>
          </a:p>
        </p:txBody>
      </p:sp>
      <p:pic>
        <p:nvPicPr>
          <p:cNvPr id="4" name="Picture 3">
            <a:extLst>
              <a:ext uri="{FF2B5EF4-FFF2-40B4-BE49-F238E27FC236}">
                <a16:creationId xmlns:a16="http://schemas.microsoft.com/office/drawing/2014/main" id="{82C23067-425E-80A4-B0CA-0A729D9C63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4974" y="383588"/>
            <a:ext cx="6414052" cy="31569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2185B5-8211-418A-A242-DC4C9292B32F}"/>
              </a:ext>
            </a:extLst>
          </p:cNvPr>
          <p:cNvSpPr txBox="1"/>
          <p:nvPr/>
        </p:nvSpPr>
        <p:spPr>
          <a:xfrm>
            <a:off x="116457" y="250569"/>
            <a:ext cx="8911087" cy="1754326"/>
          </a:xfrm>
          <a:prstGeom prst="rect">
            <a:avLst/>
          </a:prstGeom>
          <a:noFill/>
        </p:spPr>
        <p:txBody>
          <a:bodyPr wrap="square">
            <a:spAutoFit/>
          </a:bodyPr>
          <a:lstStyle/>
          <a:p>
            <a:pPr algn="ctr" eaLnBrk="1" fontAlgn="auto" hangingPunct="1">
              <a:spcBef>
                <a:spcPts val="0"/>
              </a:spcBef>
              <a:spcAft>
                <a:spcPts val="0"/>
              </a:spcAft>
              <a:defRPr/>
            </a:pPr>
            <a:r>
              <a:rPr lang="en-US" sz="5400" b="1" dirty="0">
                <a:solidFill>
                  <a:prstClr val="white"/>
                </a:solidFill>
                <a:latin typeface="Century Gothic"/>
                <a:cs typeface="Century Gothic"/>
              </a:rPr>
              <a:t>What qualities does a good leader need?</a:t>
            </a:r>
            <a:endParaRPr lang="en-US" sz="5400" b="1" dirty="0">
              <a:solidFill>
                <a:prstClr val="white"/>
              </a:solidFill>
              <a:latin typeface="Century Gothic"/>
              <a:ea typeface="+mn-ea"/>
              <a:cs typeface="Century Gothic"/>
            </a:endParaRPr>
          </a:p>
        </p:txBody>
      </p:sp>
      <p:pic>
        <p:nvPicPr>
          <p:cNvPr id="4" name="Picture 3">
            <a:extLst>
              <a:ext uri="{FF2B5EF4-FFF2-40B4-BE49-F238E27FC236}">
                <a16:creationId xmlns:a16="http://schemas.microsoft.com/office/drawing/2014/main" id="{1CE9A0F4-044D-D1B6-DC66-3FC8EE74A7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1035"/>
          <a:stretch/>
        </p:blipFill>
        <p:spPr>
          <a:xfrm>
            <a:off x="1645920" y="2319130"/>
            <a:ext cx="5852160" cy="4035950"/>
          </a:xfrm>
          <a:prstGeom prst="rect">
            <a:avLst/>
          </a:prstGeom>
        </p:spPr>
      </p:pic>
    </p:spTree>
    <p:extLst>
      <p:ext uri="{BB962C8B-B14F-4D97-AF65-F5344CB8AC3E}">
        <p14:creationId xmlns:p14="http://schemas.microsoft.com/office/powerpoint/2010/main" val="244789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1F0B96FB-0898-363D-3642-13259BDD41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9879918-EF8F-5ABD-4DB2-FDDF0E44A894}"/>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grpSp>
        <p:nvGrpSpPr>
          <p:cNvPr id="3" name="Group 3">
            <a:extLst>
              <a:ext uri="{FF2B5EF4-FFF2-40B4-BE49-F238E27FC236}">
                <a16:creationId xmlns:a16="http://schemas.microsoft.com/office/drawing/2014/main" id="{A33D040A-24BF-6970-A725-9F41CB09AF5B}"/>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CC987C69-B37E-6FC3-B369-9780A0D3E0B7}"/>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28274C78-814F-04AD-5BB6-E53547CCBE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22B62060-916B-F32B-9007-65126E09A18B}"/>
              </a:ext>
            </a:extLst>
          </p:cNvPr>
          <p:cNvSpPr txBox="1"/>
          <p:nvPr/>
        </p:nvSpPr>
        <p:spPr>
          <a:xfrm>
            <a:off x="116457" y="48394"/>
            <a:ext cx="8911087" cy="1015663"/>
          </a:xfrm>
          <a:prstGeom prst="rect">
            <a:avLst/>
          </a:prstGeom>
          <a:noFill/>
        </p:spPr>
        <p:txBody>
          <a:bodyPr wrap="square">
            <a:spAutoFit/>
          </a:bodyPr>
          <a:lstStyle/>
          <a:p>
            <a:pPr algn="ctr" eaLnBrk="1" fontAlgn="auto" hangingPunct="1">
              <a:spcBef>
                <a:spcPts val="0"/>
              </a:spcBef>
              <a:spcAft>
                <a:spcPts val="0"/>
              </a:spcAft>
              <a:defRPr/>
            </a:pPr>
            <a:r>
              <a:rPr lang="en-US" sz="6000" b="1" dirty="0">
                <a:solidFill>
                  <a:prstClr val="white"/>
                </a:solidFill>
                <a:latin typeface="Century Gothic"/>
                <a:ea typeface="+mn-ea"/>
                <a:cs typeface="Century Gothic"/>
              </a:rPr>
              <a:t>Peter’s second chance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4B85F6E-17C3-CDC5-D8C7-C5A884E9C7E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B6A3469-656F-2CA0-9F65-7BF2DA34B861}"/>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54C60E18-6031-CDCF-144E-1F6C026323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7E72149-30B6-DA78-B7C3-6457867170C1}"/>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AC374C4-2809-3CBB-F48F-E938B80E50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E9B21E5-B9E5-6C9A-4636-85DA5E07B1B1}"/>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41D7643-9FC3-D459-9DD9-B1F07620DD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377BFFB-692D-1A4B-C4BD-287EB390556D}"/>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1F40D58-4B49-A8B4-0D2D-715461D106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BB4BBF0-37C2-A0FD-6600-933F6D9CF7D2}"/>
              </a:ext>
            </a:extLst>
          </p:cNvPr>
          <p:cNvSpPr/>
          <p:nvPr/>
        </p:nvSpPr>
        <p:spPr>
          <a:xfrm>
            <a:off x="4094922" y="5512904"/>
            <a:ext cx="4744278" cy="102041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he did!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1245</TotalTime>
  <Words>1455</Words>
  <Application>Microsoft Office PowerPoint</Application>
  <PresentationFormat>On-screen Show (4:3)</PresentationFormat>
  <Paragraphs>102</Paragraphs>
  <Slides>20</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Avenir Next LT Pro</vt:lpstr>
      <vt:lpstr>Calibri</vt:lpstr>
      <vt:lpstr>Cambria</vt:lpstr>
      <vt:lpstr>Century Gothic</vt:lpstr>
      <vt:lpstr>Symbol</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39</cp:revision>
  <dcterms:created xsi:type="dcterms:W3CDTF">2016-04-24T09:46:13Z</dcterms:created>
  <dcterms:modified xsi:type="dcterms:W3CDTF">2023-04-06T00:41:51Z</dcterms:modified>
</cp:coreProperties>
</file>