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05" r:id="rId2"/>
  </p:sldMasterIdLst>
  <p:notesMasterIdLst>
    <p:notesMasterId r:id="rId37"/>
  </p:notesMasterIdLst>
  <p:sldIdLst>
    <p:sldId id="348" r:id="rId3"/>
    <p:sldId id="349" r:id="rId4"/>
    <p:sldId id="350" r:id="rId5"/>
    <p:sldId id="280" r:id="rId6"/>
    <p:sldId id="278" r:id="rId7"/>
    <p:sldId id="319" r:id="rId8"/>
    <p:sldId id="279" r:id="rId9"/>
    <p:sldId id="321" r:id="rId10"/>
    <p:sldId id="351" r:id="rId11"/>
    <p:sldId id="320" r:id="rId12"/>
    <p:sldId id="267" r:id="rId13"/>
    <p:sldId id="323" r:id="rId14"/>
    <p:sldId id="322" r:id="rId15"/>
    <p:sldId id="324" r:id="rId16"/>
    <p:sldId id="325" r:id="rId17"/>
    <p:sldId id="431" r:id="rId18"/>
    <p:sldId id="318" r:id="rId19"/>
    <p:sldId id="317" r:id="rId20"/>
    <p:sldId id="432" r:id="rId21"/>
    <p:sldId id="264" r:id="rId22"/>
    <p:sldId id="354" r:id="rId23"/>
    <p:sldId id="265" r:id="rId24"/>
    <p:sldId id="266" r:id="rId25"/>
    <p:sldId id="270" r:id="rId26"/>
    <p:sldId id="277" r:id="rId27"/>
    <p:sldId id="281" r:id="rId28"/>
    <p:sldId id="268" r:id="rId29"/>
    <p:sldId id="272" r:id="rId30"/>
    <p:sldId id="259" r:id="rId31"/>
    <p:sldId id="353" r:id="rId32"/>
    <p:sldId id="355" r:id="rId33"/>
    <p:sldId id="273" r:id="rId34"/>
    <p:sldId id="347" r:id="rId35"/>
    <p:sldId id="352" r:id="rId3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E288FD-1CE9-4AFD-AAE1-6831262112E6}" v="27" dt="2026-07-18T18:27:53.9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1" autoAdjust="0"/>
    <p:restoredTop sz="66341" autoAdjust="0"/>
  </p:normalViewPr>
  <p:slideViewPr>
    <p:cSldViewPr snapToGrid="0" snapToObjects="1">
      <p:cViewPr varScale="1">
        <p:scale>
          <a:sx n="67" d="100"/>
          <a:sy n="67" d="100"/>
        </p:scale>
        <p:origin x="1632" y="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5/10/relationships/revisionInfo" Target="revisionInfo.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modSld">
      <pc:chgData name="Rachel Boxer" userId="6da37c9f42e40059" providerId="LiveId" clId="{0E13CC8D-59C2-4409-A640-E738E4606E44}" dt="2026-07-18T18:27:53.973" v="40"/>
      <pc:docMkLst>
        <pc:docMk/>
      </pc:docMkLst>
      <pc:sldChg chg="addSp modSp mod modAnim">
        <pc:chgData name="Rachel Boxer" userId="6da37c9f42e40059" providerId="LiveId" clId="{0E13CC8D-59C2-4409-A640-E738E4606E44}" dt="2026-07-18T18:26:30.007" v="31" actId="1076"/>
        <pc:sldMkLst>
          <pc:docMk/>
          <pc:sldMk cId="0" sldId="267"/>
        </pc:sldMkLst>
        <pc:picChg chg="add mod">
          <ac:chgData name="Rachel Boxer" userId="6da37c9f42e40059" providerId="LiveId" clId="{0E13CC8D-59C2-4409-A640-E738E4606E44}" dt="2026-07-18T18:25:29.168" v="13"/>
          <ac:picMkLst>
            <pc:docMk/>
            <pc:sldMk cId="0" sldId="267"/>
            <ac:picMk id="3" creationId="{3DDF2946-1286-DB95-4421-8B4013C7CC37}"/>
          </ac:picMkLst>
        </pc:picChg>
        <pc:picChg chg="add mod">
          <ac:chgData name="Rachel Boxer" userId="6da37c9f42e40059" providerId="LiveId" clId="{0E13CC8D-59C2-4409-A640-E738E4606E44}" dt="2026-07-18T18:26:24.506" v="30" actId="1076"/>
          <ac:picMkLst>
            <pc:docMk/>
            <pc:sldMk cId="0" sldId="267"/>
            <ac:picMk id="4" creationId="{F472EF40-D777-CA30-D32F-27912AEE5CD3}"/>
          </ac:picMkLst>
        </pc:picChg>
        <pc:picChg chg="add mod">
          <ac:chgData name="Rachel Boxer" userId="6da37c9f42e40059" providerId="LiveId" clId="{0E13CC8D-59C2-4409-A640-E738E4606E44}" dt="2026-07-18T18:25:55.265" v="19"/>
          <ac:picMkLst>
            <pc:docMk/>
            <pc:sldMk cId="0" sldId="267"/>
            <ac:picMk id="5" creationId="{5236EF52-720E-4426-09FC-B0F8AF14718C}"/>
          </ac:picMkLst>
        </pc:picChg>
        <pc:picChg chg="add mod">
          <ac:chgData name="Rachel Boxer" userId="6da37c9f42e40059" providerId="LiveId" clId="{0E13CC8D-59C2-4409-A640-E738E4606E44}" dt="2026-07-18T18:26:30.007" v="31" actId="1076"/>
          <ac:picMkLst>
            <pc:docMk/>
            <pc:sldMk cId="0" sldId="267"/>
            <ac:picMk id="6" creationId="{4F968F0C-A529-00FE-0F73-F86360CAED14}"/>
          </ac:picMkLst>
        </pc:picChg>
        <pc:picChg chg="mod">
          <ac:chgData name="Rachel Boxer" userId="6da37c9f42e40059" providerId="LiveId" clId="{0E13CC8D-59C2-4409-A640-E738E4606E44}" dt="2026-07-18T18:26:18.339" v="29" actId="1076"/>
          <ac:picMkLst>
            <pc:docMk/>
            <pc:sldMk cId="0" sldId="267"/>
            <ac:picMk id="19458" creationId="{067AF08B-8EB2-95C3-A274-A2E049C14DBC}"/>
          </ac:picMkLst>
        </pc:picChg>
      </pc:sldChg>
      <pc:sldChg chg="modSp">
        <pc:chgData name="Rachel Boxer" userId="6da37c9f42e40059" providerId="LiveId" clId="{0E13CC8D-59C2-4409-A640-E738E4606E44}" dt="2026-07-18T17:47:22.605" v="3" actId="12789"/>
        <pc:sldMkLst>
          <pc:docMk/>
          <pc:sldMk cId="0" sldId="279"/>
        </pc:sldMkLst>
        <pc:picChg chg="mod">
          <ac:chgData name="Rachel Boxer" userId="6da37c9f42e40059" providerId="LiveId" clId="{0E13CC8D-59C2-4409-A640-E738E4606E44}" dt="2026-07-18T17:47:22.605" v="3" actId="12789"/>
          <ac:picMkLst>
            <pc:docMk/>
            <pc:sldMk cId="0" sldId="279"/>
            <ac:picMk id="13314" creationId="{729CB100-10A7-8C08-E510-6ADF3AEFB7D4}"/>
          </ac:picMkLst>
        </pc:picChg>
      </pc:sldChg>
      <pc:sldChg chg="addSp modSp modAnim">
        <pc:chgData name="Rachel Boxer" userId="6da37c9f42e40059" providerId="LiveId" clId="{0E13CC8D-59C2-4409-A640-E738E4606E44}" dt="2026-07-18T18:25:15.947" v="11"/>
        <pc:sldMkLst>
          <pc:docMk/>
          <pc:sldMk cId="0" sldId="320"/>
        </pc:sldMkLst>
        <pc:picChg chg="add mod">
          <ac:chgData name="Rachel Boxer" userId="6da37c9f42e40059" providerId="LiveId" clId="{0E13CC8D-59C2-4409-A640-E738E4606E44}" dt="2026-07-18T18:24:50.279" v="9"/>
          <ac:picMkLst>
            <pc:docMk/>
            <pc:sldMk cId="0" sldId="320"/>
            <ac:picMk id="2" creationId="{26F9533E-0654-B77E-46B6-AD5D0E7687DC}"/>
          </ac:picMkLst>
        </pc:picChg>
        <pc:picChg chg="mod">
          <ac:chgData name="Rachel Boxer" userId="6da37c9f42e40059" providerId="LiveId" clId="{0E13CC8D-59C2-4409-A640-E738E4606E44}" dt="2026-07-18T18:24:52.776" v="10" actId="1076"/>
          <ac:picMkLst>
            <pc:docMk/>
            <pc:sldMk cId="0" sldId="320"/>
            <ac:picMk id="17412" creationId="{57FB9339-911A-7E2D-B4B7-29ADF37204C9}"/>
          </ac:picMkLst>
        </pc:picChg>
      </pc:sldChg>
      <pc:sldChg chg="addSp modSp mod">
        <pc:chgData name="Rachel Boxer" userId="6da37c9f42e40059" providerId="LiveId" clId="{0E13CC8D-59C2-4409-A640-E738E4606E44}" dt="2026-07-18T18:27:40.306" v="36" actId="208"/>
        <pc:sldMkLst>
          <pc:docMk/>
          <pc:sldMk cId="0" sldId="322"/>
        </pc:sldMkLst>
        <pc:grpChg chg="add mod">
          <ac:chgData name="Rachel Boxer" userId="6da37c9f42e40059" providerId="LiveId" clId="{0E13CC8D-59C2-4409-A640-E738E4606E44}" dt="2026-07-18T18:27:17.788" v="32"/>
          <ac:grpSpMkLst>
            <pc:docMk/>
            <pc:sldMk cId="0" sldId="322"/>
            <ac:grpSpMk id="2" creationId="{2E10C65E-31AF-1024-E435-29C666F4BB8C}"/>
          </ac:grpSpMkLst>
        </pc:grpChg>
        <pc:grpChg chg="add mod">
          <ac:chgData name="Rachel Boxer" userId="6da37c9f42e40059" providerId="LiveId" clId="{0E13CC8D-59C2-4409-A640-E738E4606E44}" dt="2026-07-18T18:27:20.669" v="33"/>
          <ac:grpSpMkLst>
            <pc:docMk/>
            <pc:sldMk cId="0" sldId="322"/>
            <ac:grpSpMk id="6" creationId="{081EF7A2-7D5E-AF96-ED17-D650F4D8E1E5}"/>
          </ac:grpSpMkLst>
        </pc:grpChg>
        <pc:picChg chg="mod">
          <ac:chgData name="Rachel Boxer" userId="6da37c9f42e40059" providerId="LiveId" clId="{0E13CC8D-59C2-4409-A640-E738E4606E44}" dt="2026-07-18T18:27:17.788" v="32"/>
          <ac:picMkLst>
            <pc:docMk/>
            <pc:sldMk cId="0" sldId="322"/>
            <ac:picMk id="3" creationId="{DF21EF5D-02E0-C83A-F3DF-F8A1D8C2E318}"/>
          </ac:picMkLst>
        </pc:picChg>
        <pc:picChg chg="mod">
          <ac:chgData name="Rachel Boxer" userId="6da37c9f42e40059" providerId="LiveId" clId="{0E13CC8D-59C2-4409-A640-E738E4606E44}" dt="2026-07-18T18:27:17.788" v="32"/>
          <ac:picMkLst>
            <pc:docMk/>
            <pc:sldMk cId="0" sldId="322"/>
            <ac:picMk id="5" creationId="{2DAA617A-C264-B1F6-3F09-0F3669EB9D81}"/>
          </ac:picMkLst>
        </pc:picChg>
        <pc:picChg chg="mod">
          <ac:chgData name="Rachel Boxer" userId="6da37c9f42e40059" providerId="LiveId" clId="{0E13CC8D-59C2-4409-A640-E738E4606E44}" dt="2026-07-18T18:27:34.110" v="34" actId="207"/>
          <ac:picMkLst>
            <pc:docMk/>
            <pc:sldMk cId="0" sldId="322"/>
            <ac:picMk id="7" creationId="{D06AB460-4CE1-3BFB-8ADD-04761EA5C3BD}"/>
          </ac:picMkLst>
        </pc:picChg>
        <pc:picChg chg="mod">
          <ac:chgData name="Rachel Boxer" userId="6da37c9f42e40059" providerId="LiveId" clId="{0E13CC8D-59C2-4409-A640-E738E4606E44}" dt="2026-07-18T18:27:40.306" v="36" actId="208"/>
          <ac:picMkLst>
            <pc:docMk/>
            <pc:sldMk cId="0" sldId="322"/>
            <ac:picMk id="8" creationId="{5655EEB9-C892-E10B-7332-C874D0D12E79}"/>
          </ac:picMkLst>
        </pc:picChg>
      </pc:sldChg>
      <pc:sldChg chg="addSp modSp">
        <pc:chgData name="Rachel Boxer" userId="6da37c9f42e40059" providerId="LiveId" clId="{0E13CC8D-59C2-4409-A640-E738E4606E44}" dt="2026-07-18T18:27:44.878" v="37"/>
        <pc:sldMkLst>
          <pc:docMk/>
          <pc:sldMk cId="0" sldId="324"/>
        </pc:sldMkLst>
        <pc:grpChg chg="add mod">
          <ac:chgData name="Rachel Boxer" userId="6da37c9f42e40059" providerId="LiveId" clId="{0E13CC8D-59C2-4409-A640-E738E4606E44}" dt="2026-07-18T18:27:44.878" v="37"/>
          <ac:grpSpMkLst>
            <pc:docMk/>
            <pc:sldMk cId="0" sldId="324"/>
            <ac:grpSpMk id="2" creationId="{88FC7972-3A7F-8D3E-22F9-D4896B398F93}"/>
          </ac:grpSpMkLst>
        </pc:grpChg>
        <pc:picChg chg="mod">
          <ac:chgData name="Rachel Boxer" userId="6da37c9f42e40059" providerId="LiveId" clId="{0E13CC8D-59C2-4409-A640-E738E4606E44}" dt="2026-07-18T18:27:44.878" v="37"/>
          <ac:picMkLst>
            <pc:docMk/>
            <pc:sldMk cId="0" sldId="324"/>
            <ac:picMk id="4" creationId="{48A66844-0DF5-5140-E369-406137ADB373}"/>
          </ac:picMkLst>
        </pc:picChg>
        <pc:picChg chg="mod">
          <ac:chgData name="Rachel Boxer" userId="6da37c9f42e40059" providerId="LiveId" clId="{0E13CC8D-59C2-4409-A640-E738E4606E44}" dt="2026-07-18T18:27:44.878" v="37"/>
          <ac:picMkLst>
            <pc:docMk/>
            <pc:sldMk cId="0" sldId="324"/>
            <ac:picMk id="5" creationId="{3C994FEF-1793-098C-BCDF-4A1EF15057E0}"/>
          </ac:picMkLst>
        </pc:picChg>
      </pc:sldChg>
      <pc:sldChg chg="addSp modSp">
        <pc:chgData name="Rachel Boxer" userId="6da37c9f42e40059" providerId="LiveId" clId="{0E13CC8D-59C2-4409-A640-E738E4606E44}" dt="2026-07-18T18:27:51.491" v="39" actId="1076"/>
        <pc:sldMkLst>
          <pc:docMk/>
          <pc:sldMk cId="0" sldId="325"/>
        </pc:sldMkLst>
        <pc:grpChg chg="add mod">
          <ac:chgData name="Rachel Boxer" userId="6da37c9f42e40059" providerId="LiveId" clId="{0E13CC8D-59C2-4409-A640-E738E4606E44}" dt="2026-07-18T18:27:47.021" v="38"/>
          <ac:grpSpMkLst>
            <pc:docMk/>
            <pc:sldMk cId="0" sldId="325"/>
            <ac:grpSpMk id="2" creationId="{21BBACFE-0CBE-000F-865B-B0A07B5CAC71}"/>
          </ac:grpSpMkLst>
        </pc:grpChg>
        <pc:picChg chg="mod">
          <ac:chgData name="Rachel Boxer" userId="6da37c9f42e40059" providerId="LiveId" clId="{0E13CC8D-59C2-4409-A640-E738E4606E44}" dt="2026-07-18T18:27:47.021" v="38"/>
          <ac:picMkLst>
            <pc:docMk/>
            <pc:sldMk cId="0" sldId="325"/>
            <ac:picMk id="3" creationId="{2DF3ADFC-9070-A22E-B975-15B3F998C403}"/>
          </ac:picMkLst>
        </pc:picChg>
        <pc:picChg chg="mod">
          <ac:chgData name="Rachel Boxer" userId="6da37c9f42e40059" providerId="LiveId" clId="{0E13CC8D-59C2-4409-A640-E738E4606E44}" dt="2026-07-18T18:27:47.021" v="38"/>
          <ac:picMkLst>
            <pc:docMk/>
            <pc:sldMk cId="0" sldId="325"/>
            <ac:picMk id="4" creationId="{E20BFEA0-F61A-25B1-3416-05366E494F0D}"/>
          </ac:picMkLst>
        </pc:picChg>
        <pc:picChg chg="mod">
          <ac:chgData name="Rachel Boxer" userId="6da37c9f42e40059" providerId="LiveId" clId="{0E13CC8D-59C2-4409-A640-E738E4606E44}" dt="2026-07-18T18:27:51.491" v="39" actId="1076"/>
          <ac:picMkLst>
            <pc:docMk/>
            <pc:sldMk cId="0" sldId="325"/>
            <ac:picMk id="31748" creationId="{0135D7CA-E3E4-240A-3B95-0073CBE9B485}"/>
          </ac:picMkLst>
        </pc:picChg>
      </pc:sldChg>
      <pc:sldChg chg="addSp modSp mod modAnim">
        <pc:chgData name="Rachel Boxer" userId="6da37c9f42e40059" providerId="LiveId" clId="{0E13CC8D-59C2-4409-A640-E738E4606E44}" dt="2026-07-18T18:25:18.259" v="12"/>
        <pc:sldMkLst>
          <pc:docMk/>
          <pc:sldMk cId="3381156767" sldId="351"/>
        </pc:sldMkLst>
        <pc:picChg chg="add mod">
          <ac:chgData name="Rachel Boxer" userId="6da37c9f42e40059" providerId="LiveId" clId="{0E13CC8D-59C2-4409-A640-E738E4606E44}" dt="2026-07-18T18:24:47.825" v="8" actId="1076"/>
          <ac:picMkLst>
            <pc:docMk/>
            <pc:sldMk cId="3381156767" sldId="351"/>
            <ac:picMk id="2" creationId="{859A601D-D251-D73F-1DC9-7EE8D3378C2D}"/>
          </ac:picMkLst>
        </pc:picChg>
      </pc:sldChg>
      <pc:sldChg chg="addSp modSp">
        <pc:chgData name="Rachel Boxer" userId="6da37c9f42e40059" providerId="LiveId" clId="{0E13CC8D-59C2-4409-A640-E738E4606E44}" dt="2026-07-18T18:27:53.973" v="40"/>
        <pc:sldMkLst>
          <pc:docMk/>
          <pc:sldMk cId="0" sldId="431"/>
        </pc:sldMkLst>
        <pc:grpChg chg="add mod">
          <ac:chgData name="Rachel Boxer" userId="6da37c9f42e40059" providerId="LiveId" clId="{0E13CC8D-59C2-4409-A640-E738E4606E44}" dt="2026-07-18T18:27:53.973" v="40"/>
          <ac:grpSpMkLst>
            <pc:docMk/>
            <pc:sldMk cId="0" sldId="431"/>
            <ac:grpSpMk id="2" creationId="{4732F71A-6865-57F7-FE6C-991EDBF349E0}"/>
          </ac:grpSpMkLst>
        </pc:grpChg>
        <pc:picChg chg="mod">
          <ac:chgData name="Rachel Boxer" userId="6da37c9f42e40059" providerId="LiveId" clId="{0E13CC8D-59C2-4409-A640-E738E4606E44}" dt="2026-07-18T18:27:53.973" v="40"/>
          <ac:picMkLst>
            <pc:docMk/>
            <pc:sldMk cId="0" sldId="431"/>
            <ac:picMk id="4" creationId="{6891A2A0-BA31-11F2-9D96-9B00BB1FE452}"/>
          </ac:picMkLst>
        </pc:picChg>
        <pc:picChg chg="mod">
          <ac:chgData name="Rachel Boxer" userId="6da37c9f42e40059" providerId="LiveId" clId="{0E13CC8D-59C2-4409-A640-E738E4606E44}" dt="2026-07-18T18:27:53.973" v="40"/>
          <ac:picMkLst>
            <pc:docMk/>
            <pc:sldMk cId="0" sldId="431"/>
            <ac:picMk id="6" creationId="{244B8D34-7FCE-1DFA-BD23-F63DBA4822BB}"/>
          </ac:picMkLst>
        </pc:picChg>
      </pc:sldChg>
      <pc:sldChg chg="modNotesTx">
        <pc:chgData name="Rachel Boxer" userId="6da37c9f42e40059" providerId="LiveId" clId="{0E13CC8D-59C2-4409-A640-E738E4606E44}" dt="2026-07-18T17:46:37.377" v="0" actId="20577"/>
        <pc:sldMkLst>
          <pc:docMk/>
          <pc:sldMk cId="987312254" sldId="43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D4E9B9-AB4B-764E-B49F-62DD2A209B4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vl1pPr>
          </a:lstStyle>
          <a:p>
            <a:pPr>
              <a:defRPr/>
            </a:pPr>
            <a:endParaRPr lang="en-GB"/>
          </a:p>
        </p:txBody>
      </p:sp>
      <p:sp>
        <p:nvSpPr>
          <p:cNvPr id="3" name="Date Placeholder 2">
            <a:extLst>
              <a:ext uri="{FF2B5EF4-FFF2-40B4-BE49-F238E27FC236}">
                <a16:creationId xmlns:a16="http://schemas.microsoft.com/office/drawing/2014/main" id="{294FF673-0ECC-798C-D317-2B56559643E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vl1pPr>
          </a:lstStyle>
          <a:p>
            <a:pPr>
              <a:defRPr/>
            </a:pPr>
            <a:fld id="{C8D79688-3DB9-4E52-9F87-B129CE40B1BE}" type="datetimeFigureOut">
              <a:rPr lang="en-GB"/>
              <a:pPr>
                <a:defRPr/>
              </a:pPr>
              <a:t>18/07/2026</a:t>
            </a:fld>
            <a:endParaRPr lang="en-GB"/>
          </a:p>
        </p:txBody>
      </p:sp>
      <p:sp>
        <p:nvSpPr>
          <p:cNvPr id="4" name="Slide Image Placeholder 3">
            <a:extLst>
              <a:ext uri="{FF2B5EF4-FFF2-40B4-BE49-F238E27FC236}">
                <a16:creationId xmlns:a16="http://schemas.microsoft.com/office/drawing/2014/main" id="{EF5AF9E2-4E6D-10A9-ABE9-81559A055516}"/>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AC680C79-1D18-F844-F29F-E91E91A957FC}"/>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7A8D0C0F-1ACD-105E-35DE-0120632C109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vl1pPr>
          </a:lstStyle>
          <a:p>
            <a:pPr>
              <a:defRPr/>
            </a:pPr>
            <a:endParaRPr lang="en-GB"/>
          </a:p>
        </p:txBody>
      </p:sp>
      <p:sp>
        <p:nvSpPr>
          <p:cNvPr id="7" name="Slide Number Placeholder 6">
            <a:extLst>
              <a:ext uri="{FF2B5EF4-FFF2-40B4-BE49-F238E27FC236}">
                <a16:creationId xmlns:a16="http://schemas.microsoft.com/office/drawing/2014/main" id="{CBC6051E-9A36-C9C6-66BE-167B78393532}"/>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hangingPunct="1">
              <a:defRPr sz="1200"/>
            </a:lvl1pPr>
          </a:lstStyle>
          <a:p>
            <a:pPr>
              <a:defRPr/>
            </a:pPr>
            <a:fld id="{F909BAE8-2262-4381-9BE1-0ADC5B156BAC}"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iblegateway.com/passage/?search=Psalm%20118%3A24&amp;version=NKJV"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www.signbsl.com/sign/blessing" TargetMode="External"/><Relationship Id="rId4" Type="http://schemas.openxmlformats.org/officeDocument/2006/relationships/hyperlink" Target="https://www.signbsl.com/sign/rejoice"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iblegateway.com/passage/?search=Psalm%20118%3A24&amp;version=NKJV"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www.signbsl.com/sign/blessing" TargetMode="External"/><Relationship Id="rId4" Type="http://schemas.openxmlformats.org/officeDocument/2006/relationships/hyperlink" Target="https://www.signbsl.com/sign/rejoice"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ＭＳ Ｐゴシック" charset="0"/>
                <a:cs typeface="ＭＳ Ｐゴシック" charset="0"/>
              </a:rPr>
              <a:t>Slide 1: Welcome stilling exercise – Autumn leaves</a:t>
            </a:r>
            <a:endParaRPr lang="en-GB" sz="1200" kern="1200" dirty="0">
              <a:solidFill>
                <a:schemeClr val="tx1"/>
              </a:solidFill>
              <a:effectLst/>
              <a:latin typeface="+mn-lt"/>
              <a:ea typeface="ＭＳ Ｐゴシック" charset="0"/>
              <a:cs typeface="ＭＳ Ｐゴシック" charset="0"/>
            </a:endParaRPr>
          </a:p>
          <a:p>
            <a:r>
              <a:rPr lang="en-GB" sz="1200" i="1" kern="1200" dirty="0">
                <a:solidFill>
                  <a:schemeClr val="tx1"/>
                </a:solidFill>
                <a:effectLst/>
                <a:latin typeface="+mn-lt"/>
                <a:ea typeface="ＭＳ Ｐゴシック" charset="0"/>
                <a:cs typeface="ＭＳ Ｐゴシック" charset="0"/>
              </a:rPr>
              <a:t>Use the stilling slide if desired: the suggested words should be spoken slowly, leaving pauses </a:t>
            </a:r>
            <a:r>
              <a:rPr lang="en-GB" sz="1200" i="1" kern="1200" dirty="0" err="1">
                <a:solidFill>
                  <a:schemeClr val="tx1"/>
                </a:solidFill>
                <a:effectLst/>
                <a:latin typeface="+mn-lt"/>
                <a:ea typeface="ＭＳ Ｐゴシック" charset="0"/>
                <a:cs typeface="ＭＳ Ｐゴシック" charset="0"/>
              </a:rPr>
              <a:t>inbetween</a:t>
            </a:r>
            <a:r>
              <a:rPr lang="en-GB" sz="1200" i="1" kern="1200" dirty="0">
                <a:solidFill>
                  <a:schemeClr val="tx1"/>
                </a:solidFill>
                <a:effectLst/>
                <a:latin typeface="+mn-lt"/>
                <a:ea typeface="ＭＳ Ｐゴシック" charset="0"/>
                <a:cs typeface="ＭＳ Ｐゴシック" charset="0"/>
              </a:rPr>
              <a:t> to create a sense of stillness.</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As you sit quietly here, watch the leaves falling from the trees…..and bring your mind into a peaceful place </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Now practise slower breathing…..in…..and out…..in……and out…..keep this going as you continue to watch….</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You maybe notice that you are feeling calmer and more relaxed….</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As you breathe, think about yourself and what you bring into this time today…..and think about how peace has come upon us…. </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We come into this special / sacred space and time to be still….to think deeply…..to be together as a school community…..</a:t>
            </a:r>
          </a:p>
          <a:p>
            <a:r>
              <a:rPr lang="en-GB" sz="1200" kern="1200" dirty="0">
                <a:solidFill>
                  <a:schemeClr val="tx1"/>
                </a:solidFill>
                <a:effectLst/>
                <a:latin typeface="+mn-lt"/>
                <a:ea typeface="ＭＳ Ｐゴシック" charset="0"/>
                <a:cs typeface="ＭＳ Ｐゴシック" charset="0"/>
              </a:rPr>
              <a:t>In our time together today, we are thinking about Harvest, and we will</a:t>
            </a:r>
            <a:r>
              <a:rPr lang="en-GB" sz="1200" b="1" kern="1200" dirty="0">
                <a:solidFill>
                  <a:schemeClr val="tx1"/>
                </a:solidFill>
                <a:effectLst/>
                <a:latin typeface="+mn-lt"/>
                <a:ea typeface="ＭＳ Ｐゴシック" charset="0"/>
                <a:cs typeface="ＭＳ Ｐゴシック" charset="0"/>
              </a:rPr>
              <a:t>….. play a game…..share some words together…..think together about this special time of year…..and pause to reflect as we watch a very special Autumn video</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But first, let’s welcome one another as we begin….</a:t>
            </a:r>
          </a:p>
          <a:p>
            <a:endParaRPr lang="en-GB" dirty="0"/>
          </a:p>
        </p:txBody>
      </p:sp>
      <p:sp>
        <p:nvSpPr>
          <p:cNvPr id="4" name="Slide Number Placeholder 3"/>
          <p:cNvSpPr>
            <a:spLocks noGrp="1"/>
          </p:cNvSpPr>
          <p:nvPr>
            <p:ph type="sldNum" sz="quarter" idx="5"/>
          </p:nvPr>
        </p:nvSpPr>
        <p:spPr/>
        <p:txBody>
          <a:bodyPr/>
          <a:lstStyle/>
          <a:p>
            <a:fld id="{C4844EFA-AB7B-496C-B79B-AD3278038EA8}" type="slidenum">
              <a:rPr lang="en-GB" altLang="en-US" smtClean="0"/>
              <a:pPr/>
              <a:t>1</a:t>
            </a:fld>
            <a:endParaRPr lang="en-GB" altLang="en-US"/>
          </a:p>
        </p:txBody>
      </p:sp>
    </p:spTree>
    <p:extLst>
      <p:ext uri="{BB962C8B-B14F-4D97-AF65-F5344CB8AC3E}">
        <p14:creationId xmlns:p14="http://schemas.microsoft.com/office/powerpoint/2010/main" val="1930743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Slides 2/3:</a:t>
            </a:r>
            <a:r>
              <a:rPr lang="en-GB" sz="1200" kern="1200" dirty="0">
                <a:solidFill>
                  <a:schemeClr val="tx1"/>
                </a:solidFill>
                <a:effectLst/>
                <a:latin typeface="+mn-lt"/>
                <a:ea typeface="+mn-ea"/>
                <a:cs typeface="+mn-cs"/>
              </a:rPr>
              <a:t> Teach this new greeting to your school community – there are two slightly different versions from the point of view of the leader; choose which best fits your school’s context. One uses words adapted from </a:t>
            </a:r>
            <a:r>
              <a:rPr lang="en-GB" sz="1200" u="sng" kern="1200" dirty="0">
                <a:solidFill>
                  <a:schemeClr val="tx1"/>
                </a:solidFill>
                <a:effectLst/>
                <a:latin typeface="+mn-lt"/>
                <a:ea typeface="+mn-ea"/>
                <a:cs typeface="+mn-cs"/>
                <a:hlinkClick r:id="rId3"/>
              </a:rPr>
              <a:t>Psalm 118:24</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Leader: This is a day that God has made!</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We will rejoice* and be glad* in it!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p>
          <a:p>
            <a:pPr lvl="0"/>
            <a:r>
              <a:rPr lang="en-US" sz="1200" b="1" kern="1200" dirty="0">
                <a:solidFill>
                  <a:schemeClr val="tx1"/>
                </a:solidFill>
                <a:effectLst/>
                <a:latin typeface="+mn-lt"/>
                <a:ea typeface="+mn-ea"/>
                <a:cs typeface="+mn-cs"/>
              </a:rPr>
              <a:t>Leader: Today is a brand new day…..</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May we be a blessing to each other!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*There are different BSL signs for rejoicing and joy/gladness. View them here: </a:t>
            </a:r>
            <a:r>
              <a:rPr lang="en-GB" sz="1200" i="1" u="sng" kern="1200" dirty="0">
                <a:solidFill>
                  <a:schemeClr val="tx1"/>
                </a:solidFill>
                <a:effectLst/>
                <a:latin typeface="+mn-lt"/>
                <a:ea typeface="+mn-ea"/>
                <a:cs typeface="+mn-cs"/>
                <a:hlinkClick r:id="rId4"/>
              </a:rPr>
              <a:t>https://www.signbsl.com/sign/rejoice</a:t>
            </a:r>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Blessing: </a:t>
            </a:r>
            <a:r>
              <a:rPr lang="en-GB" sz="1200" i="1" u="sng" kern="1200" dirty="0">
                <a:solidFill>
                  <a:schemeClr val="tx1"/>
                </a:solidFill>
                <a:effectLst/>
                <a:latin typeface="+mn-lt"/>
                <a:ea typeface="+mn-ea"/>
                <a:cs typeface="+mn-cs"/>
                <a:hlinkClick r:id="rId5"/>
              </a:rPr>
              <a:t>https://www.signbsl.com/sign/blessing</a:t>
            </a:r>
            <a:r>
              <a:rPr lang="en-GB" sz="1200" i="1" kern="1200" dirty="0">
                <a:solidFill>
                  <a:schemeClr val="tx1"/>
                </a:solidFill>
                <a:effectLst/>
                <a:latin typeface="+mn-lt"/>
                <a:ea typeface="+mn-ea"/>
                <a:cs typeface="+mn-cs"/>
              </a:rPr>
              <a:t> (1st video)</a:t>
            </a:r>
            <a:endParaRPr lang="en-GB" dirty="0"/>
          </a:p>
        </p:txBody>
      </p:sp>
      <p:sp>
        <p:nvSpPr>
          <p:cNvPr id="4" name="Slide Number Placeholder 3"/>
          <p:cNvSpPr>
            <a:spLocks noGrp="1"/>
          </p:cNvSpPr>
          <p:nvPr>
            <p:ph type="sldNum" sz="quarter" idx="5"/>
          </p:nvPr>
        </p:nvSpPr>
        <p:spPr/>
        <p:txBody>
          <a:bodyPr/>
          <a:lstStyle/>
          <a:p>
            <a:pPr>
              <a:defRPr/>
            </a:pPr>
            <a:fld id="{FCAEAB70-B25E-4F3D-9489-EA7D248E6D27}" type="slidenum">
              <a:rPr lang="en-GB" smtClean="0"/>
              <a:pPr>
                <a:defRPr/>
              </a:pPr>
              <a:t>2</a:t>
            </a:fld>
            <a:endParaRPr lang="en-GB"/>
          </a:p>
        </p:txBody>
      </p:sp>
    </p:spTree>
    <p:extLst>
      <p:ext uri="{BB962C8B-B14F-4D97-AF65-F5344CB8AC3E}">
        <p14:creationId xmlns:p14="http://schemas.microsoft.com/office/powerpoint/2010/main" val="2469295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Slides 2/3:</a:t>
            </a:r>
            <a:r>
              <a:rPr lang="en-GB" sz="1200" kern="1200" dirty="0">
                <a:solidFill>
                  <a:schemeClr val="tx1"/>
                </a:solidFill>
                <a:effectLst/>
                <a:latin typeface="+mn-lt"/>
                <a:ea typeface="+mn-ea"/>
                <a:cs typeface="+mn-cs"/>
              </a:rPr>
              <a:t> Teach this new greeting to your school community – there are two slightly different versions from the point of view of the leader; choose which best fits your school’s context. One uses words adapted from </a:t>
            </a:r>
            <a:r>
              <a:rPr lang="en-GB" sz="1200" u="sng" kern="1200" dirty="0">
                <a:solidFill>
                  <a:schemeClr val="tx1"/>
                </a:solidFill>
                <a:effectLst/>
                <a:latin typeface="+mn-lt"/>
                <a:ea typeface="+mn-ea"/>
                <a:cs typeface="+mn-cs"/>
                <a:hlinkClick r:id="rId3"/>
              </a:rPr>
              <a:t>Psalm 118:24</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Leader: This is a day that God has made!</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We will rejoice* and be glad* in it!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p>
          <a:p>
            <a:pPr lvl="0"/>
            <a:r>
              <a:rPr lang="en-US" sz="1200" b="1" kern="1200" dirty="0">
                <a:solidFill>
                  <a:schemeClr val="tx1"/>
                </a:solidFill>
                <a:effectLst/>
                <a:latin typeface="+mn-lt"/>
                <a:ea typeface="+mn-ea"/>
                <a:cs typeface="+mn-cs"/>
              </a:rPr>
              <a:t>Leader: Today is a brand new day…..</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May we be a blessing to each other!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*There are different BSL signs for rejoicing and joy/gladness. View them here: </a:t>
            </a:r>
            <a:r>
              <a:rPr lang="en-GB" sz="1200" i="1" u="sng" kern="1200" dirty="0">
                <a:solidFill>
                  <a:schemeClr val="tx1"/>
                </a:solidFill>
                <a:effectLst/>
                <a:latin typeface="+mn-lt"/>
                <a:ea typeface="+mn-ea"/>
                <a:cs typeface="+mn-cs"/>
                <a:hlinkClick r:id="rId4"/>
              </a:rPr>
              <a:t>https://www.signbsl.com/sign/rejoice</a:t>
            </a:r>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Blessing: </a:t>
            </a:r>
            <a:r>
              <a:rPr lang="en-GB" sz="1200" i="1" u="sng" kern="1200" dirty="0">
                <a:solidFill>
                  <a:schemeClr val="tx1"/>
                </a:solidFill>
                <a:effectLst/>
                <a:latin typeface="+mn-lt"/>
                <a:ea typeface="+mn-ea"/>
                <a:cs typeface="+mn-cs"/>
                <a:hlinkClick r:id="rId5"/>
              </a:rPr>
              <a:t>https://www.signbsl.com/sign/blessing</a:t>
            </a:r>
            <a:r>
              <a:rPr lang="en-GB" sz="1200" i="1" kern="1200" dirty="0">
                <a:solidFill>
                  <a:schemeClr val="tx1"/>
                </a:solidFill>
                <a:effectLst/>
                <a:latin typeface="+mn-lt"/>
                <a:ea typeface="+mn-ea"/>
                <a:cs typeface="+mn-cs"/>
              </a:rPr>
              <a:t> (1st video)</a:t>
            </a:r>
            <a:endParaRPr lang="en-GB" dirty="0"/>
          </a:p>
        </p:txBody>
      </p:sp>
      <p:sp>
        <p:nvSpPr>
          <p:cNvPr id="4" name="Slide Number Placeholder 3"/>
          <p:cNvSpPr>
            <a:spLocks noGrp="1"/>
          </p:cNvSpPr>
          <p:nvPr>
            <p:ph type="sldNum" sz="quarter" idx="5"/>
          </p:nvPr>
        </p:nvSpPr>
        <p:spPr/>
        <p:txBody>
          <a:bodyPr/>
          <a:lstStyle/>
          <a:p>
            <a:pPr>
              <a:defRPr/>
            </a:pPr>
            <a:fld id="{FCAEAB70-B25E-4F3D-9489-EA7D248E6D27}" type="slidenum">
              <a:rPr lang="en-GB" smtClean="0"/>
              <a:pPr>
                <a:defRPr/>
              </a:pPr>
              <a:t>3</a:t>
            </a:fld>
            <a:endParaRPr lang="en-GB"/>
          </a:p>
        </p:txBody>
      </p:sp>
    </p:spTree>
    <p:extLst>
      <p:ext uri="{BB962C8B-B14F-4D97-AF65-F5344CB8AC3E}">
        <p14:creationId xmlns:p14="http://schemas.microsoft.com/office/powerpoint/2010/main" val="1325605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08710EC1-9002-7BEF-1364-F6A6C818161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FA75DF96-6840-4C5B-6DF7-9C7A9BE88C8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4: </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This term, we are thinking about our blessings – all the good things in our lives. Today we are going to be focusing again on our beautiful world – and how Autumn gives us another chance to be thankful.</a:t>
            </a:r>
            <a:endParaRPr lang="en-GB" altLang="en-US" sz="1800" dirty="0">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GB" altLang="en-US" dirty="0">
              <a:ea typeface="MS Mincho" panose="02020609040205080304" pitchFamily="49" charset="-128"/>
              <a:cs typeface="Times New Roman" panose="02020603050405020304" pitchFamily="18" charset="0"/>
            </a:endParaRPr>
          </a:p>
        </p:txBody>
      </p:sp>
      <p:sp>
        <p:nvSpPr>
          <p:cNvPr id="8196" name="Slide Number Placeholder 3">
            <a:extLst>
              <a:ext uri="{FF2B5EF4-FFF2-40B4-BE49-F238E27FC236}">
                <a16:creationId xmlns:a16="http://schemas.microsoft.com/office/drawing/2014/main" id="{27A1C2FE-872F-2EC9-B785-C087244B723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23F2CDC-2604-432F-9BD7-52E21D3278B8}" type="slidenum">
              <a:rPr lang="en-GB" altLang="en-US" smtClean="0"/>
              <a:pPr/>
              <a:t>4</a:t>
            </a:fld>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A66E4EA0-6690-F60F-6857-57E3AF20DA6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D7894F1F-5A00-AA18-4080-D0DBF362A82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5</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 I wonder what your favourite thing to do at Autumn time is? Maybe jumping in big piles of leaves?…. </a:t>
            </a:r>
            <a:endParaRPr lang="en-GB" altLang="en-US" dirty="0">
              <a:ea typeface="MS Mincho" panose="02020609040205080304" pitchFamily="49" charset="-128"/>
              <a:cs typeface="Times New Roman" panose="02020603050405020304" pitchFamily="18" charset="0"/>
            </a:endParaRPr>
          </a:p>
        </p:txBody>
      </p:sp>
      <p:sp>
        <p:nvSpPr>
          <p:cNvPr id="10244" name="Slide Number Placeholder 3">
            <a:extLst>
              <a:ext uri="{FF2B5EF4-FFF2-40B4-BE49-F238E27FC236}">
                <a16:creationId xmlns:a16="http://schemas.microsoft.com/office/drawing/2014/main" id="{E7B1585E-FC3E-1DDE-3E2A-AA6A3665805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33E2647A-0C2B-4C51-8D0D-FA6A8ABA2810}" type="slidenum">
              <a:rPr lang="en-GB" altLang="en-US" smtClean="0"/>
              <a:pPr/>
              <a:t>5</a:t>
            </a:fld>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F191A98A-744B-F2C0-767A-0091A72E64C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D573D07C-4C68-1443-307A-B0836D3338C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6: </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Or trying to catch them as they fall?</a:t>
            </a:r>
            <a:endParaRPr lang="en-GB" altLang="en-US" dirty="0">
              <a:ea typeface="MS Mincho" panose="02020609040205080304" pitchFamily="49" charset="-128"/>
              <a:cs typeface="Times New Roman" panose="02020603050405020304" pitchFamily="18" charset="0"/>
            </a:endParaRPr>
          </a:p>
        </p:txBody>
      </p:sp>
      <p:sp>
        <p:nvSpPr>
          <p:cNvPr id="12292" name="Slide Number Placeholder 3">
            <a:extLst>
              <a:ext uri="{FF2B5EF4-FFF2-40B4-BE49-F238E27FC236}">
                <a16:creationId xmlns:a16="http://schemas.microsoft.com/office/drawing/2014/main" id="{1C6847F5-1446-C152-2472-DACD0BF8D1F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D1B92707-5D86-4984-A032-2AD3733379AF}" type="slidenum">
              <a:rPr lang="en-GB" altLang="en-US" smtClean="0"/>
              <a:pPr/>
              <a:t>6</a:t>
            </a:fld>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292CB518-FC01-FDAA-37C8-1048CA04A56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B3FA606B-26D7-AC21-5B7D-1F3535FFB76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7: </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Or searching for that perfect conker? </a:t>
            </a:r>
            <a:r>
              <a:rPr lang="en-GB" altLang="en-US" sz="1800" i="1" dirty="0">
                <a:latin typeface="Avenir Next LT Pro" panose="020B0504020202020204" pitchFamily="34" charset="0"/>
                <a:ea typeface="MS Mincho" panose="02020609040205080304" pitchFamily="49" charset="-128"/>
                <a:cs typeface="Times New Roman" panose="02020603050405020304" pitchFamily="18" charset="0"/>
              </a:rPr>
              <a:t>[Take a poll using the pictures in the PPT, or just chat together] </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Every season is different, and beautiful in its own way – and I especially love Autumn because…. </a:t>
            </a:r>
            <a:r>
              <a:rPr lang="en-GB" altLang="en-US" sz="1800" i="1" dirty="0">
                <a:latin typeface="Avenir Next LT Pro" panose="020B0504020202020204" pitchFamily="34" charset="0"/>
                <a:ea typeface="MS Mincho" panose="02020609040205080304" pitchFamily="49" charset="-128"/>
                <a:cs typeface="Times New Roman" panose="02020603050405020304" pitchFamily="18" charset="0"/>
              </a:rPr>
              <a:t>[add your own reason] </a:t>
            </a:r>
            <a:endParaRPr lang="en-GB" altLang="en-US" i="1" dirty="0">
              <a:ea typeface="MS Mincho" panose="02020609040205080304" pitchFamily="49" charset="-128"/>
              <a:cs typeface="Times New Roman" panose="02020603050405020304" pitchFamily="18" charset="0"/>
            </a:endParaRPr>
          </a:p>
        </p:txBody>
      </p:sp>
      <p:sp>
        <p:nvSpPr>
          <p:cNvPr id="14340" name="Slide Number Placeholder 3">
            <a:extLst>
              <a:ext uri="{FF2B5EF4-FFF2-40B4-BE49-F238E27FC236}">
                <a16:creationId xmlns:a16="http://schemas.microsoft.com/office/drawing/2014/main" id="{952F898B-ED4D-E808-3812-F4065ECC415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67D57E0E-AEC5-41D7-978D-820CDF1576F8}" type="slidenum">
              <a:rPr lang="en-GB" altLang="en-US" smtClean="0"/>
              <a:pPr/>
              <a:t>7</a:t>
            </a:fld>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4EE5DDC9-26E0-A6E4-843C-B90E13CF3FE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BD5772A7-BD3A-414C-9CFC-682088D5649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Calibri" panose="020F0502020204030204" pitchFamily="34" charset="0"/>
                <a:cs typeface="Times New Roman" panose="02020603050405020304" pitchFamily="18" charset="0"/>
              </a:rPr>
              <a:t>Slide 8: </a:t>
            </a:r>
            <a:r>
              <a:rPr lang="en-GB" altLang="en-US" sz="1800" dirty="0">
                <a:latin typeface="Avenir Next LT Pro" panose="020B0504020202020204" pitchFamily="34" charset="0"/>
                <a:ea typeface="Calibri" panose="020F0502020204030204" pitchFamily="34" charset="0"/>
                <a:cs typeface="Times New Roman" panose="02020603050405020304" pitchFamily="18" charset="0"/>
              </a:rPr>
              <a:t>The leaves on the trees are especially beautiful at this time of year, and it only happens because the trees are getting ready for their big winter sleep. As they begin to shut down, the leaves change colour, before they drop off and turn into rich soil to feed the trees through the winter and into spring. </a:t>
            </a:r>
            <a:r>
              <a:rPr lang="en-GB" altLang="en-US" sz="1800" i="1" dirty="0">
                <a:latin typeface="Avenir Next LT Pro" panose="020B0504020202020204" pitchFamily="34" charset="0"/>
                <a:ea typeface="Calibri" panose="020F0502020204030204" pitchFamily="34" charset="0"/>
                <a:cs typeface="Times New Roman" panose="02020603050405020304" pitchFamily="18" charset="0"/>
              </a:rPr>
              <a:t>[Have a look at some Autumn leaves really carefully, and see how different they all are.] </a:t>
            </a:r>
            <a:r>
              <a:rPr lang="en-GB" altLang="en-US" sz="1800" dirty="0">
                <a:latin typeface="Avenir Next LT Pro" panose="020B0504020202020204" pitchFamily="34" charset="0"/>
                <a:ea typeface="Calibri" panose="020F0502020204030204" pitchFamily="34" charset="0"/>
                <a:cs typeface="Times New Roman" panose="02020603050405020304" pitchFamily="18" charset="0"/>
              </a:rPr>
              <a:t>How truly amazing Autumn leaves are – and what a picture for us of the beauty and variety of our world, especially at this time of year. </a:t>
            </a:r>
            <a:endParaRPr lang="en-GB" altLang="en-US" sz="1800" dirty="0">
              <a:latin typeface="Cambria" panose="02040503050406030204" pitchFamily="18" charset="0"/>
              <a:ea typeface="Calibri" panose="020F0502020204030204" pitchFamily="34" charset="0"/>
              <a:cs typeface="Times New Roman" panose="02020603050405020304" pitchFamily="18" charset="0"/>
            </a:endParaRPr>
          </a:p>
          <a:p>
            <a:pPr eaLnBrk="1" hangingPunct="1"/>
            <a:endParaRPr lang="en-GB" altLang="en-US" dirty="0">
              <a:ea typeface="Calibri" panose="020F0502020204030204" pitchFamily="34" charset="0"/>
              <a:cs typeface="Times New Roman" panose="02020603050405020304" pitchFamily="18" charset="0"/>
            </a:endParaRPr>
          </a:p>
        </p:txBody>
      </p:sp>
      <p:sp>
        <p:nvSpPr>
          <p:cNvPr id="16388" name="Slide Number Placeholder 3">
            <a:extLst>
              <a:ext uri="{FF2B5EF4-FFF2-40B4-BE49-F238E27FC236}">
                <a16:creationId xmlns:a16="http://schemas.microsoft.com/office/drawing/2014/main" id="{8FC7C9FF-4C0F-10FB-1E35-DDC74E4F70F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17AD577E-9BC1-4342-A108-15C1CED2B1CA}" type="slidenum">
              <a:rPr lang="en-GB" altLang="en-US" smtClean="0"/>
              <a:pPr/>
              <a:t>8</a:t>
            </a:fld>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1" kern="1200" dirty="0">
                <a:solidFill>
                  <a:schemeClr val="tx1"/>
                </a:solidFill>
                <a:effectLst/>
                <a:latin typeface="+mn-lt"/>
                <a:ea typeface="+mn-ea"/>
                <a:cs typeface="+mn-cs"/>
              </a:rPr>
              <a:t>Game 1 (slide 9) Hunt the Leaf:</a:t>
            </a:r>
            <a:r>
              <a:rPr lang="en-GB" sz="1200" kern="1200" dirty="0">
                <a:solidFill>
                  <a:schemeClr val="tx1"/>
                </a:solidFill>
                <a:effectLst/>
                <a:latin typeface="+mn-lt"/>
                <a:ea typeface="+mn-ea"/>
                <a:cs typeface="+mn-cs"/>
              </a:rPr>
              <a:t> Gather a pile of different Autumn leaves. Children study a leaf chosen from your pile, put it back, shuffle the leaves &amp; see if they can find it again. </a:t>
            </a:r>
          </a:p>
          <a:p>
            <a:endParaRPr lang="en-GB" dirty="0"/>
          </a:p>
        </p:txBody>
      </p:sp>
      <p:sp>
        <p:nvSpPr>
          <p:cNvPr id="4" name="Slide Number Placeholder 3"/>
          <p:cNvSpPr>
            <a:spLocks noGrp="1"/>
          </p:cNvSpPr>
          <p:nvPr>
            <p:ph type="sldNum" sz="quarter" idx="5"/>
          </p:nvPr>
        </p:nvSpPr>
        <p:spPr/>
        <p:txBody>
          <a:bodyPr/>
          <a:lstStyle/>
          <a:p>
            <a:pPr>
              <a:defRPr/>
            </a:pPr>
            <a:fld id="{F909BAE8-2262-4381-9BE1-0ADC5B156BAC}" type="slidenum">
              <a:rPr lang="en-GB" smtClean="0"/>
              <a:pPr>
                <a:defRPr/>
              </a:pPr>
              <a:t>9</a:t>
            </a:fld>
            <a:endParaRPr lang="en-GB"/>
          </a:p>
        </p:txBody>
      </p:sp>
    </p:spTree>
    <p:extLst>
      <p:ext uri="{BB962C8B-B14F-4D97-AF65-F5344CB8AC3E}">
        <p14:creationId xmlns:p14="http://schemas.microsoft.com/office/powerpoint/2010/main" val="2561083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E327E006-A5B6-9DE5-6DCE-96C8DAA862E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E5D9A7FB-6407-B981-E5D8-669D58D74C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Game 2 (Slide 10) What is it?</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 – a describing game, without saying the name. You might want to create some extra challenges for older pupils.</a:t>
            </a:r>
            <a:endParaRPr lang="en-GB" altLang="en-US" dirty="0">
              <a:ea typeface="MS Mincho" panose="02020609040205080304" pitchFamily="49" charset="-128"/>
              <a:cs typeface="Times New Roman" panose="02020603050405020304" pitchFamily="18" charset="0"/>
            </a:endParaRPr>
          </a:p>
        </p:txBody>
      </p:sp>
      <p:sp>
        <p:nvSpPr>
          <p:cNvPr id="18436" name="Slide Number Placeholder 3">
            <a:extLst>
              <a:ext uri="{FF2B5EF4-FFF2-40B4-BE49-F238E27FC236}">
                <a16:creationId xmlns:a16="http://schemas.microsoft.com/office/drawing/2014/main" id="{D61510E0-8D26-1C85-0B32-42A7113EBC1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93B4AF25-87D0-4D80-8E2E-360A1DB7B187}" type="slidenum">
              <a:rPr lang="en-GB" altLang="en-US" smtClean="0"/>
              <a:pPr/>
              <a:t>10</a:t>
            </a:fld>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4A11A630-7892-81F2-1102-C331481927E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DC4F497B-7A51-9CD9-14E8-2719F808160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b="1" kern="1200" dirty="0">
                <a:solidFill>
                  <a:schemeClr val="tx1"/>
                </a:solidFill>
                <a:effectLst/>
                <a:latin typeface="+mn-lt"/>
                <a:ea typeface="+mn-ea"/>
                <a:cs typeface="+mn-cs"/>
              </a:rPr>
              <a:t>Slide 11: Responding (and words for worship)</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Many people find themselves experiencing feelings of wonder at the world during Autumn. </a:t>
            </a:r>
            <a:r>
              <a:rPr lang="en-US" sz="1200" kern="1200" dirty="0">
                <a:solidFill>
                  <a:schemeClr val="tx1"/>
                </a:solidFill>
                <a:effectLst/>
                <a:latin typeface="+mn-lt"/>
                <a:ea typeface="+mn-ea"/>
                <a:cs typeface="+mn-cs"/>
              </a:rPr>
              <a:t>When David </a:t>
            </a:r>
            <a:r>
              <a:rPr lang="en-GB" sz="1200" kern="1200" dirty="0">
                <a:solidFill>
                  <a:schemeClr val="tx1"/>
                </a:solidFill>
                <a:effectLst/>
                <a:latin typeface="+mn-lt"/>
                <a:ea typeface="+mn-ea"/>
                <a:cs typeface="+mn-cs"/>
              </a:rPr>
              <a:t>the Psalmist (who wrote many songs in the Bible) saw</a:t>
            </a:r>
            <a:r>
              <a:rPr lang="en-US" sz="1200" kern="1200" dirty="0">
                <a:solidFill>
                  <a:schemeClr val="tx1"/>
                </a:solidFill>
                <a:effectLst/>
                <a:latin typeface="+mn-lt"/>
                <a:ea typeface="+mn-ea"/>
                <a:cs typeface="+mn-cs"/>
              </a:rPr>
              <a:t> something amazing in the world around him, the first thing he wanted to do was to praise God, and he </a:t>
            </a:r>
            <a:r>
              <a:rPr lang="en-GB" sz="1200" kern="1200" dirty="0">
                <a:solidFill>
                  <a:schemeClr val="tx1"/>
                </a:solidFill>
                <a:effectLst/>
                <a:latin typeface="+mn-lt"/>
                <a:ea typeface="+mn-ea"/>
                <a:cs typeface="+mn-cs"/>
              </a:rPr>
              <a:t>wrote these words (although he probably wasn’t writing about Autumn!): </a:t>
            </a:r>
            <a:r>
              <a:rPr lang="en-US" sz="1200" b="1" kern="1200" dirty="0">
                <a:solidFill>
                  <a:schemeClr val="tx1"/>
                </a:solidFill>
                <a:effectLst/>
                <a:latin typeface="+mn-lt"/>
                <a:ea typeface="+mn-ea"/>
                <a:cs typeface="+mn-cs"/>
              </a:rPr>
              <a:t>‘at the works of your hands I sing for joy’ (Psalm 92:4)</a:t>
            </a:r>
            <a:endParaRPr lang="en-GB" sz="1200" kern="1200" dirty="0">
              <a:solidFill>
                <a:schemeClr val="tx1"/>
              </a:solidFill>
              <a:effectLst/>
              <a:latin typeface="+mn-lt"/>
              <a:ea typeface="+mn-ea"/>
              <a:cs typeface="+mn-cs"/>
            </a:endParaRPr>
          </a:p>
          <a:p>
            <a:pPr algn="ctr"/>
            <a:r>
              <a:rPr lang="en-GB" sz="1200" kern="1200" dirty="0">
                <a:solidFill>
                  <a:schemeClr val="tx1"/>
                </a:solidFill>
                <a:effectLst/>
                <a:latin typeface="+mn-lt"/>
                <a:ea typeface="+mn-ea"/>
                <a:cs typeface="+mn-cs"/>
              </a:rPr>
              <a:t>….I wonder if you can understand how David felt when he saw something beautiful in the world?....</a:t>
            </a:r>
          </a:p>
          <a:p>
            <a:pPr algn="ctr"/>
            <a:r>
              <a:rPr lang="en-GB" sz="1200" kern="1200" dirty="0">
                <a:solidFill>
                  <a:schemeClr val="tx1"/>
                </a:solidFill>
                <a:effectLst/>
                <a:latin typeface="+mn-lt"/>
                <a:ea typeface="+mn-ea"/>
                <a:cs typeface="+mn-cs"/>
              </a:rPr>
              <a:t>….I wonder which part of Autumn time David might praise God for?.....</a:t>
            </a:r>
          </a:p>
          <a:p>
            <a:pPr algn="ctr"/>
            <a:r>
              <a:rPr lang="en-GB" sz="1200" kern="1200" dirty="0">
                <a:solidFill>
                  <a:schemeClr val="tx1"/>
                </a:solidFill>
                <a:effectLst/>
                <a:latin typeface="+mn-lt"/>
                <a:ea typeface="+mn-ea"/>
                <a:cs typeface="+mn-cs"/>
              </a:rPr>
              <a:t>….what’s </a:t>
            </a:r>
            <a:r>
              <a:rPr lang="en-GB" sz="1200" i="1" kern="1200" dirty="0">
                <a:solidFill>
                  <a:schemeClr val="tx1"/>
                </a:solidFill>
                <a:effectLst/>
                <a:latin typeface="+mn-lt"/>
                <a:ea typeface="+mn-ea"/>
                <a:cs typeface="+mn-cs"/>
              </a:rPr>
              <a:t>your </a:t>
            </a:r>
            <a:r>
              <a:rPr lang="en-GB" sz="1200" kern="1200" dirty="0">
                <a:solidFill>
                  <a:schemeClr val="tx1"/>
                </a:solidFill>
                <a:effectLst/>
                <a:latin typeface="+mn-lt"/>
                <a:ea typeface="+mn-ea"/>
                <a:cs typeface="+mn-cs"/>
              </a:rPr>
              <a:t>favourite part of Autumn?.....</a:t>
            </a:r>
          </a:p>
          <a:p>
            <a:pPr algn="ctr"/>
            <a:r>
              <a:rPr lang="en-GB" sz="1200" kern="1200" dirty="0">
                <a:solidFill>
                  <a:schemeClr val="tx1"/>
                </a:solidFill>
                <a:effectLst/>
                <a:latin typeface="+mn-lt"/>
                <a:ea typeface="+mn-ea"/>
                <a:cs typeface="+mn-cs"/>
              </a:rPr>
              <a:t>…..think quietly to yourself for a few moments…..</a:t>
            </a:r>
          </a:p>
          <a:p>
            <a:pPr algn="ctr"/>
            <a:r>
              <a:rPr lang="en-GB" sz="1200" kern="1200" dirty="0">
                <a:solidFill>
                  <a:schemeClr val="tx1"/>
                </a:solidFill>
                <a:effectLst/>
                <a:latin typeface="+mn-lt"/>
                <a:ea typeface="+mn-ea"/>
                <a:cs typeface="+mn-cs"/>
              </a:rPr>
              <a:t> </a:t>
            </a:r>
          </a:p>
          <a:p>
            <a:pPr algn="ctr"/>
            <a:r>
              <a:rPr lang="en-GB" sz="1200" kern="1200" dirty="0">
                <a:solidFill>
                  <a:schemeClr val="tx1"/>
                </a:solidFill>
                <a:effectLst/>
                <a:latin typeface="+mn-lt"/>
                <a:ea typeface="+mn-ea"/>
                <a:cs typeface="+mn-cs"/>
              </a:rPr>
              <a:t>…..we’re going to have a very special time of reflection now, featuring some images of Autumn at its best….with some music written for Autumn by a composer called Vivaldi….</a:t>
            </a:r>
          </a:p>
          <a:p>
            <a:pPr algn="ctr"/>
            <a:r>
              <a:rPr lang="en-GB" sz="1200" kern="1200" dirty="0">
                <a:solidFill>
                  <a:schemeClr val="tx1"/>
                </a:solidFill>
                <a:effectLst/>
                <a:latin typeface="+mn-lt"/>
                <a:ea typeface="+mn-ea"/>
                <a:cs typeface="+mn-cs"/>
              </a:rPr>
              <a:t>….as you watch, you might want to turn your thoughts into your own prayer of thanks for the beauty of Autumn…. or just enjoy them….. </a:t>
            </a:r>
            <a:r>
              <a:rPr lang="en-GB" sz="1200" i="1" kern="1200" dirty="0">
                <a:solidFill>
                  <a:schemeClr val="tx1"/>
                </a:solidFill>
                <a:effectLst/>
                <a:latin typeface="+mn-lt"/>
                <a:ea typeface="+mn-ea"/>
                <a:cs typeface="+mn-cs"/>
              </a:rPr>
              <a:t>[video is linked from the image on the screen and will activate in another window when you click]</a:t>
            </a:r>
            <a:endParaRPr lang="en-GB" sz="1200" kern="1200" dirty="0">
              <a:solidFill>
                <a:schemeClr val="tx1"/>
              </a:solidFill>
              <a:effectLst/>
              <a:latin typeface="+mn-lt"/>
              <a:ea typeface="+mn-ea"/>
              <a:cs typeface="+mn-cs"/>
            </a:endParaRPr>
          </a:p>
          <a:p>
            <a:pPr eaLnBrk="1" hangingPunct="1"/>
            <a:endParaRPr lang="en-GB" altLang="en-US" dirty="0">
              <a:ea typeface="Calibri" panose="020F0502020204030204" pitchFamily="34" charset="0"/>
              <a:cs typeface="Times New Roman" panose="02020603050405020304" pitchFamily="18" charset="0"/>
            </a:endParaRPr>
          </a:p>
        </p:txBody>
      </p:sp>
      <p:sp>
        <p:nvSpPr>
          <p:cNvPr id="20484" name="Slide Number Placeholder 3">
            <a:extLst>
              <a:ext uri="{FF2B5EF4-FFF2-40B4-BE49-F238E27FC236}">
                <a16:creationId xmlns:a16="http://schemas.microsoft.com/office/drawing/2014/main" id="{84E53D4E-129C-9E69-5688-54292341FD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D045DC2-DF40-4BCF-BAF8-11541D7E7FAE}" type="slidenum">
              <a:rPr lang="en-GB" altLang="en-US" smtClean="0"/>
              <a:pPr/>
              <a:t>11</a:t>
            </a:fld>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8D36C6A6-71C6-4442-340B-6FDC8401AC1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89667905-3F18-CCE5-6C56-3AE0EC82A64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12: </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For walks in crunchy leaves,</a:t>
            </a:r>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 Creator God, we’re thankful.</a:t>
            </a:r>
            <a:endParaRPr lang="en-GB" altLang="en-US" dirty="0">
              <a:ea typeface="MS Mincho" panose="02020609040205080304" pitchFamily="49" charset="-128"/>
              <a:cs typeface="Times New Roman" panose="02020603050405020304" pitchFamily="18" charset="0"/>
            </a:endParaRPr>
          </a:p>
        </p:txBody>
      </p:sp>
      <p:sp>
        <p:nvSpPr>
          <p:cNvPr id="26628" name="Slide Number Placeholder 3">
            <a:extLst>
              <a:ext uri="{FF2B5EF4-FFF2-40B4-BE49-F238E27FC236}">
                <a16:creationId xmlns:a16="http://schemas.microsoft.com/office/drawing/2014/main" id="{40C7DF55-3F66-97D2-2730-C10D939DB0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3D46B5A-307E-49A8-8883-4B0F4B814956}" type="slidenum">
              <a:rPr lang="en-GB" altLang="en-US" smtClean="0"/>
              <a:pPr/>
              <a:t>12</a:t>
            </a:fld>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72782E13-CC3A-3854-438E-B6DDFABCD53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D3F39ABF-A3C1-D420-FD30-B08F401844A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Calibri" panose="020F0502020204030204" pitchFamily="34" charset="0"/>
                <a:cs typeface="Times New Roman" panose="02020603050405020304" pitchFamily="18" charset="0"/>
              </a:rPr>
              <a:t>Slide 13: </a:t>
            </a:r>
            <a:r>
              <a:rPr lang="en-GB" altLang="en-US" sz="1800" dirty="0">
                <a:latin typeface="Avenir Next LT Pro" panose="020B0504020202020204" pitchFamily="34" charset="0"/>
                <a:ea typeface="Calibri" panose="020F0502020204030204" pitchFamily="34" charset="0"/>
                <a:cs typeface="Times New Roman" panose="02020603050405020304" pitchFamily="18" charset="0"/>
              </a:rPr>
              <a:t>For misty Autumn mornings,</a:t>
            </a:r>
            <a:r>
              <a:rPr lang="en-GB" altLang="en-US" sz="1800" b="1" dirty="0">
                <a:latin typeface="Avenir Next LT Pro" panose="020B0504020202020204" pitchFamily="34" charset="0"/>
                <a:ea typeface="Calibri" panose="020F0502020204030204" pitchFamily="34" charset="0"/>
                <a:cs typeface="Times New Roman" panose="02020603050405020304" pitchFamily="18" charset="0"/>
              </a:rPr>
              <a:t> Creator God, we’re thankful.</a:t>
            </a:r>
            <a:endParaRPr lang="en-GB" altLang="en-US" sz="1800" dirty="0">
              <a:latin typeface="Cambria" panose="02040503050406030204" pitchFamily="18" charset="0"/>
              <a:ea typeface="Calibri" panose="020F0502020204030204" pitchFamily="34" charset="0"/>
              <a:cs typeface="Times New Roman" panose="02020603050405020304" pitchFamily="18" charset="0"/>
            </a:endParaRPr>
          </a:p>
          <a:p>
            <a:pPr eaLnBrk="1" hangingPunct="1"/>
            <a:endParaRPr lang="en-GB" altLang="en-US" dirty="0">
              <a:ea typeface="Calibri" panose="020F0502020204030204" pitchFamily="34" charset="0"/>
              <a:cs typeface="Times New Roman" panose="02020603050405020304" pitchFamily="18" charset="0"/>
            </a:endParaRPr>
          </a:p>
        </p:txBody>
      </p:sp>
      <p:sp>
        <p:nvSpPr>
          <p:cNvPr id="28676" name="Slide Number Placeholder 3">
            <a:extLst>
              <a:ext uri="{FF2B5EF4-FFF2-40B4-BE49-F238E27FC236}">
                <a16:creationId xmlns:a16="http://schemas.microsoft.com/office/drawing/2014/main" id="{F1CE5D79-F4F4-EED1-3E5C-BEE0F959775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D63A8292-0C7D-4C3F-9DC0-DC947BA3478B}" type="slidenum">
              <a:rPr lang="en-GB" altLang="en-US" smtClean="0"/>
              <a:pPr/>
              <a:t>13</a:t>
            </a:fld>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226FD151-7A0C-1714-7B21-C25C1427F7D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DACBA7BA-B35C-E20A-9254-2FFFCC8500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Calibri" panose="020F0502020204030204" pitchFamily="34" charset="0"/>
                <a:cs typeface="Times New Roman" panose="02020603050405020304" pitchFamily="18" charset="0"/>
              </a:rPr>
              <a:t>Slide 14: </a:t>
            </a:r>
            <a:r>
              <a:rPr lang="en-GB" altLang="en-US" sz="1800" dirty="0">
                <a:latin typeface="Avenir Next LT Pro" panose="020B0504020202020204" pitchFamily="34" charset="0"/>
                <a:ea typeface="Calibri" panose="020F0502020204030204" pitchFamily="34" charset="0"/>
                <a:cs typeface="Times New Roman" panose="02020603050405020304" pitchFamily="18" charset="0"/>
              </a:rPr>
              <a:t>For shiny, glowing conkers,</a:t>
            </a:r>
            <a:r>
              <a:rPr lang="en-GB" altLang="en-US" sz="1800" b="1" dirty="0">
                <a:latin typeface="Avenir Next LT Pro" panose="020B0504020202020204" pitchFamily="34" charset="0"/>
                <a:ea typeface="Calibri" panose="020F0502020204030204" pitchFamily="34" charset="0"/>
                <a:cs typeface="Times New Roman" panose="02020603050405020304" pitchFamily="18" charset="0"/>
              </a:rPr>
              <a:t> Creator God, we’re thankful.</a:t>
            </a:r>
            <a:endParaRPr lang="en-GB" altLang="en-US" sz="1800" dirty="0">
              <a:latin typeface="Cambria" panose="02040503050406030204" pitchFamily="18" charset="0"/>
              <a:ea typeface="Calibri" panose="020F0502020204030204" pitchFamily="34" charset="0"/>
              <a:cs typeface="Times New Roman" panose="02020603050405020304" pitchFamily="18" charset="0"/>
            </a:endParaRPr>
          </a:p>
          <a:p>
            <a:pPr eaLnBrk="1" hangingPunct="1"/>
            <a:endParaRPr lang="en-GB" altLang="en-US" dirty="0">
              <a:ea typeface="Calibri" panose="020F0502020204030204" pitchFamily="34" charset="0"/>
              <a:cs typeface="Times New Roman" panose="02020603050405020304" pitchFamily="18" charset="0"/>
            </a:endParaRPr>
          </a:p>
        </p:txBody>
      </p:sp>
      <p:sp>
        <p:nvSpPr>
          <p:cNvPr id="30724" name="Slide Number Placeholder 3">
            <a:extLst>
              <a:ext uri="{FF2B5EF4-FFF2-40B4-BE49-F238E27FC236}">
                <a16:creationId xmlns:a16="http://schemas.microsoft.com/office/drawing/2014/main" id="{77043AFC-53C2-C2CE-D38D-A32F51FDF7C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AABA2DAD-1EE9-4E94-8608-DAB9EA841079}" type="slidenum">
              <a:rPr lang="en-GB" altLang="en-US" smtClean="0"/>
              <a:pPr/>
              <a:t>14</a:t>
            </a:fld>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EA2DE030-1589-0BD8-6C12-2BF76248742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C7AF06BB-A875-3F0B-B55A-6F0BE9145A0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Calibri" panose="020F0502020204030204" pitchFamily="34" charset="0"/>
                <a:cs typeface="Times New Roman" panose="02020603050405020304" pitchFamily="18" charset="0"/>
              </a:rPr>
              <a:t>Slide 15: </a:t>
            </a:r>
            <a:r>
              <a:rPr lang="en-GB" altLang="en-US" sz="1800" dirty="0">
                <a:latin typeface="Avenir Next LT Pro" panose="020B0504020202020204" pitchFamily="34" charset="0"/>
                <a:ea typeface="Calibri" panose="020F0502020204030204" pitchFamily="34" charset="0"/>
                <a:cs typeface="Times New Roman" panose="02020603050405020304" pitchFamily="18" charset="0"/>
              </a:rPr>
              <a:t>For all of Autumn’s wonders,</a:t>
            </a:r>
            <a:r>
              <a:rPr lang="en-GB" altLang="en-US" sz="1800" b="1" dirty="0">
                <a:latin typeface="Avenir Next LT Pro" panose="020B0504020202020204" pitchFamily="34" charset="0"/>
                <a:ea typeface="Calibri" panose="020F0502020204030204" pitchFamily="34" charset="0"/>
                <a:cs typeface="Times New Roman" panose="02020603050405020304" pitchFamily="18" charset="0"/>
              </a:rPr>
              <a:t> Creator God, we’re thankful.</a:t>
            </a:r>
            <a:endParaRPr lang="en-GB" altLang="en-US" sz="1800" dirty="0">
              <a:latin typeface="Cambria" panose="02040503050406030204" pitchFamily="18" charset="0"/>
              <a:ea typeface="Calibri" panose="020F0502020204030204" pitchFamily="34" charset="0"/>
              <a:cs typeface="Times New Roman" panose="02020603050405020304" pitchFamily="18" charset="0"/>
            </a:endParaRPr>
          </a:p>
        </p:txBody>
      </p:sp>
      <p:sp>
        <p:nvSpPr>
          <p:cNvPr id="32772" name="Slide Number Placeholder 3">
            <a:extLst>
              <a:ext uri="{FF2B5EF4-FFF2-40B4-BE49-F238E27FC236}">
                <a16:creationId xmlns:a16="http://schemas.microsoft.com/office/drawing/2014/main" id="{F889EA74-A765-5863-4BF0-A9B6EB4B8FC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13D47BFE-F81F-4888-81CF-195DA41F305C}" type="slidenum">
              <a:rPr lang="en-GB" altLang="en-US" smtClean="0"/>
              <a:pPr/>
              <a:t>15</a:t>
            </a:fld>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EFE7932-C6D8-1E25-CDB8-08A29969600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463F6689-F028-1895-750E-F9B6E759DF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ea typeface="Calibri" panose="020F0502020204030204" pitchFamily="34" charset="0"/>
              <a:cs typeface="Times New Roman" panose="02020603050405020304" pitchFamily="18" charset="0"/>
            </a:endParaRPr>
          </a:p>
        </p:txBody>
      </p:sp>
      <p:sp>
        <p:nvSpPr>
          <p:cNvPr id="28676" name="Slide Number Placeholder 3">
            <a:extLst>
              <a:ext uri="{FF2B5EF4-FFF2-40B4-BE49-F238E27FC236}">
                <a16:creationId xmlns:a16="http://schemas.microsoft.com/office/drawing/2014/main" id="{ED5866DF-9FCE-93E0-800F-ACAA91AECE1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1" hangingPunct="1"/>
            <a:fld id="{E7E5EFDB-AC44-490B-B91F-EA41691A5BB2}" type="slidenum">
              <a:rPr lang="en-US" altLang="en-US" smtClean="0">
                <a:solidFill>
                  <a:srgbClr val="000000"/>
                </a:solidFill>
                <a:latin typeface="Arial" panose="020B0604020202020204" pitchFamily="34" charset="0"/>
              </a:rPr>
              <a:pPr defTabSz="914400" eaLnBrk="1" hangingPunct="1"/>
              <a:t>16</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9AE2BDCA-55A0-B474-AE83-566DCC33EB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FCDD5D42-BE7E-23F9-ADF4-552D75FC8E8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a:solidFill>
                  <a:schemeClr val="tx1"/>
                </a:solidFill>
                <a:effectLst/>
                <a:latin typeface="+mn-lt"/>
                <a:ea typeface="+mn-ea"/>
                <a:cs typeface="+mn-cs"/>
              </a:rPr>
              <a:t>Slide 17: A challenge as we part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you are enjoying the outdoors this week, here’s a challenge! Can you find two leaves that are exactly the same – in order to find out the answer to the question of whether every Autumn leaf is different.</a:t>
            </a:r>
            <a:endParaRPr lang="en-GB" altLang="en-US" dirty="0">
              <a:ea typeface="MS Mincho" panose="02020609040205080304" pitchFamily="49" charset="-128"/>
              <a:cs typeface="Times New Roman" panose="02020603050405020304" pitchFamily="18" charset="0"/>
            </a:endParaRPr>
          </a:p>
        </p:txBody>
      </p:sp>
      <p:sp>
        <p:nvSpPr>
          <p:cNvPr id="22532" name="Slide Number Placeholder 3">
            <a:extLst>
              <a:ext uri="{FF2B5EF4-FFF2-40B4-BE49-F238E27FC236}">
                <a16:creationId xmlns:a16="http://schemas.microsoft.com/office/drawing/2014/main" id="{19FF2142-CF84-9CA8-5C2A-9EE4C95D2B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E6BC3ACC-A17E-456F-867B-75F06D9A2BE2}" type="slidenum">
              <a:rPr lang="en-GB" altLang="en-US" smtClean="0"/>
              <a:pPr/>
              <a:t>17</a:t>
            </a:fld>
            <a:endParaRPr lang="en-GB"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19: Reflection areas</a:t>
            </a:r>
          </a:p>
          <a:p>
            <a:r>
              <a:rPr lang="en-GB" b="0" dirty="0"/>
              <a:t>Go outdoors this week and find an Autumn object that you think is beautiful. </a:t>
            </a:r>
            <a:r>
              <a:rPr lang="en-US" sz="1200" kern="1200">
                <a:solidFill>
                  <a:schemeClr val="tx1"/>
                </a:solidFill>
                <a:effectLst/>
                <a:latin typeface="+mn-lt"/>
                <a:ea typeface="+mn-ea"/>
                <a:cs typeface="+mn-cs"/>
              </a:rPr>
              <a:t>Discuss with pupils first which things can be safely curated in this way – and which should be left outside!</a:t>
            </a:r>
            <a:endParaRPr lang="en-GB" b="0" dirty="0"/>
          </a:p>
          <a:p>
            <a:r>
              <a:rPr lang="en-GB" b="0" dirty="0"/>
              <a:t>Gather them in your reflection area or take photos if they can’t be brought indoors. You could also print out some of slides 20-34.</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Think:</a:t>
            </a:r>
            <a:r>
              <a:rPr lang="en-GB" sz="1200" kern="1200" dirty="0">
                <a:solidFill>
                  <a:schemeClr val="tx1"/>
                </a:solidFill>
                <a:effectLst/>
                <a:latin typeface="+mn-lt"/>
                <a:ea typeface="+mn-ea"/>
                <a:cs typeface="+mn-cs"/>
              </a:rPr>
              <a:t> As you look at the objects that have been gathered, which one(s) do you think are the most beautiful?</a:t>
            </a:r>
          </a:p>
          <a:p>
            <a:r>
              <a:rPr lang="en-GB" sz="1200" b="1" kern="1200" dirty="0">
                <a:solidFill>
                  <a:schemeClr val="tx1"/>
                </a:solidFill>
                <a:effectLst/>
                <a:latin typeface="+mn-lt"/>
                <a:ea typeface="+mn-ea"/>
                <a:cs typeface="+mn-cs"/>
              </a:rPr>
              <a:t>Talk:</a:t>
            </a:r>
            <a:r>
              <a:rPr lang="en-GB" sz="1200" kern="1200" dirty="0">
                <a:solidFill>
                  <a:schemeClr val="tx1"/>
                </a:solidFill>
                <a:effectLst/>
                <a:latin typeface="+mn-lt"/>
                <a:ea typeface="+mn-ea"/>
                <a:cs typeface="+mn-cs"/>
              </a:rPr>
              <a:t> Compare your idea with the ideas of other children in your class. Do we all think the same?</a:t>
            </a:r>
          </a:p>
          <a:p>
            <a:r>
              <a:rPr lang="en-GB" sz="1200" b="1" kern="1200" dirty="0">
                <a:solidFill>
                  <a:schemeClr val="tx1"/>
                </a:solidFill>
                <a:effectLst/>
                <a:latin typeface="+mn-lt"/>
                <a:ea typeface="+mn-ea"/>
                <a:cs typeface="+mn-cs"/>
              </a:rPr>
              <a:t>Do:</a:t>
            </a:r>
            <a:r>
              <a:rPr lang="en-GB" sz="1200" kern="1200" dirty="0">
                <a:solidFill>
                  <a:schemeClr val="tx1"/>
                </a:solidFill>
                <a:effectLst/>
                <a:latin typeface="+mn-lt"/>
                <a:ea typeface="+mn-ea"/>
                <a:cs typeface="+mn-cs"/>
              </a:rPr>
              <a:t> Have a go at writing some words a bit like David’s words from the verse in Psalms. </a:t>
            </a:r>
          </a:p>
        </p:txBody>
      </p:sp>
      <p:sp>
        <p:nvSpPr>
          <p:cNvPr id="4" name="Slide Number Placeholder 3"/>
          <p:cNvSpPr>
            <a:spLocks noGrp="1"/>
          </p:cNvSpPr>
          <p:nvPr>
            <p:ph type="sldNum" sz="quarter" idx="5"/>
          </p:nvPr>
        </p:nvSpPr>
        <p:spPr/>
        <p:txBody>
          <a:bodyPr/>
          <a:lstStyle/>
          <a:p>
            <a:pPr>
              <a:defRPr/>
            </a:pPr>
            <a:fld id="{F909BAE8-2262-4381-9BE1-0ADC5B156BAC}" type="slidenum">
              <a:rPr lang="en-GB" smtClean="0"/>
              <a:pPr>
                <a:defRPr/>
              </a:pPr>
              <a:t>19</a:t>
            </a:fld>
            <a:endParaRPr lang="en-GB"/>
          </a:p>
        </p:txBody>
      </p:sp>
    </p:spTree>
    <p:extLst>
      <p:ext uri="{BB962C8B-B14F-4D97-AF65-F5344CB8AC3E}">
        <p14:creationId xmlns:p14="http://schemas.microsoft.com/office/powerpoint/2010/main" val="4613345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F909BAE8-2262-4381-9BE1-0ADC5B156BAC}" type="slidenum">
              <a:rPr lang="en-GB" smtClean="0"/>
              <a:pPr>
                <a:defRPr/>
              </a:pPr>
              <a:t>24</a:t>
            </a:fld>
            <a:endParaRPr lang="en-GB"/>
          </a:p>
        </p:txBody>
      </p:sp>
    </p:spTree>
    <p:extLst>
      <p:ext uri="{BB962C8B-B14F-4D97-AF65-F5344CB8AC3E}">
        <p14:creationId xmlns:p14="http://schemas.microsoft.com/office/powerpoint/2010/main" val="2730662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14B9F57-CBED-8D61-CECD-0F5358804ED8}"/>
              </a:ext>
            </a:extLst>
          </p:cNvPr>
          <p:cNvSpPr>
            <a:spLocks noGrp="1"/>
          </p:cNvSpPr>
          <p:nvPr>
            <p:ph type="dt" sz="half" idx="10"/>
          </p:nvPr>
        </p:nvSpPr>
        <p:spPr/>
        <p:txBody>
          <a:bodyPr/>
          <a:lstStyle>
            <a:lvl1pPr>
              <a:defRPr/>
            </a:lvl1pPr>
          </a:lstStyle>
          <a:p>
            <a:pPr>
              <a:defRPr/>
            </a:pPr>
            <a:fld id="{6127D63E-4E0A-49D5-A4CB-29A5F2ACE6EF}" type="datetimeFigureOut">
              <a:rPr lang="en-US" altLang="en-US"/>
              <a:pPr>
                <a:defRPr/>
              </a:pPr>
              <a:t>7/18/2026</a:t>
            </a:fld>
            <a:endParaRPr lang="en-US" altLang="en-US"/>
          </a:p>
        </p:txBody>
      </p:sp>
      <p:sp>
        <p:nvSpPr>
          <p:cNvPr id="5" name="Footer Placeholder 4">
            <a:extLst>
              <a:ext uri="{FF2B5EF4-FFF2-40B4-BE49-F238E27FC236}">
                <a16:creationId xmlns:a16="http://schemas.microsoft.com/office/drawing/2014/main" id="{8618D924-4C63-28C3-7231-01AFB425884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9F98F40-87D0-3781-B374-310E7694A85A}"/>
              </a:ext>
            </a:extLst>
          </p:cNvPr>
          <p:cNvSpPr>
            <a:spLocks noGrp="1"/>
          </p:cNvSpPr>
          <p:nvPr>
            <p:ph type="sldNum" sz="quarter" idx="12"/>
          </p:nvPr>
        </p:nvSpPr>
        <p:spPr/>
        <p:txBody>
          <a:bodyPr/>
          <a:lstStyle>
            <a:lvl1pPr>
              <a:defRPr/>
            </a:lvl1pPr>
          </a:lstStyle>
          <a:p>
            <a:pPr>
              <a:defRPr/>
            </a:pPr>
            <a:fld id="{60A18C59-C31D-4FE5-9A2A-65C96394621B}" type="slidenum">
              <a:rPr lang="en-US" altLang="en-US"/>
              <a:pPr>
                <a:defRPr/>
              </a:pPr>
              <a:t>‹#›</a:t>
            </a:fld>
            <a:endParaRPr lang="en-US" altLang="en-US"/>
          </a:p>
        </p:txBody>
      </p:sp>
    </p:spTree>
    <p:extLst>
      <p:ext uri="{BB962C8B-B14F-4D97-AF65-F5344CB8AC3E}">
        <p14:creationId xmlns:p14="http://schemas.microsoft.com/office/powerpoint/2010/main" val="2904354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698464D-C58C-8950-F1E7-4B918737FAAE}"/>
              </a:ext>
            </a:extLst>
          </p:cNvPr>
          <p:cNvSpPr>
            <a:spLocks noGrp="1"/>
          </p:cNvSpPr>
          <p:nvPr>
            <p:ph type="dt" sz="half" idx="10"/>
          </p:nvPr>
        </p:nvSpPr>
        <p:spPr/>
        <p:txBody>
          <a:bodyPr/>
          <a:lstStyle>
            <a:lvl1pPr>
              <a:defRPr/>
            </a:lvl1pPr>
          </a:lstStyle>
          <a:p>
            <a:pPr>
              <a:defRPr/>
            </a:pPr>
            <a:fld id="{9894FF41-40EA-4A39-93B8-A89A773BEE3A}" type="datetimeFigureOut">
              <a:rPr lang="en-US" altLang="en-US"/>
              <a:pPr>
                <a:defRPr/>
              </a:pPr>
              <a:t>7/18/2026</a:t>
            </a:fld>
            <a:endParaRPr lang="en-US" altLang="en-US"/>
          </a:p>
        </p:txBody>
      </p:sp>
      <p:sp>
        <p:nvSpPr>
          <p:cNvPr id="5" name="Footer Placeholder 4">
            <a:extLst>
              <a:ext uri="{FF2B5EF4-FFF2-40B4-BE49-F238E27FC236}">
                <a16:creationId xmlns:a16="http://schemas.microsoft.com/office/drawing/2014/main" id="{0C98BC35-098D-7029-51DC-656BF0E611C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4846DB9-0B6C-30F4-8F86-DF9578EC94B7}"/>
              </a:ext>
            </a:extLst>
          </p:cNvPr>
          <p:cNvSpPr>
            <a:spLocks noGrp="1"/>
          </p:cNvSpPr>
          <p:nvPr>
            <p:ph type="sldNum" sz="quarter" idx="12"/>
          </p:nvPr>
        </p:nvSpPr>
        <p:spPr/>
        <p:txBody>
          <a:bodyPr/>
          <a:lstStyle>
            <a:lvl1pPr>
              <a:defRPr/>
            </a:lvl1pPr>
          </a:lstStyle>
          <a:p>
            <a:pPr>
              <a:defRPr/>
            </a:pPr>
            <a:fld id="{DDA31570-A2E0-40A0-9709-DFC638CA5DB1}" type="slidenum">
              <a:rPr lang="en-US" altLang="en-US"/>
              <a:pPr>
                <a:defRPr/>
              </a:pPr>
              <a:t>‹#›</a:t>
            </a:fld>
            <a:endParaRPr lang="en-US" altLang="en-US"/>
          </a:p>
        </p:txBody>
      </p:sp>
    </p:spTree>
    <p:extLst>
      <p:ext uri="{BB962C8B-B14F-4D97-AF65-F5344CB8AC3E}">
        <p14:creationId xmlns:p14="http://schemas.microsoft.com/office/powerpoint/2010/main" val="1061378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E2F6AD4-90FF-358F-4939-183333AFED60}"/>
              </a:ext>
            </a:extLst>
          </p:cNvPr>
          <p:cNvSpPr>
            <a:spLocks noGrp="1"/>
          </p:cNvSpPr>
          <p:nvPr>
            <p:ph type="dt" sz="half" idx="10"/>
          </p:nvPr>
        </p:nvSpPr>
        <p:spPr/>
        <p:txBody>
          <a:bodyPr/>
          <a:lstStyle>
            <a:lvl1pPr>
              <a:defRPr/>
            </a:lvl1pPr>
          </a:lstStyle>
          <a:p>
            <a:pPr>
              <a:defRPr/>
            </a:pPr>
            <a:fld id="{7243D34A-D420-4FD0-B20C-D5B571B6E2CB}" type="datetimeFigureOut">
              <a:rPr lang="en-US" altLang="en-US"/>
              <a:pPr>
                <a:defRPr/>
              </a:pPr>
              <a:t>7/18/2026</a:t>
            </a:fld>
            <a:endParaRPr lang="en-US" altLang="en-US"/>
          </a:p>
        </p:txBody>
      </p:sp>
      <p:sp>
        <p:nvSpPr>
          <p:cNvPr id="5" name="Footer Placeholder 4">
            <a:extLst>
              <a:ext uri="{FF2B5EF4-FFF2-40B4-BE49-F238E27FC236}">
                <a16:creationId xmlns:a16="http://schemas.microsoft.com/office/drawing/2014/main" id="{AD49873B-0220-710E-AFD1-C17848C146A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0DF24C2-2814-4F34-354F-D234E1BD05DE}"/>
              </a:ext>
            </a:extLst>
          </p:cNvPr>
          <p:cNvSpPr>
            <a:spLocks noGrp="1"/>
          </p:cNvSpPr>
          <p:nvPr>
            <p:ph type="sldNum" sz="quarter" idx="12"/>
          </p:nvPr>
        </p:nvSpPr>
        <p:spPr/>
        <p:txBody>
          <a:bodyPr/>
          <a:lstStyle>
            <a:lvl1pPr>
              <a:defRPr/>
            </a:lvl1pPr>
          </a:lstStyle>
          <a:p>
            <a:pPr>
              <a:defRPr/>
            </a:pPr>
            <a:fld id="{A8A9D80A-3869-4C19-B7CB-2153FFEF5907}" type="slidenum">
              <a:rPr lang="en-US" altLang="en-US"/>
              <a:pPr>
                <a:defRPr/>
              </a:pPr>
              <a:t>‹#›</a:t>
            </a:fld>
            <a:endParaRPr lang="en-US" altLang="en-US"/>
          </a:p>
        </p:txBody>
      </p:sp>
    </p:spTree>
    <p:extLst>
      <p:ext uri="{BB962C8B-B14F-4D97-AF65-F5344CB8AC3E}">
        <p14:creationId xmlns:p14="http://schemas.microsoft.com/office/powerpoint/2010/main" val="1314319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1E214A35-E3F2-65AA-0193-60C33D709C38}"/>
              </a:ext>
            </a:extLst>
          </p:cNvPr>
          <p:cNvSpPr>
            <a:spLocks noGrp="1"/>
          </p:cNvSpPr>
          <p:nvPr>
            <p:ph type="dt" sz="half" idx="10"/>
          </p:nvPr>
        </p:nvSpPr>
        <p:spPr/>
        <p:txBody>
          <a:bodyPr/>
          <a:lstStyle>
            <a:lvl1pPr>
              <a:defRPr/>
            </a:lvl1pPr>
          </a:lstStyle>
          <a:p>
            <a:pPr>
              <a:defRPr/>
            </a:pPr>
            <a:fld id="{9AEB7E77-82E7-4ABF-9175-D28413B40025}" type="datetimeFigureOut">
              <a:rPr lang="en-US" altLang="en-US"/>
              <a:pPr>
                <a:defRPr/>
              </a:pPr>
              <a:t>7/18/2026</a:t>
            </a:fld>
            <a:endParaRPr lang="en-US" altLang="en-US"/>
          </a:p>
        </p:txBody>
      </p:sp>
      <p:sp>
        <p:nvSpPr>
          <p:cNvPr id="6" name="Footer Placeholder 4">
            <a:extLst>
              <a:ext uri="{FF2B5EF4-FFF2-40B4-BE49-F238E27FC236}">
                <a16:creationId xmlns:a16="http://schemas.microsoft.com/office/drawing/2014/main" id="{401918EE-ADBF-859E-58FA-CE19F00CEAA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5990229-29E8-01B0-BACF-A33943BAF151}"/>
              </a:ext>
            </a:extLst>
          </p:cNvPr>
          <p:cNvSpPr>
            <a:spLocks noGrp="1"/>
          </p:cNvSpPr>
          <p:nvPr>
            <p:ph type="sldNum" sz="quarter" idx="12"/>
          </p:nvPr>
        </p:nvSpPr>
        <p:spPr/>
        <p:txBody>
          <a:bodyPr/>
          <a:lstStyle>
            <a:lvl1pPr>
              <a:defRPr/>
            </a:lvl1pPr>
          </a:lstStyle>
          <a:p>
            <a:pPr>
              <a:defRPr/>
            </a:pPr>
            <a:fld id="{08FF78E5-0C3B-472A-965F-A38A82C47C20}" type="slidenum">
              <a:rPr lang="en-US" altLang="en-US"/>
              <a:pPr>
                <a:defRPr/>
              </a:pPr>
              <a:t>‹#›</a:t>
            </a:fld>
            <a:endParaRPr lang="en-US" altLang="en-US"/>
          </a:p>
        </p:txBody>
      </p:sp>
    </p:spTree>
    <p:extLst>
      <p:ext uri="{BB962C8B-B14F-4D97-AF65-F5344CB8AC3E}">
        <p14:creationId xmlns:p14="http://schemas.microsoft.com/office/powerpoint/2010/main" val="510783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A67E1C06-A2FD-96BA-6057-E97624C8E7EB}"/>
              </a:ext>
            </a:extLst>
          </p:cNvPr>
          <p:cNvSpPr>
            <a:spLocks noGrp="1"/>
          </p:cNvSpPr>
          <p:nvPr>
            <p:ph type="dt" sz="half" idx="10"/>
          </p:nvPr>
        </p:nvSpPr>
        <p:spPr/>
        <p:txBody>
          <a:bodyPr/>
          <a:lstStyle>
            <a:lvl1pPr>
              <a:defRPr/>
            </a:lvl1pPr>
          </a:lstStyle>
          <a:p>
            <a:pPr>
              <a:defRPr/>
            </a:pPr>
            <a:fld id="{D4E50C8E-E62C-4DA3-B2B6-1262D42318E1}" type="datetimeFigureOut">
              <a:rPr lang="en-US" altLang="en-US"/>
              <a:pPr>
                <a:defRPr/>
              </a:pPr>
              <a:t>7/18/2026</a:t>
            </a:fld>
            <a:endParaRPr lang="en-US" altLang="en-US"/>
          </a:p>
        </p:txBody>
      </p:sp>
      <p:sp>
        <p:nvSpPr>
          <p:cNvPr id="8" name="Footer Placeholder 4">
            <a:extLst>
              <a:ext uri="{FF2B5EF4-FFF2-40B4-BE49-F238E27FC236}">
                <a16:creationId xmlns:a16="http://schemas.microsoft.com/office/drawing/2014/main" id="{A3934DC5-984A-04A7-AF6C-8E38AE00516A}"/>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F1BAB8AE-E17D-F27F-C292-10C62DBCDE4C}"/>
              </a:ext>
            </a:extLst>
          </p:cNvPr>
          <p:cNvSpPr>
            <a:spLocks noGrp="1"/>
          </p:cNvSpPr>
          <p:nvPr>
            <p:ph type="sldNum" sz="quarter" idx="12"/>
          </p:nvPr>
        </p:nvSpPr>
        <p:spPr/>
        <p:txBody>
          <a:bodyPr/>
          <a:lstStyle>
            <a:lvl1pPr>
              <a:defRPr/>
            </a:lvl1pPr>
          </a:lstStyle>
          <a:p>
            <a:pPr>
              <a:defRPr/>
            </a:pPr>
            <a:fld id="{024F1FFB-1004-4E59-B8B7-AF5C2B8514D2}" type="slidenum">
              <a:rPr lang="en-US" altLang="en-US"/>
              <a:pPr>
                <a:defRPr/>
              </a:pPr>
              <a:t>‹#›</a:t>
            </a:fld>
            <a:endParaRPr lang="en-US" altLang="en-US"/>
          </a:p>
        </p:txBody>
      </p:sp>
    </p:spTree>
    <p:extLst>
      <p:ext uri="{BB962C8B-B14F-4D97-AF65-F5344CB8AC3E}">
        <p14:creationId xmlns:p14="http://schemas.microsoft.com/office/powerpoint/2010/main" val="230224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3600B09B-B577-2194-F8D7-6F45F659162A}"/>
              </a:ext>
            </a:extLst>
          </p:cNvPr>
          <p:cNvSpPr>
            <a:spLocks noGrp="1"/>
          </p:cNvSpPr>
          <p:nvPr>
            <p:ph type="dt" sz="half" idx="10"/>
          </p:nvPr>
        </p:nvSpPr>
        <p:spPr/>
        <p:txBody>
          <a:bodyPr/>
          <a:lstStyle>
            <a:lvl1pPr>
              <a:defRPr/>
            </a:lvl1pPr>
          </a:lstStyle>
          <a:p>
            <a:pPr>
              <a:defRPr/>
            </a:pPr>
            <a:fld id="{2A0F7E4E-CDB7-4BE3-AE40-110524FEE72E}" type="datetimeFigureOut">
              <a:rPr lang="en-US" altLang="en-US"/>
              <a:pPr>
                <a:defRPr/>
              </a:pPr>
              <a:t>7/18/2026</a:t>
            </a:fld>
            <a:endParaRPr lang="en-US" altLang="en-US"/>
          </a:p>
        </p:txBody>
      </p:sp>
      <p:sp>
        <p:nvSpPr>
          <p:cNvPr id="4" name="Footer Placeholder 4">
            <a:extLst>
              <a:ext uri="{FF2B5EF4-FFF2-40B4-BE49-F238E27FC236}">
                <a16:creationId xmlns:a16="http://schemas.microsoft.com/office/drawing/2014/main" id="{D88FFCE2-8484-0D74-4934-979E27E4F63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8EAF78A-2757-D40A-C3B4-2C25C79DB743}"/>
              </a:ext>
            </a:extLst>
          </p:cNvPr>
          <p:cNvSpPr>
            <a:spLocks noGrp="1"/>
          </p:cNvSpPr>
          <p:nvPr>
            <p:ph type="sldNum" sz="quarter" idx="12"/>
          </p:nvPr>
        </p:nvSpPr>
        <p:spPr/>
        <p:txBody>
          <a:bodyPr/>
          <a:lstStyle>
            <a:lvl1pPr>
              <a:defRPr/>
            </a:lvl1pPr>
          </a:lstStyle>
          <a:p>
            <a:pPr>
              <a:defRPr/>
            </a:pPr>
            <a:fld id="{F60DB4AF-DC4A-459E-86D2-E15343048D1F}" type="slidenum">
              <a:rPr lang="en-US" altLang="en-US"/>
              <a:pPr>
                <a:defRPr/>
              </a:pPr>
              <a:t>‹#›</a:t>
            </a:fld>
            <a:endParaRPr lang="en-US" altLang="en-US"/>
          </a:p>
        </p:txBody>
      </p:sp>
    </p:spTree>
    <p:extLst>
      <p:ext uri="{BB962C8B-B14F-4D97-AF65-F5344CB8AC3E}">
        <p14:creationId xmlns:p14="http://schemas.microsoft.com/office/powerpoint/2010/main" val="2698204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83E64D7-CE5F-9BB2-AD9A-409369221DCD}"/>
              </a:ext>
            </a:extLst>
          </p:cNvPr>
          <p:cNvSpPr>
            <a:spLocks noGrp="1"/>
          </p:cNvSpPr>
          <p:nvPr>
            <p:ph type="dt" sz="half" idx="10"/>
          </p:nvPr>
        </p:nvSpPr>
        <p:spPr/>
        <p:txBody>
          <a:bodyPr/>
          <a:lstStyle>
            <a:lvl1pPr>
              <a:defRPr/>
            </a:lvl1pPr>
          </a:lstStyle>
          <a:p>
            <a:pPr>
              <a:defRPr/>
            </a:pPr>
            <a:fld id="{283F4E94-B659-43B8-BD02-2983A6EABCAC}" type="datetimeFigureOut">
              <a:rPr lang="en-US" altLang="en-US"/>
              <a:pPr>
                <a:defRPr/>
              </a:pPr>
              <a:t>7/18/2026</a:t>
            </a:fld>
            <a:endParaRPr lang="en-US" altLang="en-US"/>
          </a:p>
        </p:txBody>
      </p:sp>
      <p:sp>
        <p:nvSpPr>
          <p:cNvPr id="3" name="Footer Placeholder 4">
            <a:extLst>
              <a:ext uri="{FF2B5EF4-FFF2-40B4-BE49-F238E27FC236}">
                <a16:creationId xmlns:a16="http://schemas.microsoft.com/office/drawing/2014/main" id="{C91448AF-1228-B445-0928-AF1113988DC4}"/>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D74902FC-B66B-D5DF-140F-3D99311B50ED}"/>
              </a:ext>
            </a:extLst>
          </p:cNvPr>
          <p:cNvSpPr>
            <a:spLocks noGrp="1"/>
          </p:cNvSpPr>
          <p:nvPr>
            <p:ph type="sldNum" sz="quarter" idx="12"/>
          </p:nvPr>
        </p:nvSpPr>
        <p:spPr/>
        <p:txBody>
          <a:bodyPr/>
          <a:lstStyle>
            <a:lvl1pPr>
              <a:defRPr/>
            </a:lvl1pPr>
          </a:lstStyle>
          <a:p>
            <a:pPr>
              <a:defRPr/>
            </a:pPr>
            <a:fld id="{0AC1FC3A-5B22-44B6-B880-059E61082B46}" type="slidenum">
              <a:rPr lang="en-US" altLang="en-US"/>
              <a:pPr>
                <a:defRPr/>
              </a:pPr>
              <a:t>‹#›</a:t>
            </a:fld>
            <a:endParaRPr lang="en-US" altLang="en-US"/>
          </a:p>
        </p:txBody>
      </p:sp>
    </p:spTree>
    <p:extLst>
      <p:ext uri="{BB962C8B-B14F-4D97-AF65-F5344CB8AC3E}">
        <p14:creationId xmlns:p14="http://schemas.microsoft.com/office/powerpoint/2010/main" val="3722067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1EFC0205-D24E-2451-A681-33C46AA82E49}"/>
              </a:ext>
            </a:extLst>
          </p:cNvPr>
          <p:cNvSpPr>
            <a:spLocks noGrp="1"/>
          </p:cNvSpPr>
          <p:nvPr>
            <p:ph type="dt" sz="half" idx="10"/>
          </p:nvPr>
        </p:nvSpPr>
        <p:spPr/>
        <p:txBody>
          <a:bodyPr/>
          <a:lstStyle>
            <a:lvl1pPr>
              <a:defRPr/>
            </a:lvl1pPr>
          </a:lstStyle>
          <a:p>
            <a:pPr>
              <a:defRPr/>
            </a:pPr>
            <a:fld id="{A0A6254C-40E0-4F41-AE15-B6023C13425F}" type="datetimeFigureOut">
              <a:rPr lang="en-US" altLang="en-US"/>
              <a:pPr>
                <a:defRPr/>
              </a:pPr>
              <a:t>7/18/2026</a:t>
            </a:fld>
            <a:endParaRPr lang="en-US" altLang="en-US"/>
          </a:p>
        </p:txBody>
      </p:sp>
      <p:sp>
        <p:nvSpPr>
          <p:cNvPr id="6" name="Footer Placeholder 4">
            <a:extLst>
              <a:ext uri="{FF2B5EF4-FFF2-40B4-BE49-F238E27FC236}">
                <a16:creationId xmlns:a16="http://schemas.microsoft.com/office/drawing/2014/main" id="{A1BB6ABF-A3B6-BC75-3060-AD6FB594830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8255D4E-883B-6D78-EAC7-9D559C6879E3}"/>
              </a:ext>
            </a:extLst>
          </p:cNvPr>
          <p:cNvSpPr>
            <a:spLocks noGrp="1"/>
          </p:cNvSpPr>
          <p:nvPr>
            <p:ph type="sldNum" sz="quarter" idx="12"/>
          </p:nvPr>
        </p:nvSpPr>
        <p:spPr/>
        <p:txBody>
          <a:bodyPr/>
          <a:lstStyle>
            <a:lvl1pPr>
              <a:defRPr/>
            </a:lvl1pPr>
          </a:lstStyle>
          <a:p>
            <a:pPr>
              <a:defRPr/>
            </a:pPr>
            <a:fld id="{659AB34F-DC9E-4E6D-8C2A-885A26E55428}" type="slidenum">
              <a:rPr lang="en-US" altLang="en-US"/>
              <a:pPr>
                <a:defRPr/>
              </a:pPr>
              <a:t>‹#›</a:t>
            </a:fld>
            <a:endParaRPr lang="en-US" altLang="en-US"/>
          </a:p>
        </p:txBody>
      </p:sp>
    </p:spTree>
    <p:extLst>
      <p:ext uri="{BB962C8B-B14F-4D97-AF65-F5344CB8AC3E}">
        <p14:creationId xmlns:p14="http://schemas.microsoft.com/office/powerpoint/2010/main" val="92634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AC22F51F-1485-1215-99D1-1D6216097D37}"/>
              </a:ext>
            </a:extLst>
          </p:cNvPr>
          <p:cNvSpPr>
            <a:spLocks noGrp="1"/>
          </p:cNvSpPr>
          <p:nvPr>
            <p:ph type="dt" sz="half" idx="10"/>
          </p:nvPr>
        </p:nvSpPr>
        <p:spPr/>
        <p:txBody>
          <a:bodyPr/>
          <a:lstStyle>
            <a:lvl1pPr>
              <a:defRPr/>
            </a:lvl1pPr>
          </a:lstStyle>
          <a:p>
            <a:pPr>
              <a:defRPr/>
            </a:pPr>
            <a:fld id="{637B2C20-6BAD-4ECD-A639-BF96FF5549C8}" type="datetimeFigureOut">
              <a:rPr lang="en-US" altLang="en-US"/>
              <a:pPr>
                <a:defRPr/>
              </a:pPr>
              <a:t>7/18/2026</a:t>
            </a:fld>
            <a:endParaRPr lang="en-US" altLang="en-US"/>
          </a:p>
        </p:txBody>
      </p:sp>
      <p:sp>
        <p:nvSpPr>
          <p:cNvPr id="6" name="Footer Placeholder 4">
            <a:extLst>
              <a:ext uri="{FF2B5EF4-FFF2-40B4-BE49-F238E27FC236}">
                <a16:creationId xmlns:a16="http://schemas.microsoft.com/office/drawing/2014/main" id="{F0AF3749-10B2-C12E-523F-C7384336196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A587154-B505-40E6-A666-28EB8642B7ED}"/>
              </a:ext>
            </a:extLst>
          </p:cNvPr>
          <p:cNvSpPr>
            <a:spLocks noGrp="1"/>
          </p:cNvSpPr>
          <p:nvPr>
            <p:ph type="sldNum" sz="quarter" idx="12"/>
          </p:nvPr>
        </p:nvSpPr>
        <p:spPr/>
        <p:txBody>
          <a:bodyPr/>
          <a:lstStyle>
            <a:lvl1pPr>
              <a:defRPr/>
            </a:lvl1pPr>
          </a:lstStyle>
          <a:p>
            <a:pPr>
              <a:defRPr/>
            </a:pPr>
            <a:fld id="{AC62A245-1885-4035-ACA8-4CDE917C95EF}" type="slidenum">
              <a:rPr lang="en-US" altLang="en-US"/>
              <a:pPr>
                <a:defRPr/>
              </a:pPr>
              <a:t>‹#›</a:t>
            </a:fld>
            <a:endParaRPr lang="en-US" altLang="en-US"/>
          </a:p>
        </p:txBody>
      </p:sp>
    </p:spTree>
    <p:extLst>
      <p:ext uri="{BB962C8B-B14F-4D97-AF65-F5344CB8AC3E}">
        <p14:creationId xmlns:p14="http://schemas.microsoft.com/office/powerpoint/2010/main" val="526754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298C3AB-A2DB-B6BC-F6EE-678A1E188A32}"/>
              </a:ext>
            </a:extLst>
          </p:cNvPr>
          <p:cNvSpPr>
            <a:spLocks noGrp="1"/>
          </p:cNvSpPr>
          <p:nvPr>
            <p:ph type="dt" sz="half" idx="10"/>
          </p:nvPr>
        </p:nvSpPr>
        <p:spPr/>
        <p:txBody>
          <a:bodyPr/>
          <a:lstStyle>
            <a:lvl1pPr>
              <a:defRPr/>
            </a:lvl1pPr>
          </a:lstStyle>
          <a:p>
            <a:pPr>
              <a:defRPr/>
            </a:pPr>
            <a:fld id="{EBE7CE55-8745-42E2-B66F-BE341A1F656F}" type="datetimeFigureOut">
              <a:rPr lang="en-US" altLang="en-US"/>
              <a:pPr>
                <a:defRPr/>
              </a:pPr>
              <a:t>7/18/2026</a:t>
            </a:fld>
            <a:endParaRPr lang="en-US" altLang="en-US"/>
          </a:p>
        </p:txBody>
      </p:sp>
      <p:sp>
        <p:nvSpPr>
          <p:cNvPr id="5" name="Footer Placeholder 4">
            <a:extLst>
              <a:ext uri="{FF2B5EF4-FFF2-40B4-BE49-F238E27FC236}">
                <a16:creationId xmlns:a16="http://schemas.microsoft.com/office/drawing/2014/main" id="{2517689A-9E48-D5FC-6966-5C6DA041980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A932057-C276-1C6F-B35A-A76283BF35A6}"/>
              </a:ext>
            </a:extLst>
          </p:cNvPr>
          <p:cNvSpPr>
            <a:spLocks noGrp="1"/>
          </p:cNvSpPr>
          <p:nvPr>
            <p:ph type="sldNum" sz="quarter" idx="12"/>
          </p:nvPr>
        </p:nvSpPr>
        <p:spPr/>
        <p:txBody>
          <a:bodyPr/>
          <a:lstStyle>
            <a:lvl1pPr>
              <a:defRPr/>
            </a:lvl1pPr>
          </a:lstStyle>
          <a:p>
            <a:pPr>
              <a:defRPr/>
            </a:pPr>
            <a:fld id="{F8401B48-A759-4CF4-817B-4E4A6860A275}" type="slidenum">
              <a:rPr lang="en-US" altLang="en-US"/>
              <a:pPr>
                <a:defRPr/>
              </a:pPr>
              <a:t>‹#›</a:t>
            </a:fld>
            <a:endParaRPr lang="en-US" altLang="en-US"/>
          </a:p>
        </p:txBody>
      </p:sp>
    </p:spTree>
    <p:extLst>
      <p:ext uri="{BB962C8B-B14F-4D97-AF65-F5344CB8AC3E}">
        <p14:creationId xmlns:p14="http://schemas.microsoft.com/office/powerpoint/2010/main" val="3921989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9799B12-852F-4611-94C8-0FA22416EAB7}"/>
              </a:ext>
            </a:extLst>
          </p:cNvPr>
          <p:cNvSpPr>
            <a:spLocks noGrp="1"/>
          </p:cNvSpPr>
          <p:nvPr>
            <p:ph type="dt" sz="half" idx="10"/>
          </p:nvPr>
        </p:nvSpPr>
        <p:spPr/>
        <p:txBody>
          <a:bodyPr/>
          <a:lstStyle>
            <a:lvl1pPr>
              <a:defRPr/>
            </a:lvl1pPr>
          </a:lstStyle>
          <a:p>
            <a:pPr>
              <a:defRPr/>
            </a:pPr>
            <a:fld id="{2A8CFEC4-F048-40FD-A307-7334D69DC4C5}" type="datetimeFigureOut">
              <a:rPr lang="en-US" altLang="en-US"/>
              <a:pPr>
                <a:defRPr/>
              </a:pPr>
              <a:t>7/18/2026</a:t>
            </a:fld>
            <a:endParaRPr lang="en-US" altLang="en-US"/>
          </a:p>
        </p:txBody>
      </p:sp>
      <p:sp>
        <p:nvSpPr>
          <p:cNvPr id="5" name="Footer Placeholder 4">
            <a:extLst>
              <a:ext uri="{FF2B5EF4-FFF2-40B4-BE49-F238E27FC236}">
                <a16:creationId xmlns:a16="http://schemas.microsoft.com/office/drawing/2014/main" id="{34A1B33B-DC70-E18F-F503-B98225E2A8F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284468E-AF72-E028-2A2E-AB374987476A}"/>
              </a:ext>
            </a:extLst>
          </p:cNvPr>
          <p:cNvSpPr>
            <a:spLocks noGrp="1"/>
          </p:cNvSpPr>
          <p:nvPr>
            <p:ph type="sldNum" sz="quarter" idx="12"/>
          </p:nvPr>
        </p:nvSpPr>
        <p:spPr/>
        <p:txBody>
          <a:bodyPr/>
          <a:lstStyle>
            <a:lvl1pPr>
              <a:defRPr/>
            </a:lvl1pPr>
          </a:lstStyle>
          <a:p>
            <a:pPr>
              <a:defRPr/>
            </a:pPr>
            <a:fld id="{DA17B17D-A9BB-48C2-BDF9-97F06B1C52FE}" type="slidenum">
              <a:rPr lang="en-US" altLang="en-US"/>
              <a:pPr>
                <a:defRPr/>
              </a:pPr>
              <a:t>‹#›</a:t>
            </a:fld>
            <a:endParaRPr lang="en-US" altLang="en-US"/>
          </a:p>
        </p:txBody>
      </p:sp>
    </p:spTree>
    <p:extLst>
      <p:ext uri="{BB962C8B-B14F-4D97-AF65-F5344CB8AC3E}">
        <p14:creationId xmlns:p14="http://schemas.microsoft.com/office/powerpoint/2010/main" val="2171373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29F6918-4D59-93B2-3492-6052203ECCA6}"/>
              </a:ext>
            </a:extLst>
          </p:cNvPr>
          <p:cNvSpPr>
            <a:spLocks noGrp="1"/>
          </p:cNvSpPr>
          <p:nvPr>
            <p:ph type="dt" sz="half" idx="10"/>
          </p:nvPr>
        </p:nvSpPr>
        <p:spPr/>
        <p:txBody>
          <a:bodyPr/>
          <a:lstStyle>
            <a:lvl1pPr>
              <a:defRPr/>
            </a:lvl1pPr>
          </a:lstStyle>
          <a:p>
            <a:pPr>
              <a:defRPr/>
            </a:pPr>
            <a:fld id="{1479C3A3-8727-4520-8BA9-BA065EFD339E}" type="datetimeFigureOut">
              <a:rPr lang="en-US"/>
              <a:pPr>
                <a:defRPr/>
              </a:pPr>
              <a:t>7/18/2026</a:t>
            </a:fld>
            <a:endParaRPr lang="en-GB"/>
          </a:p>
        </p:txBody>
      </p:sp>
      <p:sp>
        <p:nvSpPr>
          <p:cNvPr id="5" name="Footer Placeholder 4">
            <a:extLst>
              <a:ext uri="{FF2B5EF4-FFF2-40B4-BE49-F238E27FC236}">
                <a16:creationId xmlns:a16="http://schemas.microsoft.com/office/drawing/2014/main" id="{5E698E86-583F-613B-84D9-68313CAC4D4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91306C0-3518-CE79-3D6B-1B7F4087EDDA}"/>
              </a:ext>
            </a:extLst>
          </p:cNvPr>
          <p:cNvSpPr>
            <a:spLocks noGrp="1"/>
          </p:cNvSpPr>
          <p:nvPr>
            <p:ph type="sldNum" sz="quarter" idx="12"/>
          </p:nvPr>
        </p:nvSpPr>
        <p:spPr/>
        <p:txBody>
          <a:bodyPr/>
          <a:lstStyle>
            <a:lvl1pPr>
              <a:defRPr/>
            </a:lvl1pPr>
          </a:lstStyle>
          <a:p>
            <a:pPr>
              <a:defRPr/>
            </a:pPr>
            <a:fld id="{A2967609-6B83-44F9-8F9D-E7EDDB1AF3C6}" type="slidenum">
              <a:rPr lang="en-GB"/>
              <a:pPr>
                <a:defRPr/>
              </a:pPr>
              <a:t>‹#›</a:t>
            </a:fld>
            <a:endParaRPr lang="en-GB"/>
          </a:p>
        </p:txBody>
      </p:sp>
    </p:spTree>
    <p:extLst>
      <p:ext uri="{BB962C8B-B14F-4D97-AF65-F5344CB8AC3E}">
        <p14:creationId xmlns:p14="http://schemas.microsoft.com/office/powerpoint/2010/main" val="379608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25AE2F-AB4D-ABAE-E54E-614873EF0742}"/>
              </a:ext>
            </a:extLst>
          </p:cNvPr>
          <p:cNvSpPr>
            <a:spLocks noGrp="1"/>
          </p:cNvSpPr>
          <p:nvPr>
            <p:ph type="dt" sz="half" idx="10"/>
          </p:nvPr>
        </p:nvSpPr>
        <p:spPr/>
        <p:txBody>
          <a:bodyPr/>
          <a:lstStyle>
            <a:lvl1pPr>
              <a:defRPr/>
            </a:lvl1pPr>
          </a:lstStyle>
          <a:p>
            <a:pPr>
              <a:defRPr/>
            </a:pPr>
            <a:fld id="{A0C39E70-A207-4B17-834C-31D1D6BA2C82}" type="datetimeFigureOut">
              <a:rPr lang="en-US"/>
              <a:pPr>
                <a:defRPr/>
              </a:pPr>
              <a:t>7/18/2026</a:t>
            </a:fld>
            <a:endParaRPr lang="en-GB"/>
          </a:p>
        </p:txBody>
      </p:sp>
      <p:sp>
        <p:nvSpPr>
          <p:cNvPr id="5" name="Footer Placeholder 4">
            <a:extLst>
              <a:ext uri="{FF2B5EF4-FFF2-40B4-BE49-F238E27FC236}">
                <a16:creationId xmlns:a16="http://schemas.microsoft.com/office/drawing/2014/main" id="{A9B6BA31-1045-AEB7-A356-57F5472817F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C4EA0A0-C822-462C-D5A2-3C892687F857}"/>
              </a:ext>
            </a:extLst>
          </p:cNvPr>
          <p:cNvSpPr>
            <a:spLocks noGrp="1"/>
          </p:cNvSpPr>
          <p:nvPr>
            <p:ph type="sldNum" sz="quarter" idx="12"/>
          </p:nvPr>
        </p:nvSpPr>
        <p:spPr/>
        <p:txBody>
          <a:bodyPr/>
          <a:lstStyle>
            <a:lvl1pPr>
              <a:defRPr/>
            </a:lvl1pPr>
          </a:lstStyle>
          <a:p>
            <a:pPr>
              <a:defRPr/>
            </a:pPr>
            <a:fld id="{8A003755-5705-441C-9277-DE85C402411D}" type="slidenum">
              <a:rPr lang="en-GB"/>
              <a:pPr>
                <a:defRPr/>
              </a:pPr>
              <a:t>‹#›</a:t>
            </a:fld>
            <a:endParaRPr lang="en-GB"/>
          </a:p>
        </p:txBody>
      </p:sp>
    </p:spTree>
    <p:extLst>
      <p:ext uri="{BB962C8B-B14F-4D97-AF65-F5344CB8AC3E}">
        <p14:creationId xmlns:p14="http://schemas.microsoft.com/office/powerpoint/2010/main" val="1027388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63E882-A755-E1CA-0580-3ED0278FF127}"/>
              </a:ext>
            </a:extLst>
          </p:cNvPr>
          <p:cNvSpPr>
            <a:spLocks noGrp="1"/>
          </p:cNvSpPr>
          <p:nvPr>
            <p:ph type="dt" sz="half" idx="10"/>
          </p:nvPr>
        </p:nvSpPr>
        <p:spPr/>
        <p:txBody>
          <a:bodyPr/>
          <a:lstStyle>
            <a:lvl1pPr>
              <a:defRPr/>
            </a:lvl1pPr>
          </a:lstStyle>
          <a:p>
            <a:pPr>
              <a:defRPr/>
            </a:pPr>
            <a:fld id="{E46FFB2E-4C61-44E2-9B46-5494C397CBC8}" type="datetimeFigureOut">
              <a:rPr lang="en-US"/>
              <a:pPr>
                <a:defRPr/>
              </a:pPr>
              <a:t>7/18/2026</a:t>
            </a:fld>
            <a:endParaRPr lang="en-GB"/>
          </a:p>
        </p:txBody>
      </p:sp>
      <p:sp>
        <p:nvSpPr>
          <p:cNvPr id="5" name="Footer Placeholder 4">
            <a:extLst>
              <a:ext uri="{FF2B5EF4-FFF2-40B4-BE49-F238E27FC236}">
                <a16:creationId xmlns:a16="http://schemas.microsoft.com/office/drawing/2014/main" id="{48418B2E-3A14-7FC7-62CD-077ADE9E109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CFE600F-E478-7EF5-1E72-1087545C2C00}"/>
              </a:ext>
            </a:extLst>
          </p:cNvPr>
          <p:cNvSpPr>
            <a:spLocks noGrp="1"/>
          </p:cNvSpPr>
          <p:nvPr>
            <p:ph type="sldNum" sz="quarter" idx="12"/>
          </p:nvPr>
        </p:nvSpPr>
        <p:spPr/>
        <p:txBody>
          <a:bodyPr/>
          <a:lstStyle>
            <a:lvl1pPr>
              <a:defRPr/>
            </a:lvl1pPr>
          </a:lstStyle>
          <a:p>
            <a:pPr>
              <a:defRPr/>
            </a:pPr>
            <a:fld id="{52E9A5A0-C40A-4E32-9718-493600113F19}" type="slidenum">
              <a:rPr lang="en-GB"/>
              <a:pPr>
                <a:defRPr/>
              </a:pPr>
              <a:t>‹#›</a:t>
            </a:fld>
            <a:endParaRPr lang="en-GB"/>
          </a:p>
        </p:txBody>
      </p:sp>
    </p:spTree>
    <p:extLst>
      <p:ext uri="{BB962C8B-B14F-4D97-AF65-F5344CB8AC3E}">
        <p14:creationId xmlns:p14="http://schemas.microsoft.com/office/powerpoint/2010/main" val="39605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4D5E93B-D14C-FEE0-3FA3-382F3D7FB0BF}"/>
              </a:ext>
            </a:extLst>
          </p:cNvPr>
          <p:cNvSpPr>
            <a:spLocks noGrp="1"/>
          </p:cNvSpPr>
          <p:nvPr>
            <p:ph type="dt" sz="half" idx="10"/>
          </p:nvPr>
        </p:nvSpPr>
        <p:spPr/>
        <p:txBody>
          <a:bodyPr/>
          <a:lstStyle>
            <a:lvl1pPr>
              <a:defRPr/>
            </a:lvl1pPr>
          </a:lstStyle>
          <a:p>
            <a:pPr>
              <a:defRPr/>
            </a:pPr>
            <a:fld id="{C2341F89-F2AD-4B6B-B60D-E4581EB6DF92}" type="datetimeFigureOut">
              <a:rPr lang="en-US"/>
              <a:pPr>
                <a:defRPr/>
              </a:pPr>
              <a:t>7/18/2026</a:t>
            </a:fld>
            <a:endParaRPr lang="en-GB"/>
          </a:p>
        </p:txBody>
      </p:sp>
      <p:sp>
        <p:nvSpPr>
          <p:cNvPr id="6" name="Footer Placeholder 4">
            <a:extLst>
              <a:ext uri="{FF2B5EF4-FFF2-40B4-BE49-F238E27FC236}">
                <a16:creationId xmlns:a16="http://schemas.microsoft.com/office/drawing/2014/main" id="{DCAD05EE-4E3C-97C2-3CB4-1E223E23132B}"/>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CA172E6A-286D-9683-426D-FE55CC712E88}"/>
              </a:ext>
            </a:extLst>
          </p:cNvPr>
          <p:cNvSpPr>
            <a:spLocks noGrp="1"/>
          </p:cNvSpPr>
          <p:nvPr>
            <p:ph type="sldNum" sz="quarter" idx="12"/>
          </p:nvPr>
        </p:nvSpPr>
        <p:spPr/>
        <p:txBody>
          <a:bodyPr/>
          <a:lstStyle>
            <a:lvl1pPr>
              <a:defRPr/>
            </a:lvl1pPr>
          </a:lstStyle>
          <a:p>
            <a:pPr>
              <a:defRPr/>
            </a:pPr>
            <a:fld id="{B4E3FDB8-331C-4183-82F0-CF4EEA6B2A2B}" type="slidenum">
              <a:rPr lang="en-GB"/>
              <a:pPr>
                <a:defRPr/>
              </a:pPr>
              <a:t>‹#›</a:t>
            </a:fld>
            <a:endParaRPr lang="en-GB"/>
          </a:p>
        </p:txBody>
      </p:sp>
    </p:spTree>
    <p:extLst>
      <p:ext uri="{BB962C8B-B14F-4D97-AF65-F5344CB8AC3E}">
        <p14:creationId xmlns:p14="http://schemas.microsoft.com/office/powerpoint/2010/main" val="1968693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0737E9BD-2464-D91D-B6A9-3E487575872F}"/>
              </a:ext>
            </a:extLst>
          </p:cNvPr>
          <p:cNvSpPr>
            <a:spLocks noGrp="1"/>
          </p:cNvSpPr>
          <p:nvPr>
            <p:ph type="dt" sz="half" idx="10"/>
          </p:nvPr>
        </p:nvSpPr>
        <p:spPr/>
        <p:txBody>
          <a:bodyPr/>
          <a:lstStyle>
            <a:lvl1pPr>
              <a:defRPr/>
            </a:lvl1pPr>
          </a:lstStyle>
          <a:p>
            <a:pPr>
              <a:defRPr/>
            </a:pPr>
            <a:fld id="{0D390A1F-802E-49B9-AD69-307942A4B255}" type="datetimeFigureOut">
              <a:rPr lang="en-US"/>
              <a:pPr>
                <a:defRPr/>
              </a:pPr>
              <a:t>7/18/2026</a:t>
            </a:fld>
            <a:endParaRPr lang="en-GB"/>
          </a:p>
        </p:txBody>
      </p:sp>
      <p:sp>
        <p:nvSpPr>
          <p:cNvPr id="8" name="Footer Placeholder 4">
            <a:extLst>
              <a:ext uri="{FF2B5EF4-FFF2-40B4-BE49-F238E27FC236}">
                <a16:creationId xmlns:a16="http://schemas.microsoft.com/office/drawing/2014/main" id="{B958F65F-E20C-DC5F-4321-AEB3724353F4}"/>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CCF3B04-49C7-3551-0C8E-4CABA804A093}"/>
              </a:ext>
            </a:extLst>
          </p:cNvPr>
          <p:cNvSpPr>
            <a:spLocks noGrp="1"/>
          </p:cNvSpPr>
          <p:nvPr>
            <p:ph type="sldNum" sz="quarter" idx="12"/>
          </p:nvPr>
        </p:nvSpPr>
        <p:spPr/>
        <p:txBody>
          <a:bodyPr/>
          <a:lstStyle>
            <a:lvl1pPr>
              <a:defRPr/>
            </a:lvl1pPr>
          </a:lstStyle>
          <a:p>
            <a:pPr>
              <a:defRPr/>
            </a:pPr>
            <a:fld id="{FF13C754-1B9E-4AFB-80FB-93BC4DA2761C}" type="slidenum">
              <a:rPr lang="en-GB"/>
              <a:pPr>
                <a:defRPr/>
              </a:pPr>
              <a:t>‹#›</a:t>
            </a:fld>
            <a:endParaRPr lang="en-GB"/>
          </a:p>
        </p:txBody>
      </p:sp>
    </p:spTree>
    <p:extLst>
      <p:ext uri="{BB962C8B-B14F-4D97-AF65-F5344CB8AC3E}">
        <p14:creationId xmlns:p14="http://schemas.microsoft.com/office/powerpoint/2010/main" val="611756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75435A2-E657-9942-1016-13A83B671C24}"/>
              </a:ext>
            </a:extLst>
          </p:cNvPr>
          <p:cNvSpPr>
            <a:spLocks noGrp="1"/>
          </p:cNvSpPr>
          <p:nvPr>
            <p:ph type="dt" sz="half" idx="10"/>
          </p:nvPr>
        </p:nvSpPr>
        <p:spPr/>
        <p:txBody>
          <a:bodyPr/>
          <a:lstStyle>
            <a:lvl1pPr>
              <a:defRPr/>
            </a:lvl1pPr>
          </a:lstStyle>
          <a:p>
            <a:pPr>
              <a:defRPr/>
            </a:pPr>
            <a:fld id="{E7FC068D-A6EB-4CD5-AA8B-74A528F7E3A8}" type="datetimeFigureOut">
              <a:rPr lang="en-US"/>
              <a:pPr>
                <a:defRPr/>
              </a:pPr>
              <a:t>7/18/2026</a:t>
            </a:fld>
            <a:endParaRPr lang="en-GB"/>
          </a:p>
        </p:txBody>
      </p:sp>
      <p:sp>
        <p:nvSpPr>
          <p:cNvPr id="4" name="Footer Placeholder 4">
            <a:extLst>
              <a:ext uri="{FF2B5EF4-FFF2-40B4-BE49-F238E27FC236}">
                <a16:creationId xmlns:a16="http://schemas.microsoft.com/office/drawing/2014/main" id="{057B2D0F-B8E5-C101-A705-CBCC968FBE13}"/>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77BFB758-C41A-200B-B7FF-EB71CA394008}"/>
              </a:ext>
            </a:extLst>
          </p:cNvPr>
          <p:cNvSpPr>
            <a:spLocks noGrp="1"/>
          </p:cNvSpPr>
          <p:nvPr>
            <p:ph type="sldNum" sz="quarter" idx="12"/>
          </p:nvPr>
        </p:nvSpPr>
        <p:spPr/>
        <p:txBody>
          <a:bodyPr/>
          <a:lstStyle>
            <a:lvl1pPr>
              <a:defRPr/>
            </a:lvl1pPr>
          </a:lstStyle>
          <a:p>
            <a:pPr>
              <a:defRPr/>
            </a:pPr>
            <a:fld id="{0382ACD1-9026-4318-8999-747790531D19}" type="slidenum">
              <a:rPr lang="en-GB"/>
              <a:pPr>
                <a:defRPr/>
              </a:pPr>
              <a:t>‹#›</a:t>
            </a:fld>
            <a:endParaRPr lang="en-GB"/>
          </a:p>
        </p:txBody>
      </p:sp>
    </p:spTree>
    <p:extLst>
      <p:ext uri="{BB962C8B-B14F-4D97-AF65-F5344CB8AC3E}">
        <p14:creationId xmlns:p14="http://schemas.microsoft.com/office/powerpoint/2010/main" val="3038713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6A7902B-208A-62CB-052E-EA11DBC05C37}"/>
              </a:ext>
            </a:extLst>
          </p:cNvPr>
          <p:cNvSpPr>
            <a:spLocks noGrp="1"/>
          </p:cNvSpPr>
          <p:nvPr>
            <p:ph type="dt" sz="half" idx="10"/>
          </p:nvPr>
        </p:nvSpPr>
        <p:spPr/>
        <p:txBody>
          <a:bodyPr/>
          <a:lstStyle>
            <a:lvl1pPr>
              <a:defRPr/>
            </a:lvl1pPr>
          </a:lstStyle>
          <a:p>
            <a:pPr>
              <a:defRPr/>
            </a:pPr>
            <a:fld id="{38890CC8-A41D-4935-A18A-39346EAC9C55}" type="datetimeFigureOut">
              <a:rPr lang="en-US"/>
              <a:pPr>
                <a:defRPr/>
              </a:pPr>
              <a:t>7/18/2026</a:t>
            </a:fld>
            <a:endParaRPr lang="en-GB"/>
          </a:p>
        </p:txBody>
      </p:sp>
      <p:sp>
        <p:nvSpPr>
          <p:cNvPr id="3" name="Footer Placeholder 4">
            <a:extLst>
              <a:ext uri="{FF2B5EF4-FFF2-40B4-BE49-F238E27FC236}">
                <a16:creationId xmlns:a16="http://schemas.microsoft.com/office/drawing/2014/main" id="{A13FDDAA-C8E5-9512-ED08-F9B41E9D5F2F}"/>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9DF4AF0-105B-BFD2-6B90-6306F66D84CF}"/>
              </a:ext>
            </a:extLst>
          </p:cNvPr>
          <p:cNvSpPr>
            <a:spLocks noGrp="1"/>
          </p:cNvSpPr>
          <p:nvPr>
            <p:ph type="sldNum" sz="quarter" idx="12"/>
          </p:nvPr>
        </p:nvSpPr>
        <p:spPr/>
        <p:txBody>
          <a:bodyPr/>
          <a:lstStyle>
            <a:lvl1pPr>
              <a:defRPr/>
            </a:lvl1pPr>
          </a:lstStyle>
          <a:p>
            <a:pPr>
              <a:defRPr/>
            </a:pPr>
            <a:fld id="{0B291A96-09B2-48A0-8672-7FAABE05CDB4}" type="slidenum">
              <a:rPr lang="en-GB"/>
              <a:pPr>
                <a:defRPr/>
              </a:pPr>
              <a:t>‹#›</a:t>
            </a:fld>
            <a:endParaRPr lang="en-GB"/>
          </a:p>
        </p:txBody>
      </p:sp>
    </p:spTree>
    <p:extLst>
      <p:ext uri="{BB962C8B-B14F-4D97-AF65-F5344CB8AC3E}">
        <p14:creationId xmlns:p14="http://schemas.microsoft.com/office/powerpoint/2010/main" val="912153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9CAB4D7-C3BE-C6BB-506C-8D2F6055DA03}"/>
              </a:ext>
            </a:extLst>
          </p:cNvPr>
          <p:cNvSpPr>
            <a:spLocks noGrp="1"/>
          </p:cNvSpPr>
          <p:nvPr>
            <p:ph type="dt" sz="half" idx="10"/>
          </p:nvPr>
        </p:nvSpPr>
        <p:spPr/>
        <p:txBody>
          <a:bodyPr/>
          <a:lstStyle>
            <a:lvl1pPr>
              <a:defRPr/>
            </a:lvl1pPr>
          </a:lstStyle>
          <a:p>
            <a:pPr>
              <a:defRPr/>
            </a:pPr>
            <a:fld id="{F05C993D-5BAE-42D3-AF89-9EFFC152E1D6}" type="datetimeFigureOut">
              <a:rPr lang="en-US"/>
              <a:pPr>
                <a:defRPr/>
              </a:pPr>
              <a:t>7/18/2026</a:t>
            </a:fld>
            <a:endParaRPr lang="en-GB"/>
          </a:p>
        </p:txBody>
      </p:sp>
      <p:sp>
        <p:nvSpPr>
          <p:cNvPr id="6" name="Footer Placeholder 4">
            <a:extLst>
              <a:ext uri="{FF2B5EF4-FFF2-40B4-BE49-F238E27FC236}">
                <a16:creationId xmlns:a16="http://schemas.microsoft.com/office/drawing/2014/main" id="{92A24EF8-9212-AE32-B1B0-82331C18838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BCB9D6E-BE1C-8397-903B-1421819A2DF8}"/>
              </a:ext>
            </a:extLst>
          </p:cNvPr>
          <p:cNvSpPr>
            <a:spLocks noGrp="1"/>
          </p:cNvSpPr>
          <p:nvPr>
            <p:ph type="sldNum" sz="quarter" idx="12"/>
          </p:nvPr>
        </p:nvSpPr>
        <p:spPr/>
        <p:txBody>
          <a:bodyPr/>
          <a:lstStyle>
            <a:lvl1pPr>
              <a:defRPr/>
            </a:lvl1pPr>
          </a:lstStyle>
          <a:p>
            <a:pPr>
              <a:defRPr/>
            </a:pPr>
            <a:fld id="{D75C1811-D875-41EF-95FA-38E6A64A53E6}" type="slidenum">
              <a:rPr lang="en-GB"/>
              <a:pPr>
                <a:defRPr/>
              </a:pPr>
              <a:t>‹#›</a:t>
            </a:fld>
            <a:endParaRPr lang="en-GB"/>
          </a:p>
        </p:txBody>
      </p:sp>
    </p:spTree>
    <p:extLst>
      <p:ext uri="{BB962C8B-B14F-4D97-AF65-F5344CB8AC3E}">
        <p14:creationId xmlns:p14="http://schemas.microsoft.com/office/powerpoint/2010/main" val="1262326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AE4F27A-5F32-20E7-AE79-98236E914226}"/>
              </a:ext>
            </a:extLst>
          </p:cNvPr>
          <p:cNvSpPr>
            <a:spLocks noGrp="1"/>
          </p:cNvSpPr>
          <p:nvPr>
            <p:ph type="dt" sz="half" idx="10"/>
          </p:nvPr>
        </p:nvSpPr>
        <p:spPr/>
        <p:txBody>
          <a:bodyPr/>
          <a:lstStyle>
            <a:lvl1pPr>
              <a:defRPr/>
            </a:lvl1pPr>
          </a:lstStyle>
          <a:p>
            <a:pPr>
              <a:defRPr/>
            </a:pPr>
            <a:fld id="{4735F040-19D7-4541-ABCF-DD5FEFCBBE34}" type="datetimeFigureOut">
              <a:rPr lang="en-US"/>
              <a:pPr>
                <a:defRPr/>
              </a:pPr>
              <a:t>7/18/2026</a:t>
            </a:fld>
            <a:endParaRPr lang="en-GB"/>
          </a:p>
        </p:txBody>
      </p:sp>
      <p:sp>
        <p:nvSpPr>
          <p:cNvPr id="6" name="Footer Placeholder 4">
            <a:extLst>
              <a:ext uri="{FF2B5EF4-FFF2-40B4-BE49-F238E27FC236}">
                <a16:creationId xmlns:a16="http://schemas.microsoft.com/office/drawing/2014/main" id="{F9A79CF1-BBE6-AFA0-A6EE-10F559C19E8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77588B17-2023-E3A0-D1CD-C9AE93DEC336}"/>
              </a:ext>
            </a:extLst>
          </p:cNvPr>
          <p:cNvSpPr>
            <a:spLocks noGrp="1"/>
          </p:cNvSpPr>
          <p:nvPr>
            <p:ph type="sldNum" sz="quarter" idx="12"/>
          </p:nvPr>
        </p:nvSpPr>
        <p:spPr/>
        <p:txBody>
          <a:bodyPr/>
          <a:lstStyle>
            <a:lvl1pPr>
              <a:defRPr/>
            </a:lvl1pPr>
          </a:lstStyle>
          <a:p>
            <a:pPr>
              <a:defRPr/>
            </a:pPr>
            <a:fld id="{6E2DBD2A-0989-41CA-AD73-64EB058E1019}" type="slidenum">
              <a:rPr lang="en-GB"/>
              <a:pPr>
                <a:defRPr/>
              </a:pPr>
              <a:t>‹#›</a:t>
            </a:fld>
            <a:endParaRPr lang="en-GB"/>
          </a:p>
        </p:txBody>
      </p:sp>
    </p:spTree>
    <p:extLst>
      <p:ext uri="{BB962C8B-B14F-4D97-AF65-F5344CB8AC3E}">
        <p14:creationId xmlns:p14="http://schemas.microsoft.com/office/powerpoint/2010/main" val="588509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9AECCE-41E6-1962-DF2A-42B5B0D5DC06}"/>
              </a:ext>
            </a:extLst>
          </p:cNvPr>
          <p:cNvSpPr>
            <a:spLocks noGrp="1"/>
          </p:cNvSpPr>
          <p:nvPr>
            <p:ph type="dt" sz="half" idx="10"/>
          </p:nvPr>
        </p:nvSpPr>
        <p:spPr/>
        <p:txBody>
          <a:bodyPr/>
          <a:lstStyle>
            <a:lvl1pPr>
              <a:defRPr/>
            </a:lvl1pPr>
          </a:lstStyle>
          <a:p>
            <a:pPr>
              <a:defRPr/>
            </a:pPr>
            <a:fld id="{A65259BE-6B49-41E9-980E-CA6EFED7F6F7}" type="datetimeFigureOut">
              <a:rPr lang="en-US"/>
              <a:pPr>
                <a:defRPr/>
              </a:pPr>
              <a:t>7/18/2026</a:t>
            </a:fld>
            <a:endParaRPr lang="en-GB"/>
          </a:p>
        </p:txBody>
      </p:sp>
      <p:sp>
        <p:nvSpPr>
          <p:cNvPr id="5" name="Footer Placeholder 4">
            <a:extLst>
              <a:ext uri="{FF2B5EF4-FFF2-40B4-BE49-F238E27FC236}">
                <a16:creationId xmlns:a16="http://schemas.microsoft.com/office/drawing/2014/main" id="{C5FCEAF6-CADD-D1D4-F2D6-C2ECD82AB58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1152464A-2E3F-E101-C8EA-79A5E02E813C}"/>
              </a:ext>
            </a:extLst>
          </p:cNvPr>
          <p:cNvSpPr>
            <a:spLocks noGrp="1"/>
          </p:cNvSpPr>
          <p:nvPr>
            <p:ph type="sldNum" sz="quarter" idx="12"/>
          </p:nvPr>
        </p:nvSpPr>
        <p:spPr/>
        <p:txBody>
          <a:bodyPr/>
          <a:lstStyle>
            <a:lvl1pPr>
              <a:defRPr/>
            </a:lvl1pPr>
          </a:lstStyle>
          <a:p>
            <a:pPr>
              <a:defRPr/>
            </a:pPr>
            <a:fld id="{60C52D30-79E3-4A5C-9CAA-9F85664CFA80}" type="slidenum">
              <a:rPr lang="en-GB"/>
              <a:pPr>
                <a:defRPr/>
              </a:pPr>
              <a:t>‹#›</a:t>
            </a:fld>
            <a:endParaRPr lang="en-GB"/>
          </a:p>
        </p:txBody>
      </p:sp>
    </p:spTree>
    <p:extLst>
      <p:ext uri="{BB962C8B-B14F-4D97-AF65-F5344CB8AC3E}">
        <p14:creationId xmlns:p14="http://schemas.microsoft.com/office/powerpoint/2010/main" val="3176099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E96F33-5563-85DE-19BF-52773664F7EB}"/>
              </a:ext>
            </a:extLst>
          </p:cNvPr>
          <p:cNvSpPr>
            <a:spLocks noGrp="1"/>
          </p:cNvSpPr>
          <p:nvPr>
            <p:ph type="dt" sz="half" idx="10"/>
          </p:nvPr>
        </p:nvSpPr>
        <p:spPr/>
        <p:txBody>
          <a:bodyPr/>
          <a:lstStyle>
            <a:lvl1pPr>
              <a:defRPr/>
            </a:lvl1pPr>
          </a:lstStyle>
          <a:p>
            <a:pPr>
              <a:defRPr/>
            </a:pPr>
            <a:fld id="{27FEECF5-343C-4AE3-9570-F348A5DF9A2C}" type="datetimeFigureOut">
              <a:rPr lang="en-US"/>
              <a:pPr>
                <a:defRPr/>
              </a:pPr>
              <a:t>7/18/2026</a:t>
            </a:fld>
            <a:endParaRPr lang="en-GB"/>
          </a:p>
        </p:txBody>
      </p:sp>
      <p:sp>
        <p:nvSpPr>
          <p:cNvPr id="5" name="Footer Placeholder 4">
            <a:extLst>
              <a:ext uri="{FF2B5EF4-FFF2-40B4-BE49-F238E27FC236}">
                <a16:creationId xmlns:a16="http://schemas.microsoft.com/office/drawing/2014/main" id="{2ADA4493-2482-DF7E-BE7F-C8AEBCE94FA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D6F8492-07EC-7A40-A639-15F5F17E71D1}"/>
              </a:ext>
            </a:extLst>
          </p:cNvPr>
          <p:cNvSpPr>
            <a:spLocks noGrp="1"/>
          </p:cNvSpPr>
          <p:nvPr>
            <p:ph type="sldNum" sz="quarter" idx="12"/>
          </p:nvPr>
        </p:nvSpPr>
        <p:spPr/>
        <p:txBody>
          <a:bodyPr/>
          <a:lstStyle>
            <a:lvl1pPr>
              <a:defRPr/>
            </a:lvl1pPr>
          </a:lstStyle>
          <a:p>
            <a:pPr>
              <a:defRPr/>
            </a:pPr>
            <a:fld id="{831B422E-574C-44F4-99D2-41B9DCBC7CC5}" type="slidenum">
              <a:rPr lang="en-GB"/>
              <a:pPr>
                <a:defRPr/>
              </a:pPr>
              <a:t>‹#›</a:t>
            </a:fld>
            <a:endParaRPr lang="en-GB"/>
          </a:p>
        </p:txBody>
      </p:sp>
    </p:spTree>
    <p:extLst>
      <p:ext uri="{BB962C8B-B14F-4D97-AF65-F5344CB8AC3E}">
        <p14:creationId xmlns:p14="http://schemas.microsoft.com/office/powerpoint/2010/main" val="214820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EDB47E9E-94C3-809A-4BB6-85AB63404651}"/>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5B7ECED1-DCB6-F020-2745-E4EEBD42122A}"/>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6456E6C0-C4A4-4873-CCE2-4EFC32FE2F25}"/>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defRPr>
            </a:lvl1pPr>
          </a:lstStyle>
          <a:p>
            <a:pPr>
              <a:defRPr/>
            </a:pPr>
            <a:fld id="{88E53E9A-B167-4EFA-9C61-C32347FD9A04}" type="datetimeFigureOut">
              <a:rPr lang="en-US" altLang="en-US"/>
              <a:pPr>
                <a:defRPr/>
              </a:pPr>
              <a:t>7/18/2026</a:t>
            </a:fld>
            <a:endParaRPr lang="en-US" altLang="en-US"/>
          </a:p>
        </p:txBody>
      </p:sp>
      <p:sp>
        <p:nvSpPr>
          <p:cNvPr id="5" name="Footer Placeholder 4">
            <a:extLst>
              <a:ext uri="{FF2B5EF4-FFF2-40B4-BE49-F238E27FC236}">
                <a16:creationId xmlns:a16="http://schemas.microsoft.com/office/drawing/2014/main" id="{A13C38B3-2736-A3CF-8946-E7482D818ACF}"/>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77E1FD2C-7195-44A4-608D-031F07CD59E0}"/>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pPr>
              <a:defRPr/>
            </a:pPr>
            <a:fld id="{3F07231E-2693-49C4-B1B4-E6F3474DE0F1}"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70874B4-AD1F-BDD4-50A7-42256AC3F11D}"/>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1" name="Text Placeholder 2">
            <a:extLst>
              <a:ext uri="{FF2B5EF4-FFF2-40B4-BE49-F238E27FC236}">
                <a16:creationId xmlns:a16="http://schemas.microsoft.com/office/drawing/2014/main" id="{68E3395E-EE12-7A46-A3EE-2A559D058A93}"/>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365BCFD8-B922-BD48-0560-9071A51DCD6D}"/>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Arial" charset="0"/>
              </a:defRPr>
            </a:lvl1pPr>
          </a:lstStyle>
          <a:p>
            <a:pPr>
              <a:defRPr/>
            </a:pPr>
            <a:fld id="{230107AE-6836-4CC0-9A1E-E079B142FDDD}" type="datetimeFigureOut">
              <a:rPr lang="en-US"/>
              <a:pPr>
                <a:defRPr/>
              </a:pPr>
              <a:t>7/18/2026</a:t>
            </a:fld>
            <a:endParaRPr lang="en-GB"/>
          </a:p>
        </p:txBody>
      </p:sp>
      <p:sp>
        <p:nvSpPr>
          <p:cNvPr id="5" name="Footer Placeholder 4">
            <a:extLst>
              <a:ext uri="{FF2B5EF4-FFF2-40B4-BE49-F238E27FC236}">
                <a16:creationId xmlns:a16="http://schemas.microsoft.com/office/drawing/2014/main" id="{BBB2C1AF-32E9-A46B-A31E-E06788BAE58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14D83331-B54A-26BD-D771-8D76C1856873}"/>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Arial" charset="0"/>
              </a:defRPr>
            </a:lvl1pPr>
          </a:lstStyle>
          <a:p>
            <a:pPr>
              <a:defRPr/>
            </a:pPr>
            <a:fld id="{8D476886-B68E-401A-989C-21799146A086}"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18.xml"/><Relationship Id="rId7" Type="http://schemas.openxmlformats.org/officeDocument/2006/relationships/image" Target="../media/image3.svg"/><Relationship Id="rId2" Type="http://schemas.openxmlformats.org/officeDocument/2006/relationships/video" Target="file:///C:\Users\rache\Downloads\134360-759233660_small.mp4" TargetMode="External"/><Relationship Id="rId1" Type="http://schemas.microsoft.com/office/2007/relationships/media" Target="file:///C:\Users\rache\Downloads\134360-759233660_small.mp4" TargetMode="External"/><Relationship Id="rId6" Type="http://schemas.openxmlformats.org/officeDocument/2006/relationships/image" Target="../media/image2.svg"/><Relationship Id="rId11" Type="http://schemas.openxmlformats.org/officeDocument/2006/relationships/image" Target="../media/image7.svg"/><Relationship Id="rId5" Type="http://schemas.openxmlformats.org/officeDocument/2006/relationships/image" Target="../media/image1.png"/><Relationship Id="rId10" Type="http://schemas.openxmlformats.org/officeDocument/2006/relationships/image" Target="../media/image6.svg"/><Relationship Id="rId4" Type="http://schemas.openxmlformats.org/officeDocument/2006/relationships/notesSlide" Target="../notesSlides/notesSlide1.xml"/><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n_cXcOe6xk"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svg"/></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Q8AN0jWNrJA&amp;feature=emb_logo"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1.svg"/><Relationship Id="rId4" Type="http://schemas.openxmlformats.org/officeDocument/2006/relationships/image" Target="../media/image30.sv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4.svg"/><Relationship Id="rId4" Type="http://schemas.openxmlformats.org/officeDocument/2006/relationships/image" Target="../media/image33.svg"/></Relationships>
</file>

<file path=ppt/slides/_rels/slide1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34.svg"/><Relationship Id="rId5" Type="http://schemas.openxmlformats.org/officeDocument/2006/relationships/image" Target="../media/image37.png"/><Relationship Id="rId10" Type="http://schemas.openxmlformats.org/officeDocument/2006/relationships/image" Target="../media/image33.svg"/><Relationship Id="rId4" Type="http://schemas.openxmlformats.org/officeDocument/2006/relationships/image" Target="../media/image36.jpeg"/><Relationship Id="rId9" Type="http://schemas.openxmlformats.org/officeDocument/2006/relationships/image" Target="../media/image41.png"/></Relationships>
</file>

<file path=ppt/slides/_rels/slide16.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42.jpeg"/><Relationship Id="rId7"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34.sv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134360-759233660_small">
            <a:hlinkClick r:id="" action="ppaction://media"/>
            <a:extLst>
              <a:ext uri="{FF2B5EF4-FFF2-40B4-BE49-F238E27FC236}">
                <a16:creationId xmlns:a16="http://schemas.microsoft.com/office/drawing/2014/main" id="{95B89F15-1850-52E9-1414-858AEDBB4ECF}"/>
              </a:ext>
            </a:extLst>
          </p:cNvPr>
          <p:cNvPicPr>
            <a:picLocks noChangeAspect="1"/>
          </p:cNvPicPr>
          <p:nvPr>
            <a:videoFile r:link="rId2"/>
            <p:extLst>
              <p:ext uri="{DAA4B4D4-6D71-4841-9C94-3DE7FCFB9230}">
                <p14:media xmlns:p14="http://schemas.microsoft.com/office/powerpoint/2010/main" r:link="rId1"/>
              </p:ext>
            </p:extLst>
          </p:nvPr>
        </p:nvPicPr>
        <p:blipFill>
          <a:blip r:embed="rId5"/>
          <a:stretch>
            <a:fillRect/>
          </a:stretch>
        </p:blipFill>
        <p:spPr>
          <a:xfrm>
            <a:off x="22578" y="869950"/>
            <a:ext cx="9098844" cy="5118100"/>
          </a:xfrm>
          <a:prstGeom prst="rect">
            <a:avLst/>
          </a:prstGeom>
        </p:spPr>
      </p:pic>
      <p:pic>
        <p:nvPicPr>
          <p:cNvPr id="3" name="Graphic 21" descr="Door Open">
            <a:extLst>
              <a:ext uri="{FF2B5EF4-FFF2-40B4-BE49-F238E27FC236}">
                <a16:creationId xmlns:a16="http://schemas.microsoft.com/office/drawing/2014/main" id="{97A4E1FA-9C32-D1D2-4783-9BAC246C7C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73988" y="91530"/>
            <a:ext cx="740618" cy="740618"/>
          </a:xfrm>
          <a:prstGeom prst="rect">
            <a:avLst/>
          </a:prstGeom>
        </p:spPr>
      </p:pic>
      <p:pic>
        <p:nvPicPr>
          <p:cNvPr id="4" name="Graphic 3" descr="Storytelling with solid fill">
            <a:extLst>
              <a:ext uri="{FF2B5EF4-FFF2-40B4-BE49-F238E27FC236}">
                <a16:creationId xmlns:a16="http://schemas.microsoft.com/office/drawing/2014/main" id="{6012BF43-7B72-F8D2-D2A8-A6B969CCA26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423364" y="2751573"/>
            <a:ext cx="1592172" cy="1592172"/>
          </a:xfrm>
          <a:prstGeom prst="rect">
            <a:avLst/>
          </a:prstGeom>
        </p:spPr>
      </p:pic>
      <p:pic>
        <p:nvPicPr>
          <p:cNvPr id="5" name="Graphic 4" descr="Thought bubble with solid fill">
            <a:extLst>
              <a:ext uri="{FF2B5EF4-FFF2-40B4-BE49-F238E27FC236}">
                <a16:creationId xmlns:a16="http://schemas.microsoft.com/office/drawing/2014/main" id="{9E0310F8-ED35-5D87-4458-7581B29ED8B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664769" y="2667393"/>
            <a:ext cx="1972159" cy="1972159"/>
          </a:xfrm>
          <a:prstGeom prst="rect">
            <a:avLst/>
          </a:prstGeom>
        </p:spPr>
      </p:pic>
      <p:sp>
        <p:nvSpPr>
          <p:cNvPr id="7" name="TextBox 6">
            <a:extLst>
              <a:ext uri="{FF2B5EF4-FFF2-40B4-BE49-F238E27FC236}">
                <a16:creationId xmlns:a16="http://schemas.microsoft.com/office/drawing/2014/main" id="{186A340A-92A5-EFAC-E53D-7DE21721B19B}"/>
              </a:ext>
            </a:extLst>
          </p:cNvPr>
          <p:cNvSpPr txBox="1">
            <a:spLocks noChangeArrowheads="1"/>
          </p:cNvSpPr>
          <p:nvPr/>
        </p:nvSpPr>
        <p:spPr bwMode="auto">
          <a:xfrm>
            <a:off x="3423238" y="6373704"/>
            <a:ext cx="56913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en-GB" altLang="en-US" sz="1100" i="1" dirty="0">
                <a:solidFill>
                  <a:srgbClr val="FFFFFF"/>
                </a:solidFill>
                <a:latin typeface="Century Gothic" panose="020B0502020202020204" pitchFamily="34" charset="0"/>
              </a:rPr>
              <a:t>All images copyright-free from </a:t>
            </a:r>
            <a:r>
              <a:rPr lang="en-GB" altLang="en-US" sz="1100" i="1" dirty="0" err="1">
                <a:solidFill>
                  <a:srgbClr val="FFFFFF"/>
                </a:solidFill>
                <a:latin typeface="Century Gothic" panose="020B0502020202020204" pitchFamily="34" charset="0"/>
              </a:rPr>
              <a:t>pixabay</a:t>
            </a:r>
            <a:r>
              <a:rPr lang="en-GB" altLang="en-US" sz="1100" i="1" dirty="0">
                <a:solidFill>
                  <a:srgbClr val="FFFFFF"/>
                </a:solidFill>
                <a:latin typeface="Century Gothic" panose="020B0502020202020204" pitchFamily="34" charset="0"/>
              </a:rPr>
              <a:t>, unless otherwise identified</a:t>
            </a:r>
          </a:p>
        </p:txBody>
      </p:sp>
      <p:pic>
        <p:nvPicPr>
          <p:cNvPr id="12" name="Graphic 9" descr="Domino Tile with solid fill">
            <a:extLst>
              <a:ext uri="{FF2B5EF4-FFF2-40B4-BE49-F238E27FC236}">
                <a16:creationId xmlns:a16="http://schemas.microsoft.com/office/drawing/2014/main" id="{EB2B7D66-9182-5182-DAED-B4A24E0C83DA}"/>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rot="1399536">
            <a:off x="330290" y="2580564"/>
            <a:ext cx="1696872" cy="1696872"/>
          </a:xfrm>
          <a:prstGeom prst="rect">
            <a:avLst/>
          </a:prstGeom>
        </p:spPr>
      </p:pic>
      <p:grpSp>
        <p:nvGrpSpPr>
          <p:cNvPr id="9" name="Group 8">
            <a:extLst>
              <a:ext uri="{FF2B5EF4-FFF2-40B4-BE49-F238E27FC236}">
                <a16:creationId xmlns:a16="http://schemas.microsoft.com/office/drawing/2014/main" id="{89380317-B819-1FC1-C4D5-59A53D318883}"/>
              </a:ext>
            </a:extLst>
          </p:cNvPr>
          <p:cNvGrpSpPr/>
          <p:nvPr/>
        </p:nvGrpSpPr>
        <p:grpSpPr>
          <a:xfrm>
            <a:off x="7108153" y="2719678"/>
            <a:ext cx="1824360" cy="1824360"/>
            <a:chOff x="0" y="0"/>
            <a:chExt cx="2692400" cy="2692400"/>
          </a:xfrm>
        </p:grpSpPr>
        <p:pic>
          <p:nvPicPr>
            <p:cNvPr id="10" name="Graphic 3" descr="Maple leaf with solid fill">
              <a:extLst>
                <a:ext uri="{FF2B5EF4-FFF2-40B4-BE49-F238E27FC236}">
                  <a16:creationId xmlns:a16="http://schemas.microsoft.com/office/drawing/2014/main" id="{AFC58D0C-9FBF-BE10-A3A3-87C4CDD87261}"/>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857250" y="762000"/>
              <a:ext cx="914400" cy="914400"/>
            </a:xfrm>
            <a:prstGeom prst="rect">
              <a:avLst/>
            </a:prstGeom>
          </p:spPr>
        </p:pic>
        <p:pic>
          <p:nvPicPr>
            <p:cNvPr id="11" name="Graphic 2" descr="Television with solid fill">
              <a:extLst>
                <a:ext uri="{FF2B5EF4-FFF2-40B4-BE49-F238E27FC236}">
                  <a16:creationId xmlns:a16="http://schemas.microsoft.com/office/drawing/2014/main" id="{AA5964B1-DF44-FBE9-46CA-E16981D89B9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0" y="0"/>
              <a:ext cx="2692400" cy="2692400"/>
            </a:xfrm>
            <a:prstGeom prst="rect">
              <a:avLst/>
            </a:prstGeom>
          </p:spPr>
        </p:pic>
      </p:grpSp>
    </p:spTree>
    <p:extLst>
      <p:ext uri="{BB962C8B-B14F-4D97-AF65-F5344CB8AC3E}">
        <p14:creationId xmlns:p14="http://schemas.microsoft.com/office/powerpoint/2010/main" val="2767832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03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repeatCount="indefinite" fill="hold" display="0">
                  <p:stCondLst>
                    <p:cond delay="indefinite"/>
                  </p:stCondLst>
                </p:cTn>
                <p:tgtEl>
                  <p:spTgt spid="8"/>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A picture containing snow, covered, rain, wave&#10;&#10;Description automatically generated">
            <a:extLst>
              <a:ext uri="{FF2B5EF4-FFF2-40B4-BE49-F238E27FC236}">
                <a16:creationId xmlns:a16="http://schemas.microsoft.com/office/drawing/2014/main" id="{A2D5D8D6-28F8-8D97-0261-62C59A8BC68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FF140CF-6990-616B-6052-8EE93B337213}"/>
              </a:ext>
            </a:extLst>
          </p:cNvPr>
          <p:cNvSpPr txBox="1">
            <a:spLocks noChangeArrowheads="1"/>
          </p:cNvSpPr>
          <p:nvPr/>
        </p:nvSpPr>
        <p:spPr bwMode="auto">
          <a:xfrm>
            <a:off x="2814638" y="190500"/>
            <a:ext cx="6170612"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4400" b="1">
                <a:latin typeface="Century Gothic" panose="020B0502020202020204" pitchFamily="34" charset="0"/>
              </a:rPr>
              <a:t>Leader: This is a day that God has made.</a:t>
            </a:r>
          </a:p>
          <a:p>
            <a:pPr eaLnBrk="1" hangingPunct="1">
              <a:spcBef>
                <a:spcPct val="0"/>
              </a:spcBef>
              <a:buFontTx/>
              <a:buNone/>
            </a:pPr>
            <a:endParaRPr lang="en-US" altLang="en-US" sz="4400" b="1">
              <a:latin typeface="Century Gothic" panose="020B0502020202020204" pitchFamily="34" charset="0"/>
            </a:endParaRPr>
          </a:p>
          <a:p>
            <a:pPr eaLnBrk="1" hangingPunct="1">
              <a:spcBef>
                <a:spcPct val="0"/>
              </a:spcBef>
              <a:buFontTx/>
              <a:buNone/>
            </a:pPr>
            <a:r>
              <a:rPr lang="en-US" altLang="en-US" sz="4400" b="1">
                <a:latin typeface="Century Gothic" panose="020B0502020202020204" pitchFamily="34" charset="0"/>
              </a:rPr>
              <a:t>ALL: We will rejoice and be glad in it! </a:t>
            </a:r>
          </a:p>
        </p:txBody>
      </p:sp>
      <p:pic>
        <p:nvPicPr>
          <p:cNvPr id="2" name="Graphic 21" descr="Door Open">
            <a:extLst>
              <a:ext uri="{FF2B5EF4-FFF2-40B4-BE49-F238E27FC236}">
                <a16:creationId xmlns:a16="http://schemas.microsoft.com/office/drawing/2014/main" id="{C98AD8A1-272A-4E27-AD70-C66FE68E1A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988" y="91530"/>
            <a:ext cx="740618" cy="7406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A picture containing snow, covered, rain, wave&#10;&#10;Description automatically generated">
            <a:extLst>
              <a:ext uri="{FF2B5EF4-FFF2-40B4-BE49-F238E27FC236}">
                <a16:creationId xmlns:a16="http://schemas.microsoft.com/office/drawing/2014/main" id="{8ED8B47C-A10D-F990-AE2F-E9042C6F1B9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3A7ACBE-4BCA-9FDC-63BB-91E0EC0CC37E}"/>
              </a:ext>
            </a:extLst>
          </p:cNvPr>
          <p:cNvSpPr txBox="1">
            <a:spLocks noChangeArrowheads="1"/>
          </p:cNvSpPr>
          <p:nvPr/>
        </p:nvSpPr>
        <p:spPr bwMode="auto">
          <a:xfrm>
            <a:off x="2176272" y="190500"/>
            <a:ext cx="6808978"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4400" b="1" dirty="0">
                <a:latin typeface="Century Gothic" panose="020B0502020202020204" pitchFamily="34" charset="0"/>
              </a:rPr>
              <a:t>Leader: Today is a brand new day!</a:t>
            </a:r>
          </a:p>
          <a:p>
            <a:pPr eaLnBrk="1" hangingPunct="1">
              <a:spcBef>
                <a:spcPct val="0"/>
              </a:spcBef>
              <a:buFontTx/>
              <a:buNone/>
            </a:pPr>
            <a:endParaRPr lang="en-US" altLang="en-US" sz="4400" b="1" dirty="0">
              <a:latin typeface="Century Gothic" panose="020B0502020202020204" pitchFamily="34" charset="0"/>
            </a:endParaRPr>
          </a:p>
          <a:p>
            <a:pPr eaLnBrk="1" hangingPunct="1">
              <a:spcBef>
                <a:spcPct val="0"/>
              </a:spcBef>
              <a:buFontTx/>
              <a:buNone/>
            </a:pPr>
            <a:r>
              <a:rPr lang="en-US" altLang="en-US" sz="4400" b="1" dirty="0">
                <a:latin typeface="Century Gothic" panose="020B0502020202020204" pitchFamily="34" charset="0"/>
              </a:rPr>
              <a:t>ALL: May we be a blessing to each other!</a:t>
            </a:r>
          </a:p>
        </p:txBody>
      </p:sp>
      <p:pic>
        <p:nvPicPr>
          <p:cNvPr id="2" name="Graphic 21" descr="Door Open">
            <a:extLst>
              <a:ext uri="{FF2B5EF4-FFF2-40B4-BE49-F238E27FC236}">
                <a16:creationId xmlns:a16="http://schemas.microsoft.com/office/drawing/2014/main" id="{977ACD1F-DB15-82DD-0BB4-530702C1A9B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988" y="91530"/>
            <a:ext cx="740618" cy="7406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 close up of a flower&#10;&#10;Description automatically generated">
            <a:hlinkClick r:id="rId3"/>
            <a:extLst>
              <a:ext uri="{FF2B5EF4-FFF2-40B4-BE49-F238E27FC236}">
                <a16:creationId xmlns:a16="http://schemas.microsoft.com/office/drawing/2014/main" id="{74E47972-29FE-9499-E864-5B43A42E278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Box 2">
            <a:extLst>
              <a:ext uri="{FF2B5EF4-FFF2-40B4-BE49-F238E27FC236}">
                <a16:creationId xmlns:a16="http://schemas.microsoft.com/office/drawing/2014/main" id="{719CC754-2AFD-92AE-D416-785DC5B7CFF6}"/>
              </a:ext>
            </a:extLst>
          </p:cNvPr>
          <p:cNvSpPr txBox="1">
            <a:spLocks noChangeArrowheads="1"/>
          </p:cNvSpPr>
          <p:nvPr/>
        </p:nvSpPr>
        <p:spPr bwMode="auto">
          <a:xfrm>
            <a:off x="0" y="50800"/>
            <a:ext cx="9144000"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13800" b="1">
                <a:latin typeface="Century Gothic" panose="020B0502020202020204" pitchFamily="34" charset="0"/>
              </a:rPr>
              <a:t>Autumn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
            <a:extLst>
              <a:ext uri="{FF2B5EF4-FFF2-40B4-BE49-F238E27FC236}">
                <a16:creationId xmlns:a16="http://schemas.microsoft.com/office/drawing/2014/main" id="{804278BF-EF91-3D28-180C-847DEA5AE49B}"/>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511175"/>
            <a:ext cx="9147175" cy="58356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 group of people in a park&#10;&#10;Description automatically generated">
            <a:extLst>
              <a:ext uri="{FF2B5EF4-FFF2-40B4-BE49-F238E27FC236}">
                <a16:creationId xmlns:a16="http://schemas.microsoft.com/office/drawing/2014/main" id="{94CB8F0C-E405-551E-4D35-69B0C0246811}"/>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19100"/>
            <a:ext cx="9144000" cy="601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A close up of food&#10;&#10;Description automatically generated">
            <a:extLst>
              <a:ext uri="{FF2B5EF4-FFF2-40B4-BE49-F238E27FC236}">
                <a16:creationId xmlns:a16="http://schemas.microsoft.com/office/drawing/2014/main" id="{729CB100-10A7-8C08-E510-6ADF3AEFB7D4}"/>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390159"/>
            <a:ext cx="9144000" cy="60776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ADAE70-C7C2-E0A2-6D59-1F5047B05C5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325218"/>
            <a:ext cx="9144000" cy="6207565"/>
          </a:xfrm>
          <a:prstGeom prst="rect">
            <a:avLst/>
          </a:prstGeom>
          <a:ln>
            <a:solidFill>
              <a:schemeClr val="tx1"/>
            </a:solid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3A4FE0-87CC-1C93-AFD9-817C95A920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1363"/>
            <a:ext cx="9144000" cy="6095274"/>
          </a:xfrm>
          <a:prstGeom prst="rect">
            <a:avLst/>
          </a:prstGeom>
        </p:spPr>
      </p:pic>
      <p:sp>
        <p:nvSpPr>
          <p:cNvPr id="3" name="TextBox 2">
            <a:extLst>
              <a:ext uri="{FF2B5EF4-FFF2-40B4-BE49-F238E27FC236}">
                <a16:creationId xmlns:a16="http://schemas.microsoft.com/office/drawing/2014/main" id="{9342D4B0-8890-E9EA-8869-3BB18A405AF1}"/>
              </a:ext>
            </a:extLst>
          </p:cNvPr>
          <p:cNvSpPr txBox="1">
            <a:spLocks noChangeArrowheads="1"/>
          </p:cNvSpPr>
          <p:nvPr/>
        </p:nvSpPr>
        <p:spPr bwMode="auto">
          <a:xfrm>
            <a:off x="0" y="4976813"/>
            <a:ext cx="9144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8000" b="1" dirty="0">
                <a:latin typeface="Century Gothic" panose="020B0502020202020204" pitchFamily="34" charset="0"/>
              </a:rPr>
              <a:t>Hunt the leaf!</a:t>
            </a:r>
          </a:p>
        </p:txBody>
      </p:sp>
      <p:pic>
        <p:nvPicPr>
          <p:cNvPr id="2" name="Graphic 9" descr="Domino Tile with solid fill">
            <a:extLst>
              <a:ext uri="{FF2B5EF4-FFF2-40B4-BE49-F238E27FC236}">
                <a16:creationId xmlns:a16="http://schemas.microsoft.com/office/drawing/2014/main" id="{859A601D-D251-D73F-1DC9-7EE8D3378C2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1399536">
            <a:off x="8253378" y="126867"/>
            <a:ext cx="860691" cy="860691"/>
          </a:xfrm>
          <a:prstGeom prst="rect">
            <a:avLst/>
          </a:prstGeom>
        </p:spPr>
      </p:pic>
    </p:spTree>
    <p:extLst>
      <p:ext uri="{BB962C8B-B14F-4D97-AF65-F5344CB8AC3E}">
        <p14:creationId xmlns:p14="http://schemas.microsoft.com/office/powerpoint/2010/main" val="3381156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
            <a:extLst>
              <a:ext uri="{FF2B5EF4-FFF2-40B4-BE49-F238E27FC236}">
                <a16:creationId xmlns:a16="http://schemas.microsoft.com/office/drawing/2014/main" id="{BF1EFB3C-51C1-C988-0B1F-58A64109D18C}"/>
              </a:ext>
            </a:extLst>
          </p:cNvPr>
          <p:cNvSpPr txBox="1">
            <a:spLocks noChangeArrowheads="1"/>
          </p:cNvSpPr>
          <p:nvPr/>
        </p:nvSpPr>
        <p:spPr bwMode="auto">
          <a:xfrm>
            <a:off x="0" y="5491163"/>
            <a:ext cx="9144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8000" b="1" dirty="0">
                <a:latin typeface="Century Gothic" panose="020B0502020202020204" pitchFamily="34" charset="0"/>
              </a:rPr>
              <a:t>What is it?</a:t>
            </a:r>
          </a:p>
        </p:txBody>
      </p:sp>
      <p:pic>
        <p:nvPicPr>
          <p:cNvPr id="17411" name="Picture 1">
            <a:extLst>
              <a:ext uri="{FF2B5EF4-FFF2-40B4-BE49-F238E27FC236}">
                <a16:creationId xmlns:a16="http://schemas.microsoft.com/office/drawing/2014/main" id="{DB0FE477-373E-C9D9-4D20-29990F089D60}"/>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556000" y="2936875"/>
            <a:ext cx="1803400" cy="159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3">
            <a:extLst>
              <a:ext uri="{FF2B5EF4-FFF2-40B4-BE49-F238E27FC236}">
                <a16:creationId xmlns:a16="http://schemas.microsoft.com/office/drawing/2014/main" id="{57FB9339-911A-7E2D-B4B7-29ADF37204C9}"/>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405563" y="390096"/>
            <a:ext cx="2147887" cy="214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4">
            <a:extLst>
              <a:ext uri="{FF2B5EF4-FFF2-40B4-BE49-F238E27FC236}">
                <a16:creationId xmlns:a16="http://schemas.microsoft.com/office/drawing/2014/main" id="{FD1B66F2-E551-98EF-BF30-C9B9B839B0F3}"/>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412750" y="350838"/>
            <a:ext cx="2436813"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5" descr="Scan.jpeg">
            <a:extLst>
              <a:ext uri="{FF2B5EF4-FFF2-40B4-BE49-F238E27FC236}">
                <a16:creationId xmlns:a16="http://schemas.microsoft.com/office/drawing/2014/main" id="{B8F79623-0D37-8A44-798C-EEEF1F6C8299}"/>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rot="-1635169">
            <a:off x="558800" y="2908300"/>
            <a:ext cx="2487613"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6" descr="Scan 1.jpeg">
            <a:extLst>
              <a:ext uri="{FF2B5EF4-FFF2-40B4-BE49-F238E27FC236}">
                <a16:creationId xmlns:a16="http://schemas.microsoft.com/office/drawing/2014/main" id="{DC650F7F-6EC0-E968-E51A-2F7BB8214C13}"/>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rot="-3049341">
            <a:off x="6019007" y="2723356"/>
            <a:ext cx="2630488" cy="294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7" descr="Scan.jpeg">
            <a:extLst>
              <a:ext uri="{FF2B5EF4-FFF2-40B4-BE49-F238E27FC236}">
                <a16:creationId xmlns:a16="http://schemas.microsoft.com/office/drawing/2014/main" id="{5DF8D0B4-6BEA-842C-60B1-7B0569244B42}"/>
              </a:ext>
            </a:extLst>
          </p:cNvPr>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rot="2909193">
            <a:off x="4402138" y="301625"/>
            <a:ext cx="974725"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Graphic 9" descr="Domino Tile with solid fill">
            <a:extLst>
              <a:ext uri="{FF2B5EF4-FFF2-40B4-BE49-F238E27FC236}">
                <a16:creationId xmlns:a16="http://schemas.microsoft.com/office/drawing/2014/main" id="{26F9533E-0654-B77E-46B6-AD5D0E7687DC}"/>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rot="1399536">
            <a:off x="8253378" y="126867"/>
            <a:ext cx="860691" cy="8606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descr="A tree with a sunset in the background&#10;&#10;Description automatically generated">
            <a:hlinkClick r:id="rId3"/>
            <a:extLst>
              <a:ext uri="{FF2B5EF4-FFF2-40B4-BE49-F238E27FC236}">
                <a16:creationId xmlns:a16="http://schemas.microsoft.com/office/drawing/2014/main" id="{067AF08B-8EB2-95C3-A274-A2E049C14DBC}"/>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22263" y="595313"/>
            <a:ext cx="8499475" cy="56673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73C4A45-FACD-9335-E349-4A5DA1FF6626}"/>
              </a:ext>
            </a:extLst>
          </p:cNvPr>
          <p:cNvSpPr txBox="1">
            <a:spLocks noChangeArrowheads="1"/>
          </p:cNvSpPr>
          <p:nvPr/>
        </p:nvSpPr>
        <p:spPr bwMode="auto">
          <a:xfrm>
            <a:off x="1176338" y="3630613"/>
            <a:ext cx="6791325" cy="2247900"/>
          </a:xfrm>
          <a:prstGeom prst="rect">
            <a:avLst/>
          </a:prstGeom>
          <a:solidFill>
            <a:schemeClr val="tx1">
              <a:alpha val="3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4800" b="1" dirty="0">
                <a:solidFill>
                  <a:schemeClr val="bg1"/>
                </a:solidFill>
                <a:latin typeface="Century Gothic" panose="020B0502020202020204" pitchFamily="34" charset="0"/>
              </a:rPr>
              <a:t>‘at the works of your hands, I sing for joy!’</a:t>
            </a:r>
          </a:p>
          <a:p>
            <a:pPr algn="ctr" eaLnBrk="1" hangingPunct="1">
              <a:spcBef>
                <a:spcPct val="0"/>
              </a:spcBef>
              <a:buFontTx/>
              <a:buNone/>
            </a:pPr>
            <a:r>
              <a:rPr lang="en-US" altLang="en-US" sz="4000" b="1" i="1" dirty="0">
                <a:solidFill>
                  <a:schemeClr val="bg1"/>
                </a:solidFill>
                <a:latin typeface="Century Gothic" panose="020B0502020202020204" pitchFamily="34" charset="0"/>
              </a:rPr>
              <a:t>Psalm 92:4</a:t>
            </a:r>
          </a:p>
        </p:txBody>
      </p:sp>
      <p:pic>
        <p:nvPicPr>
          <p:cNvPr id="4" name="Graphic 3" descr="Storytelling with solid fill">
            <a:extLst>
              <a:ext uri="{FF2B5EF4-FFF2-40B4-BE49-F238E27FC236}">
                <a16:creationId xmlns:a16="http://schemas.microsoft.com/office/drawing/2014/main" id="{F472EF40-D777-CA30-D32F-27912AEE5CD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88023" y="84650"/>
            <a:ext cx="605585" cy="605585"/>
          </a:xfrm>
          <a:prstGeom prst="rect">
            <a:avLst/>
          </a:prstGeom>
        </p:spPr>
      </p:pic>
      <p:pic>
        <p:nvPicPr>
          <p:cNvPr id="6" name="Graphic 5" descr="Thought bubble with solid fill">
            <a:extLst>
              <a:ext uri="{FF2B5EF4-FFF2-40B4-BE49-F238E27FC236}">
                <a16:creationId xmlns:a16="http://schemas.microsoft.com/office/drawing/2014/main" id="{4F968F0C-A529-00FE-0F73-F86360CAED1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652380" y="88127"/>
            <a:ext cx="630565" cy="6305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A group of people in a park&#10;&#10;Description automatically generated">
            <a:extLst>
              <a:ext uri="{FF2B5EF4-FFF2-40B4-BE49-F238E27FC236}">
                <a16:creationId xmlns:a16="http://schemas.microsoft.com/office/drawing/2014/main" id="{361D4F43-4669-B25B-1283-9D2D3E460080}"/>
              </a:ext>
            </a:extLst>
          </p:cNvPr>
          <p:cNvPicPr>
            <a:picLocks noChangeAspect="1"/>
          </p:cNvPicPr>
          <p:nvPr/>
        </p:nvPicPr>
        <p:blipFill>
          <a:blip r:embed="rId3" cstate="screen">
            <a:extLst>
              <a:ext uri="{28A0092B-C50C-407E-A947-70E740481C1C}">
                <a14:useLocalDpi xmlns:a14="http://schemas.microsoft.com/office/drawing/2010/main"/>
              </a:ext>
            </a:extLst>
          </a:blip>
          <a:srcRect b="-2"/>
          <a:stretch>
            <a:fillRect/>
          </a:stretch>
        </p:blipFill>
        <p:spPr bwMode="auto">
          <a:xfrm>
            <a:off x="0" y="600075"/>
            <a:ext cx="9144000" cy="54673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59B8C29-28D9-17F2-76FE-0A571A407D7C}"/>
              </a:ext>
            </a:extLst>
          </p:cNvPr>
          <p:cNvSpPr txBox="1">
            <a:spLocks noChangeArrowheads="1"/>
          </p:cNvSpPr>
          <p:nvPr/>
        </p:nvSpPr>
        <p:spPr bwMode="auto">
          <a:xfrm>
            <a:off x="71438" y="6162675"/>
            <a:ext cx="90725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GB" altLang="en-US" b="1">
                <a:latin typeface="Century Gothic" panose="020B0502020202020204" pitchFamily="34" charset="0"/>
                <a:ea typeface="MS Mincho" panose="02020609040205080304" pitchFamily="49" charset="-128"/>
                <a:cs typeface="Times New Roman" panose="02020603050405020304" pitchFamily="18" charset="0"/>
              </a:rPr>
              <a:t>…Creator God, we’re thankful.</a:t>
            </a:r>
            <a:endParaRPr lang="en-GB" altLang="en-US">
              <a:latin typeface="Century Gothic" panose="020B0502020202020204" pitchFamily="34" charset="0"/>
              <a:ea typeface="MS Mincho" panose="02020609040205080304" pitchFamily="49" charset="-128"/>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A view of a mountain&#10;&#10;Description automatically generated">
            <a:extLst>
              <a:ext uri="{FF2B5EF4-FFF2-40B4-BE49-F238E27FC236}">
                <a16:creationId xmlns:a16="http://schemas.microsoft.com/office/drawing/2014/main" id="{46B561AC-EA04-392D-C6C6-69EFD8F5B1FF}"/>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819150"/>
            <a:ext cx="9144000" cy="5143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318837F-B462-6FCF-0A98-417F690C8AC9}"/>
              </a:ext>
            </a:extLst>
          </p:cNvPr>
          <p:cNvSpPr txBox="1">
            <a:spLocks noChangeArrowheads="1"/>
          </p:cNvSpPr>
          <p:nvPr/>
        </p:nvSpPr>
        <p:spPr bwMode="auto">
          <a:xfrm>
            <a:off x="71438" y="6162675"/>
            <a:ext cx="90725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GB" altLang="en-US" b="1">
                <a:latin typeface="Century Gothic" panose="020B0502020202020204" pitchFamily="34" charset="0"/>
                <a:ea typeface="MS Mincho" panose="02020609040205080304" pitchFamily="49" charset="-128"/>
                <a:cs typeface="Times New Roman" panose="02020603050405020304" pitchFamily="18" charset="0"/>
              </a:rPr>
              <a:t>…Creator God, we’re thankful.</a:t>
            </a:r>
            <a:endParaRPr lang="en-GB" altLang="en-US">
              <a:latin typeface="Century Gothic" panose="020B0502020202020204" pitchFamily="34" charset="0"/>
              <a:ea typeface="MS Mincho" panose="02020609040205080304" pitchFamily="49" charset="-128"/>
              <a:cs typeface="Times New Roman" panose="02020603050405020304" pitchFamily="18" charset="0"/>
            </a:endParaRPr>
          </a:p>
        </p:txBody>
      </p:sp>
      <p:grpSp>
        <p:nvGrpSpPr>
          <p:cNvPr id="6" name="Group 5">
            <a:extLst>
              <a:ext uri="{FF2B5EF4-FFF2-40B4-BE49-F238E27FC236}">
                <a16:creationId xmlns:a16="http://schemas.microsoft.com/office/drawing/2014/main" id="{081EF7A2-7D5E-AF96-ED17-D650F4D8E1E5}"/>
              </a:ext>
            </a:extLst>
          </p:cNvPr>
          <p:cNvGrpSpPr/>
          <p:nvPr/>
        </p:nvGrpSpPr>
        <p:grpSpPr>
          <a:xfrm rot="21351573">
            <a:off x="8249702" y="30005"/>
            <a:ext cx="862904" cy="878109"/>
            <a:chOff x="7956376" y="5301208"/>
            <a:chExt cx="862904" cy="878109"/>
          </a:xfrm>
        </p:grpSpPr>
        <p:pic>
          <p:nvPicPr>
            <p:cNvPr id="7" name="Graphic 23" descr="Hand with solid fill">
              <a:extLst>
                <a:ext uri="{FF2B5EF4-FFF2-40B4-BE49-F238E27FC236}">
                  <a16:creationId xmlns:a16="http://schemas.microsoft.com/office/drawing/2014/main" id="{D06AB460-4CE1-3BFB-8ADD-04761EA5C3B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8" name="Graphic 23" descr="Hand with solid fill">
              <a:extLst>
                <a:ext uri="{FF2B5EF4-FFF2-40B4-BE49-F238E27FC236}">
                  <a16:creationId xmlns:a16="http://schemas.microsoft.com/office/drawing/2014/main" id="{5655EEB9-C892-E10B-7332-C874D0D12E7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A close up of a fruit&#10;&#10;Description automatically generated">
            <a:extLst>
              <a:ext uri="{FF2B5EF4-FFF2-40B4-BE49-F238E27FC236}">
                <a16:creationId xmlns:a16="http://schemas.microsoft.com/office/drawing/2014/main" id="{44C5112C-D39A-C2C8-9621-B476DD96D1E7}"/>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9525" y="898525"/>
            <a:ext cx="9163050" cy="5060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7E3346E-5D34-FD26-DDD1-637162CB257C}"/>
              </a:ext>
            </a:extLst>
          </p:cNvPr>
          <p:cNvSpPr txBox="1">
            <a:spLocks noChangeArrowheads="1"/>
          </p:cNvSpPr>
          <p:nvPr/>
        </p:nvSpPr>
        <p:spPr bwMode="auto">
          <a:xfrm>
            <a:off x="71438" y="6162675"/>
            <a:ext cx="90725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GB" altLang="en-US" b="1">
                <a:latin typeface="Century Gothic" panose="020B0502020202020204" pitchFamily="34" charset="0"/>
                <a:ea typeface="MS Mincho" panose="02020609040205080304" pitchFamily="49" charset="-128"/>
                <a:cs typeface="Times New Roman" panose="02020603050405020304" pitchFamily="18" charset="0"/>
              </a:rPr>
              <a:t>…Creator God, we’re thankful.</a:t>
            </a:r>
            <a:endParaRPr lang="en-GB" altLang="en-US">
              <a:latin typeface="Century Gothic" panose="020B0502020202020204" pitchFamily="34" charset="0"/>
              <a:ea typeface="MS Mincho" panose="02020609040205080304" pitchFamily="49" charset="-128"/>
              <a:cs typeface="Times New Roman" panose="02020603050405020304" pitchFamily="18" charset="0"/>
            </a:endParaRPr>
          </a:p>
        </p:txBody>
      </p:sp>
      <p:grpSp>
        <p:nvGrpSpPr>
          <p:cNvPr id="2" name="Group 1">
            <a:extLst>
              <a:ext uri="{FF2B5EF4-FFF2-40B4-BE49-F238E27FC236}">
                <a16:creationId xmlns:a16="http://schemas.microsoft.com/office/drawing/2014/main" id="{88FC7972-3A7F-8D3E-22F9-D4896B398F93}"/>
              </a:ext>
            </a:extLst>
          </p:cNvPr>
          <p:cNvGrpSpPr/>
          <p:nvPr/>
        </p:nvGrpSpPr>
        <p:grpSpPr>
          <a:xfrm rot="21351573">
            <a:off x="8249702" y="30005"/>
            <a:ext cx="862904" cy="878109"/>
            <a:chOff x="7956376" y="5301208"/>
            <a:chExt cx="862904" cy="878109"/>
          </a:xfrm>
        </p:grpSpPr>
        <p:pic>
          <p:nvPicPr>
            <p:cNvPr id="4" name="Graphic 23" descr="Hand with solid fill">
              <a:extLst>
                <a:ext uri="{FF2B5EF4-FFF2-40B4-BE49-F238E27FC236}">
                  <a16:creationId xmlns:a16="http://schemas.microsoft.com/office/drawing/2014/main" id="{48A66844-0DF5-5140-E369-406137ADB37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5" name="Graphic 23" descr="Hand with solid fill">
              <a:extLst>
                <a:ext uri="{FF2B5EF4-FFF2-40B4-BE49-F238E27FC236}">
                  <a16:creationId xmlns:a16="http://schemas.microsoft.com/office/drawing/2014/main" id="{3C994FEF-1793-098C-BCDF-4A1EF15057E0}"/>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A large body of water with trees in the background&#10;&#10;Description automatically generated">
            <a:extLst>
              <a:ext uri="{FF2B5EF4-FFF2-40B4-BE49-F238E27FC236}">
                <a16:creationId xmlns:a16="http://schemas.microsoft.com/office/drawing/2014/main" id="{6B4A4EF0-FE28-798E-319B-6974C083D4E3}"/>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14325" y="276225"/>
            <a:ext cx="5095875" cy="33972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1747" name="Picture 2" descr="A picture containing bear, food, grass, eating&#10;&#10;Description automatically generated">
            <a:extLst>
              <a:ext uri="{FF2B5EF4-FFF2-40B4-BE49-F238E27FC236}">
                <a16:creationId xmlns:a16="http://schemas.microsoft.com/office/drawing/2014/main" id="{288F12FE-3896-DD67-DA6E-E335D7D89A62}"/>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638675" y="2292350"/>
            <a:ext cx="4191000" cy="27622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1748" name="Picture 1">
            <a:extLst>
              <a:ext uri="{FF2B5EF4-FFF2-40B4-BE49-F238E27FC236}">
                <a16:creationId xmlns:a16="http://schemas.microsoft.com/office/drawing/2014/main" id="{0135D7CA-E3E4-240A-3B95-0073CBE9B485}"/>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5742654" y="442292"/>
            <a:ext cx="2389187" cy="16367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2D42C68-5C20-48DE-FD13-776C306B2BBE}"/>
              </a:ext>
            </a:extLst>
          </p:cNvPr>
          <p:cNvSpPr txBox="1">
            <a:spLocks noChangeArrowheads="1"/>
          </p:cNvSpPr>
          <p:nvPr/>
        </p:nvSpPr>
        <p:spPr bwMode="auto">
          <a:xfrm>
            <a:off x="71438" y="6162675"/>
            <a:ext cx="90725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GB" altLang="en-US" b="1" dirty="0">
                <a:latin typeface="Century Gothic" panose="020B0502020202020204" pitchFamily="34" charset="0"/>
                <a:ea typeface="MS Mincho" panose="02020609040205080304" pitchFamily="49" charset="-128"/>
                <a:cs typeface="Times New Roman" panose="02020603050405020304" pitchFamily="18" charset="0"/>
              </a:rPr>
              <a:t>…Creator God, we’re thankful.</a:t>
            </a:r>
            <a:endParaRPr lang="en-GB" altLang="en-US" dirty="0">
              <a:latin typeface="Century Gothic" panose="020B0502020202020204" pitchFamily="34" charset="0"/>
              <a:ea typeface="MS Mincho" panose="02020609040205080304" pitchFamily="49" charset="-128"/>
              <a:cs typeface="Times New Roman" panose="02020603050405020304" pitchFamily="18" charset="0"/>
            </a:endParaRPr>
          </a:p>
        </p:txBody>
      </p:sp>
      <p:pic>
        <p:nvPicPr>
          <p:cNvPr id="31750" name="Picture 1">
            <a:extLst>
              <a:ext uri="{FF2B5EF4-FFF2-40B4-BE49-F238E27FC236}">
                <a16:creationId xmlns:a16="http://schemas.microsoft.com/office/drawing/2014/main" id="{6EC82BD2-FC0B-1B5F-D58D-A9A3503F3AE3}"/>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12700" y="3786188"/>
            <a:ext cx="2271713"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2">
            <a:extLst>
              <a:ext uri="{FF2B5EF4-FFF2-40B4-BE49-F238E27FC236}">
                <a16:creationId xmlns:a16="http://schemas.microsoft.com/office/drawing/2014/main" id="{ACFB84C2-9B3F-DF8A-7B06-88DBFA6743F9}"/>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rot="-720392">
            <a:off x="1608138" y="4624388"/>
            <a:ext cx="12620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3">
            <a:extLst>
              <a:ext uri="{FF2B5EF4-FFF2-40B4-BE49-F238E27FC236}">
                <a16:creationId xmlns:a16="http://schemas.microsoft.com/office/drawing/2014/main" id="{673DE592-FEAA-72E4-C0A6-E85CEAFF1760}"/>
              </a:ext>
            </a:extLst>
          </p:cNvPr>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2862263" y="3730625"/>
            <a:ext cx="1266825" cy="128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Picture 5">
            <a:extLst>
              <a:ext uri="{FF2B5EF4-FFF2-40B4-BE49-F238E27FC236}">
                <a16:creationId xmlns:a16="http://schemas.microsoft.com/office/drawing/2014/main" id="{6D154920-F189-A535-B006-F83C2F4D19DE}"/>
              </a:ext>
            </a:extLst>
          </p:cNvPr>
          <p:cNvPicPr>
            <a:picLocks noChangeAspect="1"/>
          </p:cNvPicPr>
          <p:nvPr/>
        </p:nvPicPr>
        <p:blipFill>
          <a:blip r:embed="rId9">
            <a:extLst>
              <a:ext uri="{28A0092B-C50C-407E-A947-70E740481C1C}">
                <a14:useLocalDpi xmlns:a14="http://schemas.microsoft.com/office/drawing/2010/main"/>
              </a:ext>
            </a:extLst>
          </a:blip>
          <a:srcRect/>
          <a:stretch>
            <a:fillRect/>
          </a:stretch>
        </p:blipFill>
        <p:spPr bwMode="auto">
          <a:xfrm>
            <a:off x="1658938" y="3406775"/>
            <a:ext cx="1487487"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21BBACFE-0CBE-000F-865B-B0A07B5CAC71}"/>
              </a:ext>
            </a:extLst>
          </p:cNvPr>
          <p:cNvGrpSpPr/>
          <p:nvPr/>
        </p:nvGrpSpPr>
        <p:grpSpPr>
          <a:xfrm rot="21351573">
            <a:off x="8249702" y="30005"/>
            <a:ext cx="862904" cy="878109"/>
            <a:chOff x="7956376" y="5301208"/>
            <a:chExt cx="862904" cy="878109"/>
          </a:xfrm>
        </p:grpSpPr>
        <p:pic>
          <p:nvPicPr>
            <p:cNvPr id="3" name="Graphic 23" descr="Hand with solid fill">
              <a:extLst>
                <a:ext uri="{FF2B5EF4-FFF2-40B4-BE49-F238E27FC236}">
                  <a16:creationId xmlns:a16="http://schemas.microsoft.com/office/drawing/2014/main" id="{2DF3ADFC-9070-A22E-B975-15B3F998C403}"/>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rot="3051630">
              <a:off x="7956376" y="5301208"/>
              <a:ext cx="821432" cy="821432"/>
            </a:xfrm>
            <a:prstGeom prst="rect">
              <a:avLst/>
            </a:prstGeom>
          </p:spPr>
        </p:pic>
        <p:pic>
          <p:nvPicPr>
            <p:cNvPr id="4" name="Graphic 23" descr="Hand with solid fill">
              <a:extLst>
                <a:ext uri="{FF2B5EF4-FFF2-40B4-BE49-F238E27FC236}">
                  <a16:creationId xmlns:a16="http://schemas.microsoft.com/office/drawing/2014/main" id="{E20BFEA0-F61A-25B1-3416-05366E494F0D}"/>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rot="3547580">
              <a:off x="7997848" y="5357885"/>
              <a:ext cx="821432" cy="821432"/>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A picture containing text&#10;&#10;Description automatically generated">
            <a:extLst>
              <a:ext uri="{FF2B5EF4-FFF2-40B4-BE49-F238E27FC236}">
                <a16:creationId xmlns:a16="http://schemas.microsoft.com/office/drawing/2014/main" id="{AF76E935-19FF-B146-BA9D-CCFF389FC3B7}"/>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842963"/>
            <a:ext cx="9137650" cy="51720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1">
            <a:extLst>
              <a:ext uri="{FF2B5EF4-FFF2-40B4-BE49-F238E27FC236}">
                <a16:creationId xmlns:a16="http://schemas.microsoft.com/office/drawing/2014/main" id="{38867B3B-E478-30F8-F17C-81B9B46644E6}"/>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rot="15563589">
            <a:off x="6575173" y="1842135"/>
            <a:ext cx="2795286" cy="1859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30597BCF-3EF1-C356-9229-B3E02155CFF7}"/>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rot="20879608">
            <a:off x="2791211" y="1564119"/>
            <a:ext cx="1811233" cy="176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a:extLst>
              <a:ext uri="{FF2B5EF4-FFF2-40B4-BE49-F238E27FC236}">
                <a16:creationId xmlns:a16="http://schemas.microsoft.com/office/drawing/2014/main" id="{C0FE25A8-20F1-8B80-8155-2F739483DCBB}"/>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5074819" y="903182"/>
            <a:ext cx="1951721" cy="198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a:extLst>
              <a:ext uri="{FF2B5EF4-FFF2-40B4-BE49-F238E27FC236}">
                <a16:creationId xmlns:a16="http://schemas.microsoft.com/office/drawing/2014/main" id="{A9FD6EF5-CF67-29F6-B404-EFEA1BE66A50}"/>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rot="17422209">
            <a:off x="187959" y="1096985"/>
            <a:ext cx="2431019" cy="1943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4732F71A-6865-57F7-FE6C-991EDBF349E0}"/>
              </a:ext>
            </a:extLst>
          </p:cNvPr>
          <p:cNvGrpSpPr/>
          <p:nvPr/>
        </p:nvGrpSpPr>
        <p:grpSpPr>
          <a:xfrm rot="21351573">
            <a:off x="8249702" y="30005"/>
            <a:ext cx="862904" cy="878109"/>
            <a:chOff x="7956376" y="5301208"/>
            <a:chExt cx="862904" cy="878109"/>
          </a:xfrm>
        </p:grpSpPr>
        <p:pic>
          <p:nvPicPr>
            <p:cNvPr id="4" name="Graphic 23" descr="Hand with solid fill">
              <a:extLst>
                <a:ext uri="{FF2B5EF4-FFF2-40B4-BE49-F238E27FC236}">
                  <a16:creationId xmlns:a16="http://schemas.microsoft.com/office/drawing/2014/main" id="{6891A2A0-BA31-11F2-9D96-9B00BB1FE452}"/>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rot="3051630">
              <a:off x="7956376" y="5301208"/>
              <a:ext cx="821432" cy="821432"/>
            </a:xfrm>
            <a:prstGeom prst="rect">
              <a:avLst/>
            </a:prstGeom>
          </p:spPr>
        </p:pic>
        <p:pic>
          <p:nvPicPr>
            <p:cNvPr id="6" name="Graphic 23" descr="Hand with solid fill">
              <a:extLst>
                <a:ext uri="{FF2B5EF4-FFF2-40B4-BE49-F238E27FC236}">
                  <a16:creationId xmlns:a16="http://schemas.microsoft.com/office/drawing/2014/main" id="{244B8D34-7FCE-1DFA-BD23-F63DBA4822BB}"/>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rot="3547580">
              <a:off x="7997848" y="5357885"/>
              <a:ext cx="821432" cy="821432"/>
            </a:xfrm>
            <a:prstGeom prst="rect">
              <a:avLst/>
            </a:prstGeom>
          </p:spPr>
        </p:pic>
      </p:gr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A close up of a flower&#10;&#10;Description automatically generated">
            <a:extLst>
              <a:ext uri="{FF2B5EF4-FFF2-40B4-BE49-F238E27FC236}">
                <a16:creationId xmlns:a16="http://schemas.microsoft.com/office/drawing/2014/main" id="{3D579997-7D86-28B7-6CA9-84A1A715984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Box 1">
            <a:extLst>
              <a:ext uri="{FF2B5EF4-FFF2-40B4-BE49-F238E27FC236}">
                <a16:creationId xmlns:a16="http://schemas.microsoft.com/office/drawing/2014/main" id="{5EBEA727-D55E-BEFD-5C04-886D29E798E2}"/>
              </a:ext>
            </a:extLst>
          </p:cNvPr>
          <p:cNvSpPr txBox="1">
            <a:spLocks noChangeArrowheads="1"/>
          </p:cNvSpPr>
          <p:nvPr/>
        </p:nvSpPr>
        <p:spPr bwMode="auto">
          <a:xfrm>
            <a:off x="1176338" y="1720850"/>
            <a:ext cx="6791325" cy="3416300"/>
          </a:xfrm>
          <a:prstGeom prst="rect">
            <a:avLst/>
          </a:prstGeom>
          <a:solidFill>
            <a:schemeClr val="tx1">
              <a:alpha val="3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5400" b="1">
                <a:solidFill>
                  <a:schemeClr val="bg1"/>
                </a:solidFill>
                <a:latin typeface="Century Gothic" panose="020B0502020202020204" pitchFamily="34" charset="0"/>
              </a:rPr>
              <a:t>An Autumn challenge:</a:t>
            </a:r>
          </a:p>
          <a:p>
            <a:pPr algn="ctr" eaLnBrk="1" hangingPunct="1">
              <a:spcBef>
                <a:spcPct val="0"/>
              </a:spcBef>
              <a:buFontTx/>
              <a:buNone/>
            </a:pPr>
            <a:r>
              <a:rPr lang="en-US" altLang="en-US" sz="5400" b="1" i="1">
                <a:solidFill>
                  <a:schemeClr val="bg1"/>
                </a:solidFill>
                <a:latin typeface="Century Gothic" panose="020B0502020202020204" pitchFamily="34" charset="0"/>
              </a:rPr>
              <a:t>is every leaf different?</a:t>
            </a:r>
            <a:endParaRPr lang="en-US" altLang="en-US" sz="4400" b="1" i="1">
              <a:solidFill>
                <a:schemeClr val="bg1"/>
              </a:solidFill>
              <a:latin typeface="Century Gothic" panose="020B0502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3" descr="A tree with a sunset in the background&#10;&#10;Description automatically generated">
            <a:extLst>
              <a:ext uri="{FF2B5EF4-FFF2-40B4-BE49-F238E27FC236}">
                <a16:creationId xmlns:a16="http://schemas.microsoft.com/office/drawing/2014/main" id="{D8DE498B-3821-7750-1F79-5BCBDC79F64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3850"/>
            <a:ext cx="9163050" cy="61102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Text Box 8">
            <a:extLst>
              <a:ext uri="{FF2B5EF4-FFF2-40B4-BE49-F238E27FC236}">
                <a16:creationId xmlns:a16="http://schemas.microsoft.com/office/drawing/2014/main" id="{F636E6B5-FAC4-B191-66A6-42DD2254BEC4}"/>
              </a:ext>
            </a:extLst>
          </p:cNvPr>
          <p:cNvSpPr txBox="1">
            <a:spLocks/>
          </p:cNvSpPr>
          <p:nvPr/>
        </p:nvSpPr>
        <p:spPr>
          <a:xfrm>
            <a:off x="184150" y="3995469"/>
            <a:ext cx="8959850" cy="2014538"/>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eaLnBrk="1" hangingPunct="1">
              <a:defRPr/>
            </a:pPr>
            <a:r>
              <a:rPr lang="en-GB" sz="3600" b="1" i="1" dirty="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3600" b="1" dirty="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eaLnBrk="1" hangingPunct="1">
              <a:defRPr/>
            </a:pPr>
            <a:r>
              <a:rPr lang="en-GB" sz="3600" b="1" i="1" dirty="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All: </a:t>
            </a:r>
            <a:r>
              <a:rPr lang="en-GB" sz="3600" b="1" dirty="0">
                <a:solidFill>
                  <a:prstClr val="white"/>
                </a:solidFill>
                <a:latin typeface="Century Gothic" panose="020B0502020202020204" pitchFamily="34" charset="0"/>
                <a:ea typeface="MS Mincho" panose="02020609040205080304" pitchFamily="49" charset="-128"/>
                <a:cs typeface="Times New Roman" panose="02020603050405020304" pitchFamily="18" charset="0"/>
              </a:rPr>
              <a:t>May we open our eyes to the beauty around us!</a:t>
            </a:r>
            <a:endParaRPr lang="en-GB" sz="2400" b="1" dirty="0">
              <a:solidFill>
                <a:prstClr val="white"/>
              </a:solidFill>
              <a:latin typeface="Century Gothic" panose="020B0502020202020204" pitchFamily="34" charset="0"/>
              <a:ea typeface="ＭＳ 明朝"/>
              <a:cs typeface="Times New Roman"/>
            </a:endParaRPr>
          </a:p>
        </p:txBody>
      </p:sp>
      <p:grpSp>
        <p:nvGrpSpPr>
          <p:cNvPr id="33796" name="Group 8">
            <a:extLst>
              <a:ext uri="{FF2B5EF4-FFF2-40B4-BE49-F238E27FC236}">
                <a16:creationId xmlns:a16="http://schemas.microsoft.com/office/drawing/2014/main" id="{2166EB55-1B79-1282-F3F3-EFE235C3910E}"/>
              </a:ext>
            </a:extLst>
          </p:cNvPr>
          <p:cNvGrpSpPr>
            <a:grpSpLocks/>
          </p:cNvGrpSpPr>
          <p:nvPr/>
        </p:nvGrpSpPr>
        <p:grpSpPr bwMode="auto">
          <a:xfrm rot="8217778">
            <a:off x="7548563" y="5518150"/>
            <a:ext cx="1763712" cy="1155700"/>
            <a:chOff x="0" y="0"/>
            <a:chExt cx="1670756" cy="1095023"/>
          </a:xfrm>
        </p:grpSpPr>
        <p:pic>
          <p:nvPicPr>
            <p:cNvPr id="33797" name="Graphic 34" descr="Arrow: Counter-clockwise curve">
              <a:extLst>
                <a:ext uri="{FF2B5EF4-FFF2-40B4-BE49-F238E27FC236}">
                  <a16:creationId xmlns:a16="http://schemas.microsoft.com/office/drawing/2014/main" id="{93AF2D59-04A3-2568-44C1-F69FA095297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03" y="180412"/>
              <a:ext cx="914329" cy="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Graphic 35" descr="Arrow: Counter-clockwise curve">
              <a:extLst>
                <a:ext uri="{FF2B5EF4-FFF2-40B4-BE49-F238E27FC236}">
                  <a16:creationId xmlns:a16="http://schemas.microsoft.com/office/drawing/2014/main" id="{30891B46-2404-8013-2AFA-5793430338C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55320" y="181083"/>
              <a:ext cx="914329" cy="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Graphic 36" descr="Arrow: Straight">
              <a:extLst>
                <a:ext uri="{FF2B5EF4-FFF2-40B4-BE49-F238E27FC236}">
                  <a16:creationId xmlns:a16="http://schemas.microsoft.com/office/drawing/2014/main" id="{F15F3D38-F3AC-CBE1-B7AB-BBA26774E76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5400000">
              <a:off x="372381" y="617"/>
              <a:ext cx="914525" cy="91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F7B6797-C18B-767E-6075-84C6FB46B7A1}"/>
              </a:ext>
            </a:extLst>
          </p:cNvPr>
          <p:cNvPicPr>
            <a:picLocks noChangeAspect="1"/>
          </p:cNvPicPr>
          <p:nvPr/>
        </p:nvPicPr>
        <p:blipFill>
          <a:blip r:embed="rId3"/>
          <a:stretch>
            <a:fillRect/>
          </a:stretch>
        </p:blipFill>
        <p:spPr>
          <a:xfrm>
            <a:off x="456842" y="944253"/>
            <a:ext cx="7967718" cy="4969494"/>
          </a:xfrm>
          <a:prstGeom prst="rect">
            <a:avLst/>
          </a:prstGeom>
        </p:spPr>
      </p:pic>
    </p:spTree>
    <p:extLst>
      <p:ext uri="{BB962C8B-B14F-4D97-AF65-F5344CB8AC3E}">
        <p14:creationId xmlns:p14="http://schemas.microsoft.com/office/powerpoint/2010/main" val="987312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 view of a mountain&#10;&#10;Description automatically generated">
            <a:extLst>
              <a:ext uri="{FF2B5EF4-FFF2-40B4-BE49-F238E27FC236}">
                <a16:creationId xmlns:a16="http://schemas.microsoft.com/office/drawing/2014/main" id="{CED617B0-A43B-359B-EE5E-A0FFC24DC86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857250"/>
            <a:ext cx="9144000" cy="5143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CE9B0D-94F2-18FC-08B3-B47E4138F8A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324"/>
            <a:ext cx="9144000" cy="6095351"/>
          </a:xfrm>
          <a:prstGeom prst="rect">
            <a:avLst/>
          </a:prstGeom>
          <a:ln>
            <a:solidFill>
              <a:schemeClr val="tx1"/>
            </a:solidFill>
          </a:ln>
        </p:spPr>
      </p:pic>
    </p:spTree>
    <p:extLst>
      <p:ext uri="{BB962C8B-B14F-4D97-AF65-F5344CB8AC3E}">
        <p14:creationId xmlns:p14="http://schemas.microsoft.com/office/powerpoint/2010/main" val="131749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A close up of a fruit&#10;&#10;Description automatically generated">
            <a:extLst>
              <a:ext uri="{FF2B5EF4-FFF2-40B4-BE49-F238E27FC236}">
                <a16:creationId xmlns:a16="http://schemas.microsoft.com/office/drawing/2014/main" id="{F7894F6F-18C4-EDF3-0168-807A7092C10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525" y="635000"/>
            <a:ext cx="9163050" cy="558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 close up of a tree&#10;&#10;Description automatically generated">
            <a:extLst>
              <a:ext uri="{FF2B5EF4-FFF2-40B4-BE49-F238E27FC236}">
                <a16:creationId xmlns:a16="http://schemas.microsoft.com/office/drawing/2014/main" id="{023EC9CF-AF18-6A06-607D-E5BCBA39564B}"/>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81000"/>
            <a:ext cx="9144000" cy="609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09C6B5-67AA-D23D-D14F-F456486170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a:ln>
            <a:solidFill>
              <a:schemeClr val="tx1"/>
            </a:solid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A tree next to a body of water&#10;&#10;Description automatically generated">
            <a:extLst>
              <a:ext uri="{FF2B5EF4-FFF2-40B4-BE49-F238E27FC236}">
                <a16:creationId xmlns:a16="http://schemas.microsoft.com/office/drawing/2014/main" id="{428574F7-4F24-EE5C-645D-D184E17330A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77825"/>
            <a:ext cx="9144000" cy="61007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A picture containing sunset, standing, front, bird&#10;&#10;Description automatically generated">
            <a:extLst>
              <a:ext uri="{FF2B5EF4-FFF2-40B4-BE49-F238E27FC236}">
                <a16:creationId xmlns:a16="http://schemas.microsoft.com/office/drawing/2014/main" id="{281E0249-6761-2C92-C463-456A9F087AE3}"/>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113" y="898525"/>
            <a:ext cx="9166226" cy="50609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02C947-C135-13ED-015B-4A49A0EBBA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a:ln>
            <a:solidFill>
              <a:schemeClr val="tx1"/>
            </a:solid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A picture containing bear, food, grass, eating&#10;&#10;Description automatically generated">
            <a:extLst>
              <a:ext uri="{FF2B5EF4-FFF2-40B4-BE49-F238E27FC236}">
                <a16:creationId xmlns:a16="http://schemas.microsoft.com/office/drawing/2014/main" id="{13D5A542-6C38-1C7F-B667-6942949632D8}"/>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414338"/>
            <a:ext cx="9144000" cy="6029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A close up of a tree&#10;&#10;Description automatically generated">
            <a:extLst>
              <a:ext uri="{FF2B5EF4-FFF2-40B4-BE49-F238E27FC236}">
                <a16:creationId xmlns:a16="http://schemas.microsoft.com/office/drawing/2014/main" id="{566867CD-A954-AA2D-F90C-0DD1DDADCE3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72000" cy="685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017C51-1282-F7D1-274B-1E40E18F4A6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93835"/>
            <a:ext cx="9144000" cy="6270329"/>
          </a:xfrm>
          <a:prstGeom prst="rect">
            <a:avLst/>
          </a:prstGeom>
          <a:ln>
            <a:solidFill>
              <a:schemeClr val="tx1"/>
            </a:solidFill>
          </a:ln>
        </p:spPr>
      </p:pic>
    </p:spTree>
    <p:extLst>
      <p:ext uri="{BB962C8B-B14F-4D97-AF65-F5344CB8AC3E}">
        <p14:creationId xmlns:p14="http://schemas.microsoft.com/office/powerpoint/2010/main" val="723129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0B631B-3BBC-415E-99B8-E288D97EC51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77647"/>
            <a:ext cx="9144000" cy="6102706"/>
          </a:xfrm>
          <a:prstGeom prst="rect">
            <a:avLst/>
          </a:prstGeom>
          <a:ln>
            <a:solidFill>
              <a:schemeClr val="tx1"/>
            </a:solidFill>
          </a:ln>
        </p:spPr>
      </p:pic>
    </p:spTree>
    <p:extLst>
      <p:ext uri="{BB962C8B-B14F-4D97-AF65-F5344CB8AC3E}">
        <p14:creationId xmlns:p14="http://schemas.microsoft.com/office/powerpoint/2010/main" val="4162202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a:extLst>
              <a:ext uri="{FF2B5EF4-FFF2-40B4-BE49-F238E27FC236}">
                <a16:creationId xmlns:a16="http://schemas.microsoft.com/office/drawing/2014/main" id="{BC05830B-3DD3-CD7A-FBCB-5A6B7AF5BDAB}"/>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296863"/>
            <a:ext cx="9144000" cy="6264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9B16B7-43EE-1990-C56B-6CCF36121EC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a:ln>
            <a:solidFill>
              <a:schemeClr val="tx1"/>
            </a:solidFill>
          </a:ln>
        </p:spPr>
      </p:pic>
    </p:spTree>
    <p:extLst>
      <p:ext uri="{BB962C8B-B14F-4D97-AF65-F5344CB8AC3E}">
        <p14:creationId xmlns:p14="http://schemas.microsoft.com/office/powerpoint/2010/main" val="2466918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A0D52B-E7A5-7281-BC97-0F18CF475D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79511"/>
            <a:ext cx="9144000" cy="6098977"/>
          </a:xfrm>
          <a:prstGeom prst="rect">
            <a:avLst/>
          </a:prstGeom>
          <a:ln>
            <a:solidFill>
              <a:schemeClr val="tx1"/>
            </a:solidFill>
          </a:ln>
        </p:spPr>
      </p:pic>
    </p:spTree>
    <p:extLst>
      <p:ext uri="{BB962C8B-B14F-4D97-AF65-F5344CB8AC3E}">
        <p14:creationId xmlns:p14="http://schemas.microsoft.com/office/powerpoint/2010/main" val="2573560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Black .thmx</Template>
  <TotalTime>630</TotalTime>
  <Words>1426</Words>
  <Application>Microsoft Office PowerPoint</Application>
  <PresentationFormat>On-screen Show (4:3)</PresentationFormat>
  <Paragraphs>95</Paragraphs>
  <Slides>34</Slides>
  <Notes>19</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34</vt:i4>
      </vt:variant>
    </vt:vector>
  </HeadingPairs>
  <TitlesOfParts>
    <vt:vector size="42" baseType="lpstr">
      <vt:lpstr>MS Mincho</vt:lpstr>
      <vt:lpstr>Arial</vt:lpstr>
      <vt:lpstr>Avenir Next LT Pro</vt:lpstr>
      <vt:lpstr>Calibri</vt:lpstr>
      <vt:lpstr>Cambria</vt:lpstr>
      <vt:lpstr>Century Gothic</vt:lpstr>
      <vt:lpstr> Black </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34</cp:revision>
  <dcterms:created xsi:type="dcterms:W3CDTF">2014-08-13T07:55:43Z</dcterms:created>
  <dcterms:modified xsi:type="dcterms:W3CDTF">2026-07-18T18:27:56Z</dcterms:modified>
</cp:coreProperties>
</file>