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32"/>
  </p:notesMasterIdLst>
  <p:sldIdLst>
    <p:sldId id="432" r:id="rId4"/>
    <p:sldId id="284" r:id="rId5"/>
    <p:sldId id="257" r:id="rId6"/>
    <p:sldId id="256" r:id="rId7"/>
    <p:sldId id="285" r:id="rId8"/>
    <p:sldId id="286" r:id="rId9"/>
    <p:sldId id="288" r:id="rId10"/>
    <p:sldId id="272" r:id="rId11"/>
    <p:sldId id="287" r:id="rId12"/>
    <p:sldId id="510" r:id="rId13"/>
    <p:sldId id="511" r:id="rId14"/>
    <p:sldId id="435" r:id="rId15"/>
    <p:sldId id="434" r:id="rId16"/>
    <p:sldId id="513" r:id="rId17"/>
    <p:sldId id="512" r:id="rId18"/>
    <p:sldId id="503" r:id="rId19"/>
    <p:sldId id="291" r:id="rId20"/>
    <p:sldId id="514" r:id="rId21"/>
    <p:sldId id="509" r:id="rId22"/>
    <p:sldId id="298" r:id="rId23"/>
    <p:sldId id="268" r:id="rId24"/>
    <p:sldId id="515" r:id="rId25"/>
    <p:sldId id="516" r:id="rId26"/>
    <p:sldId id="517" r:id="rId27"/>
    <p:sldId id="518" r:id="rId28"/>
    <p:sldId id="431" r:id="rId29"/>
    <p:sldId id="443" r:id="rId30"/>
    <p:sldId id="519"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F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105" autoAdjust="0"/>
  </p:normalViewPr>
  <p:slideViewPr>
    <p:cSldViewPr snapToGrid="0" snapToObjects="1">
      <p:cViewPr varScale="1">
        <p:scale>
          <a:sx n="67" d="100"/>
          <a:sy n="67" d="100"/>
        </p:scale>
        <p:origin x="1828"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3E2DC4-C705-48E0-953F-255751565607}" type="datetimeFigureOut">
              <a:rPr lang="en-GB" smtClean="0"/>
              <a:t>28/02/2024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C4A3D8-BB29-439B-A518-F85617E3D510}" type="slidenum">
              <a:rPr lang="en-GB" smtClean="0"/>
              <a:t>‹#›</a:t>
            </a:fld>
            <a:endParaRPr lang="en-GB"/>
          </a:p>
        </p:txBody>
      </p:sp>
    </p:spTree>
    <p:extLst>
      <p:ext uri="{BB962C8B-B14F-4D97-AF65-F5344CB8AC3E}">
        <p14:creationId xmlns:p14="http://schemas.microsoft.com/office/powerpoint/2010/main" val="351511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32119D1E-31D6-D786-9E32-E4C9043FE9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A947C5F9-570A-EC72-D454-B04DA25D74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Gathering words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buFont typeface="Symbol" panose="05050102010706020507" pitchFamily="18" charset="2"/>
              <a:buChar char=""/>
            </a:pPr>
            <a:r>
              <a:rPr lang="en-GB" sz="1800" b="1" i="1" dirty="0">
                <a:effectLst/>
                <a:latin typeface="Calibri" panose="020F0502020204030204" pitchFamily="34" charset="0"/>
                <a:ea typeface="MS Mincho" panose="02020609040205080304" pitchFamily="49" charset="-128"/>
                <a:cs typeface="Times New Roman" panose="02020603050405020304" pitchFamily="18" charset="0"/>
              </a:rPr>
              <a:t>Leader: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We are here together</a:t>
            </a:r>
            <a:endParaRPr lang="en-GB" sz="1800" b="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buFont typeface="Symbol" panose="05050102010706020507" pitchFamily="18" charset="2"/>
              <a:buChar char=""/>
            </a:pPr>
            <a:r>
              <a:rPr lang="en-GB" altLang="en-US" sz="1800" b="1" dirty="0">
                <a:solidFill>
                  <a:srgbClr val="FFFFFF"/>
                </a:solidFill>
                <a:latin typeface="Century Gothic" panose="020B0502020202020204" pitchFamily="34" charset="0"/>
              </a:rPr>
              <a:t>ALL: May we </a:t>
            </a:r>
            <a:r>
              <a:rPr lang="en-GB" altLang="en-US" sz="1800" b="1" dirty="0">
                <a:solidFill>
                  <a:srgbClr val="FFC000"/>
                </a:solidFill>
                <a:latin typeface="Century Gothic" panose="020B0502020202020204" pitchFamily="34" charset="0"/>
              </a:rPr>
              <a:t>‘GO FOR GOLD!’ </a:t>
            </a:r>
            <a:r>
              <a:rPr lang="en-GB" altLang="en-US" sz="1800" b="1" dirty="0">
                <a:solidFill>
                  <a:srgbClr val="FFFFFF"/>
                </a:solidFill>
                <a:latin typeface="Century Gothic" panose="020B0502020202020204" pitchFamily="34" charset="0"/>
              </a:rPr>
              <a:t>in our words and actions today!</a:t>
            </a:r>
            <a:endParaRPr lang="en-US" altLang="en-US" sz="1800" b="1" dirty="0">
              <a:solidFill>
                <a:srgbClr val="FFFFFF"/>
              </a:solidFill>
              <a:latin typeface="Century Gothic" panose="020B0502020202020204" pitchFamily="34" charset="0"/>
            </a:endParaRPr>
          </a:p>
        </p:txBody>
      </p:sp>
      <p:sp>
        <p:nvSpPr>
          <p:cNvPr id="6148" name="Slide Number Placeholder 3">
            <a:extLst>
              <a:ext uri="{FF2B5EF4-FFF2-40B4-BE49-F238E27FC236}">
                <a16:creationId xmlns:a16="http://schemas.microsoft.com/office/drawing/2014/main" id="{735383D2-291E-8976-ACCE-48E1320871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3EC9C2F-B570-47DB-AE86-C8120FBF935D}"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10: </a:t>
            </a:r>
          </a:p>
          <a:p>
            <a:r>
              <a:rPr lang="en-GB" sz="1800" b="1" dirty="0">
                <a:effectLst/>
                <a:latin typeface="Century Gothic" panose="020B0502020202020204" pitchFamily="34" charset="0"/>
                <a:ea typeface="MS Mincho" panose="02020609040205080304" pitchFamily="49" charset="-128"/>
                <a:cs typeface="Times New Roman" panose="02020603050405020304" pitchFamily="18" charset="0"/>
              </a:rPr>
              <a:t>Here's a problem:</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entury Gothic" panose="020B0502020202020204" pitchFamily="34" charset="0"/>
                <a:ea typeface="MS Mincho" panose="02020609040205080304" pitchFamily="49" charset="-128"/>
                <a:cs typeface="Times New Roman" panose="02020603050405020304" pitchFamily="18" charset="0"/>
              </a:rPr>
              <a:t>The earth is heating up and Sid, Manny and Diego need to escape a flood that’s heading their way…..	</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And the answer is…… Ice Age 2</a:t>
            </a:r>
          </a:p>
          <a:p>
            <a:endParaRPr lang="en-GB" dirty="0"/>
          </a:p>
        </p:txBody>
      </p:sp>
      <p:sp>
        <p:nvSpPr>
          <p:cNvPr id="4" name="Slide Number Placeholder 3"/>
          <p:cNvSpPr>
            <a:spLocks noGrp="1"/>
          </p:cNvSpPr>
          <p:nvPr>
            <p:ph type="sldNum" sz="quarter" idx="5"/>
          </p:nvPr>
        </p:nvSpPr>
        <p:spPr/>
        <p:txBody>
          <a:bodyPr/>
          <a:lstStyle/>
          <a:p>
            <a:fld id="{FAC4A3D8-BB29-439B-A518-F85617E3D510}" type="slidenum">
              <a:rPr lang="en-GB" smtClean="0"/>
              <a:t>10</a:t>
            </a:fld>
            <a:endParaRPr lang="en-GB"/>
          </a:p>
        </p:txBody>
      </p:sp>
    </p:spTree>
    <p:extLst>
      <p:ext uri="{BB962C8B-B14F-4D97-AF65-F5344CB8AC3E}">
        <p14:creationId xmlns:p14="http://schemas.microsoft.com/office/powerpoint/2010/main" val="4171130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11: I wonder how it feels to be faced with a problem – and then to find a solution, especially when we are supported by our friends? </a:t>
            </a:r>
            <a:r>
              <a:rPr lang="en-GB" sz="1800" i="1" dirty="0">
                <a:effectLst/>
                <a:latin typeface="Calibri" panose="020F0502020204030204" pitchFamily="34" charset="0"/>
                <a:ea typeface="MS Mincho" panose="02020609040205080304" pitchFamily="49" charset="-128"/>
                <a:cs typeface="Times New Roman" panose="02020603050405020304" pitchFamily="18" charset="0"/>
              </a:rPr>
              <a:t>[talk together for a few moments]</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p>
          <a:p>
            <a:pPr marL="0" lvl="0" indent="0">
              <a:buFont typeface="Symbol" panose="05050102010706020507" pitchFamily="18" charset="2"/>
              <a:buNone/>
            </a:pP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The reason that we love so many of these stories – in books as well as in films – is that we love to hear how many different characters have solved problems that they faced. In A Bug’s Life, the ants learned to work together to stand up against the bullying grasshoppers….. A fairy godmother helped Cinderella around the problem of not being able to go to the ball….. Marlin (Nemo’s dad) learned how to take risks and trust others to help him find his son Nemo, lost in the Pacific Ocean…… King Triton learned that loving someone sometimes means being willing to let them go….. and </a:t>
            </a:r>
            <a:r>
              <a:rPr lang="en-GB" sz="1800">
                <a:effectLst/>
                <a:latin typeface="Calibri" panose="020F0502020204030204" pitchFamily="34" charset="0"/>
                <a:ea typeface="MS Mincho" panose="02020609040205080304" pitchFamily="49" charset="-128"/>
                <a:cs typeface="Times New Roman" panose="02020603050405020304" pitchFamily="18" charset="0"/>
              </a:rPr>
              <a:t>Humpty Dumpty learned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that ultimately friendship is worth more than the promise of golden eggs. </a:t>
            </a:r>
            <a:r>
              <a:rPr lang="en-GB" sz="1800" i="1" dirty="0">
                <a:effectLst/>
                <a:latin typeface="Calibri" panose="020F0502020204030204" pitchFamily="34" charset="0"/>
                <a:ea typeface="MS Mincho" panose="02020609040205080304" pitchFamily="49" charset="-128"/>
                <a:cs typeface="Times New Roman" panose="02020603050405020304" pitchFamily="18" charset="0"/>
              </a:rPr>
              <a:t>[add your own versions of these if preferred]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Every day we face problems – most of them not as big as those we’ve heard about this morning – but the way in which we tackle little problems helps us to learn how to deal with bigger ones later in life. As human beings, we are designed for solving problems – quite simply, our brains are wired that way. Your teachers will tell you that we all learn and remember things better when we’ve had to figure out a solution to a problem than when we’ve been told how to do it.</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AC4A3D8-BB29-439B-A518-F85617E3D510}" type="slidenum">
              <a:rPr lang="en-GB" smtClean="0"/>
              <a:t>11</a:t>
            </a:fld>
            <a:endParaRPr lang="en-GB"/>
          </a:p>
        </p:txBody>
      </p:sp>
    </p:spTree>
    <p:extLst>
      <p:ext uri="{BB962C8B-B14F-4D97-AF65-F5344CB8AC3E}">
        <p14:creationId xmlns:p14="http://schemas.microsoft.com/office/powerpoint/2010/main" val="12173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12:</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Over the past few weeks, we’ve been thinking about stories from the Olympics and important shared values that lie at the heart of them – and today, we’re going to hear a story about someone who showed great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courage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in overcoming some very big problems.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DD5497B-4A75-480F-A5A0-54029FF93931}" type="slidenum">
              <a:rPr kumimoji="0" lang="en-GB" sz="1200" b="0" i="0" u="none" strike="noStrike" kern="1200" cap="none" spc="0" normalizeH="0" baseline="0" noProof="0" smtClean="0">
                <a:ln>
                  <a:noFill/>
                </a:ln>
                <a:solidFill>
                  <a:prstClr val="black"/>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985421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13: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We’re going to jump into our Olympic time machine again, and go back in time once more, to 1940, but not to the Olympics – not yet!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The 1940 Olympics was supposed to take place in Tokyo, Japan, but in 1939 just as all the athletes were training hard, war broke out….World War II….. and the Olympics was cancelled.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DD5497B-4A75-480F-A5A0-54029FF93931}" type="slidenum">
              <a:rPr kumimoji="0" lang="en-GB" sz="1200" b="0" i="0" u="none" strike="noStrike" kern="1200" cap="none" spc="0" normalizeH="0" baseline="0" noProof="0" smtClean="0">
                <a:ln>
                  <a:noFill/>
                </a:ln>
                <a:solidFill>
                  <a:prstClr val="black"/>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42683456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14: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This is </a:t>
            </a:r>
            <a:r>
              <a:rPr lang="en-GB" sz="1800" dirty="0" err="1">
                <a:effectLst/>
                <a:latin typeface="Calibri" panose="020F0502020204030204" pitchFamily="34" charset="0"/>
                <a:ea typeface="MS Mincho" panose="02020609040205080304" pitchFamily="49" charset="-128"/>
                <a:cs typeface="Times New Roman" panose="02020603050405020304" pitchFamily="18" charset="0"/>
              </a:rPr>
              <a:t>Karoly</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Takacs – a Hungarian rapid-fire pistol shooter who was expected to win gold medal in the 1940 Olympics. He was the best in the world. He was also part of the Hungarian army and one day, whilst training with his army squad, a hand grenade exploded in Takacs’ right hand…..his pistol-shooting hand. His He spent a month in hospital nursing his wounds and his broken Olympic dreams.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At this point most of us would’ve given up, but not Takacs. He knew that he could face – and overcome – this enormous problem, because giving up was not an option! He might not be able to use his right hand any more, but he still had a left hand that worked, and so he decided to teach himself to shoot with his left hand instead. For months, he practised in secret – no-one knew what he was doing. When he showed up at the Hungarian National Pistol Shooting Championships, everyone said how brave he was coming to watch a competition that he could no longer take part in. ‘I didn’t come to watch, I came to compete!’ he announced……and won!</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His determination to overcome a very big problem had paid off. So, let’s fast-forward now…..</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AC4A3D8-BB29-439B-A518-F85617E3D510}" type="slidenum">
              <a:rPr lang="en-GB" smtClean="0"/>
              <a:t>14</a:t>
            </a:fld>
            <a:endParaRPr lang="en-GB"/>
          </a:p>
        </p:txBody>
      </p:sp>
    </p:spTree>
    <p:extLst>
      <p:ext uri="{BB962C8B-B14F-4D97-AF65-F5344CB8AC3E}">
        <p14:creationId xmlns:p14="http://schemas.microsoft.com/office/powerpoint/2010/main" val="4148585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1C2CCF-E12A-3441-9236-2C280D23E3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F18D03-6063-FED2-8CE6-126F5866EF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F7B0FB-56E5-0F70-94FF-4673E3715CBD}"/>
              </a:ext>
            </a:extLst>
          </p:cNvPr>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rPr>
              <a:t>Slide 15: ….</a:t>
            </a:r>
            <a:r>
              <a:rPr lang="en-GB" sz="1800" dirty="0">
                <a:effectLst/>
                <a:latin typeface="Calibri" panose="020F0502020204030204" pitchFamily="34" charset="0"/>
                <a:ea typeface="MS Mincho" panose="02020609040205080304" pitchFamily="49" charset="-128"/>
              </a:rPr>
              <a:t>to the 1948 Olympics…..</a:t>
            </a:r>
            <a:endParaRPr lang="en-GB" dirty="0"/>
          </a:p>
        </p:txBody>
      </p:sp>
      <p:sp>
        <p:nvSpPr>
          <p:cNvPr id="4" name="Slide Number Placeholder 3">
            <a:extLst>
              <a:ext uri="{FF2B5EF4-FFF2-40B4-BE49-F238E27FC236}">
                <a16:creationId xmlns:a16="http://schemas.microsoft.com/office/drawing/2014/main" id="{795B763B-CCF1-D2A6-A32A-DCC6EEB7BFF6}"/>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DD5497B-4A75-480F-A5A0-54029FF93931}" type="slidenum">
              <a:rPr kumimoji="0" lang="en-GB" sz="1200" b="0" i="0" u="none" strike="noStrike" kern="1200" cap="none" spc="0" normalizeH="0" baseline="0" noProof="0" smtClean="0">
                <a:ln>
                  <a:noFill/>
                </a:ln>
                <a:solidFill>
                  <a:prstClr val="black"/>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6044185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16:</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which were here in Britain…..in London in fact.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DD5497B-4A75-480F-A5A0-54029FF93931}" type="slidenum">
              <a:rPr lang="en-GB" smtClean="0"/>
              <a:t>16</a:t>
            </a:fld>
            <a:endParaRPr lang="en-GB"/>
          </a:p>
        </p:txBody>
      </p:sp>
    </p:spTree>
    <p:extLst>
      <p:ext uri="{BB962C8B-B14F-4D97-AF65-F5344CB8AC3E}">
        <p14:creationId xmlns:p14="http://schemas.microsoft.com/office/powerpoint/2010/main" val="10063816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17: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In 1948, Takacs was 38, which is old for an Olympic athlete, but once again, his attitude helped him overcome this problem too. If he could teach himself to shoot left-handed, then being 38 wasn’t going to stop him either! And so he trained harder than ever, determined that this time, his Olympic hopes would be realised. And they were…..Takacs didn’t just compete, he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won gold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and broke the Olympic record with a total of 540 points. He went on to compete in the next two Olympic Games….winning a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second gold in 1952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and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coming 8</a:t>
            </a:r>
            <a:r>
              <a:rPr lang="en-GB" sz="1800" b="1" baseline="30000" dirty="0">
                <a:effectLst/>
                <a:latin typeface="Calibri" panose="020F0502020204030204" pitchFamily="34" charset="0"/>
                <a:ea typeface="MS Mincho" panose="02020609040205080304" pitchFamily="49" charset="-128"/>
                <a:cs typeface="Times New Roman" panose="02020603050405020304" pitchFamily="18" charset="0"/>
              </a:rPr>
              <a:t>th</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 in the 1956 Olympic Games</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aged 46.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I wonder what lessons we might learn from his courageous example?.... Just think quietly to yourself for a few moments.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AC4A3D8-BB29-439B-A518-F85617E3D510}" type="slidenum">
              <a:rPr lang="en-GB" smtClean="0"/>
              <a:t>17</a:t>
            </a:fld>
            <a:endParaRPr lang="en-GB"/>
          </a:p>
        </p:txBody>
      </p:sp>
    </p:spTree>
    <p:extLst>
      <p:ext uri="{BB962C8B-B14F-4D97-AF65-F5344CB8AC3E}">
        <p14:creationId xmlns:p14="http://schemas.microsoft.com/office/powerpoint/2010/main" val="18073723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18: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We’re going to think together now, about overcoming problems, in some very practical ways, using lessons we might have learned from the courage shown by </a:t>
            </a:r>
            <a:r>
              <a:rPr lang="en-GB" sz="1800" dirty="0" err="1">
                <a:effectLst/>
                <a:latin typeface="Calibri" panose="020F0502020204030204" pitchFamily="34" charset="0"/>
                <a:ea typeface="MS Mincho" panose="02020609040205080304" pitchFamily="49" charset="-128"/>
                <a:cs typeface="Times New Roman" panose="02020603050405020304" pitchFamily="18" charset="0"/>
              </a:rPr>
              <a:t>Karoly</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Takacs – and our very own on-screen target!:</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buFont typeface="Symbol" panose="05050102010706020507" pitchFamily="18" charset="2"/>
              <a:buChar cha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Think positively:</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Someone once said ‘</a:t>
            </a:r>
            <a:r>
              <a:rPr lang="en-US" sz="1800" dirty="0">
                <a:solidFill>
                  <a:srgbClr val="262626"/>
                </a:solidFill>
                <a:effectLst/>
                <a:latin typeface="Calibri" panose="020F0502020204030204" pitchFamily="34" charset="0"/>
                <a:ea typeface="MS Mincho" panose="02020609040205080304" pitchFamily="49" charset="-128"/>
                <a:cs typeface="Verdana" panose="020B0604030504040204" pitchFamily="34" charset="0"/>
              </a:rPr>
              <a:t>How you think about a problem is more important than the problem itself - so always think positively.’ </a:t>
            </a:r>
            <a:r>
              <a:rPr lang="en-GB" sz="1800" dirty="0" err="1">
                <a:effectLst/>
                <a:latin typeface="Calibri" panose="020F0502020204030204" pitchFamily="34" charset="0"/>
                <a:ea typeface="MS Mincho" panose="02020609040205080304" pitchFamily="49" charset="-128"/>
                <a:cs typeface="Times New Roman" panose="02020603050405020304" pitchFamily="18" charset="0"/>
              </a:rPr>
              <a:t>Karoly</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Takacs shows us that the way we see a problem makes all the difference. He saw his injury not as a problem, but as a challenge.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buFont typeface="Symbol" panose="05050102010706020507" pitchFamily="18" charset="2"/>
              <a:buChar cha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Have a go:</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sometimes we can spend too much time looking at a problem figuring out the best way to deal with it. Looking at it won’t solve it – at some point, you have to do something! So, have a go – what have you got to lose?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Keep on trying:</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we need to remember that we don’t always find the solution to a problem straight away. Solving problems can be very hard work, and so sometimes we give up too easily. Thomas Edison, the man who invented the light bulb, said that he found a thousand ways how </a:t>
            </a:r>
            <a:r>
              <a:rPr lang="en-GB" sz="1800" i="1" dirty="0">
                <a:effectLst/>
                <a:latin typeface="Calibri" panose="020F0502020204030204" pitchFamily="34" charset="0"/>
                <a:ea typeface="MS Mincho" panose="02020609040205080304" pitchFamily="49" charset="-128"/>
                <a:cs typeface="Times New Roman" panose="02020603050405020304" pitchFamily="18" charset="0"/>
              </a:rPr>
              <a:t>not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to make a light bulb before he found the right way! So….keep on trying!</a:t>
            </a:r>
            <a:endParaRPr lang="en-GB" sz="1800" dirty="0"/>
          </a:p>
          <a:p>
            <a:pPr marL="342900" lvl="0" indent="-342900">
              <a:buFont typeface="Symbol" panose="05050102010706020507" pitchFamily="18" charset="2"/>
              <a:buChar cha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Work together:</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there’s an old saying that says ‘A problem shared is a problem halved’. Everyone views a problem differently, because we’re all different, so when we ask for help &amp; work with others to solve a problem, we learn how to listen to the ideas of others and see how another way of thinking can help. </a:t>
            </a:r>
            <a:r>
              <a:rPr lang="en-GB" sz="1800" i="1" dirty="0">
                <a:effectLst/>
                <a:latin typeface="Calibri" panose="020F0502020204030204" pitchFamily="34" charset="0"/>
                <a:ea typeface="MS Mincho" panose="02020609040205080304" pitchFamily="49" charset="-128"/>
                <a:cs typeface="Times New Roman" panose="02020603050405020304" pitchFamily="18" charset="0"/>
              </a:rPr>
              <a:t>We’re going to sing about this in a few moments….</a:t>
            </a:r>
          </a:p>
        </p:txBody>
      </p:sp>
      <p:sp>
        <p:nvSpPr>
          <p:cNvPr id="4" name="Slide Number Placeholder 3"/>
          <p:cNvSpPr>
            <a:spLocks noGrp="1"/>
          </p:cNvSpPr>
          <p:nvPr>
            <p:ph type="sldNum" sz="quarter" idx="5"/>
          </p:nvPr>
        </p:nvSpPr>
        <p:spPr/>
        <p:txBody>
          <a:bodyPr/>
          <a:lstStyle/>
          <a:p>
            <a:fld id="{FAC4A3D8-BB29-439B-A518-F85617E3D510}" type="slidenum">
              <a:rPr lang="en-GB" smtClean="0"/>
              <a:t>18</a:t>
            </a:fld>
            <a:endParaRPr lang="en-GB"/>
          </a:p>
        </p:txBody>
      </p:sp>
    </p:spTree>
    <p:extLst>
      <p:ext uri="{BB962C8B-B14F-4D97-AF65-F5344CB8AC3E}">
        <p14:creationId xmlns:p14="http://schemas.microsoft.com/office/powerpoint/2010/main" val="10314703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49D32-AACF-C74D-3573-E3AA93C63E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81CC79-566B-B5B0-17F0-DB121919C7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B9CBF2-7FB1-F103-629A-F24D881A0CFD}"/>
              </a:ext>
            </a:extLst>
          </p:cNvPr>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19: Responding and words for worship</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Let’s be quiet and still with our own thoughts now…..</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b="1" dirty="0">
                <a:effectLst/>
                <a:latin typeface="Calibri" panose="020F0502020204030204" pitchFamily="34" charset="0"/>
                <a:ea typeface="MS Mincho" panose="02020609040205080304" pitchFamily="49" charset="-128"/>
                <a:cs typeface="Times New Roman" panose="02020603050405020304" pitchFamily="18" charset="0"/>
              </a:rPr>
              <a:t>……I wonder if you’re facing a problem today?……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Calibri" panose="020F0502020204030204" pitchFamily="34" charset="0"/>
                <a:ea typeface="MS Mincho" panose="02020609040205080304" pitchFamily="49" charset="-128"/>
                <a:cs typeface="Times New Roman" panose="02020603050405020304" pitchFamily="18" charset="0"/>
              </a:rPr>
              <a:t>….if you are, have that problem in your mind as you think…..</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b="1" dirty="0">
                <a:effectLst/>
                <a:latin typeface="Calibri" panose="020F0502020204030204" pitchFamily="34" charset="0"/>
                <a:ea typeface="MS Mincho" panose="02020609040205080304" pitchFamily="49" charset="-128"/>
                <a:cs typeface="Times New Roman" panose="02020603050405020304" pitchFamily="18" charset="0"/>
              </a:rPr>
              <a:t>…..I wonder what – or who – might help you to overcome that problem?....</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Calibri" panose="020F0502020204030204" pitchFamily="34" charset="0"/>
                <a:ea typeface="MS Mincho" panose="02020609040205080304" pitchFamily="49" charset="-128"/>
                <a:cs typeface="Times New Roman" panose="02020603050405020304" pitchFamily="18" charset="0"/>
              </a:rPr>
              <a:t>.....we’ve thought of some practical ways to overcome the problems we might face….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Calibri" panose="020F0502020204030204" pitchFamily="34" charset="0"/>
                <a:ea typeface="MS Mincho" panose="02020609040205080304" pitchFamily="49" charset="-128"/>
                <a:cs typeface="Times New Roman" panose="02020603050405020304" pitchFamily="18" charset="0"/>
              </a:rPr>
              <a:t>…..thinking positively……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Calibri" panose="020F0502020204030204" pitchFamily="34" charset="0"/>
                <a:ea typeface="MS Mincho" panose="02020609040205080304" pitchFamily="49" charset="-128"/>
                <a:cs typeface="Times New Roman" panose="02020603050405020304" pitchFamily="18" charset="0"/>
              </a:rPr>
              <a:t>….having a go…..</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Calibri" panose="020F0502020204030204" pitchFamily="34" charset="0"/>
                <a:ea typeface="MS Mincho" panose="02020609040205080304" pitchFamily="49" charset="-128"/>
                <a:cs typeface="Times New Roman" panose="02020603050405020304" pitchFamily="18" charset="0"/>
              </a:rPr>
              <a:t>…..sharing our problems &amp; working with others……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Calibri" panose="020F0502020204030204" pitchFamily="34" charset="0"/>
                <a:ea typeface="MS Mincho" panose="02020609040205080304" pitchFamily="49" charset="-128"/>
                <a:cs typeface="Times New Roman" panose="02020603050405020304" pitchFamily="18" charset="0"/>
              </a:rPr>
              <a:t>…..not giving up too easily…..</a:t>
            </a:r>
          </a:p>
          <a:p>
            <a:pPr algn="ctr"/>
            <a:r>
              <a:rPr lang="en-GB" sz="1800" b="1" dirty="0">
                <a:solidFill>
                  <a:prstClr val="black"/>
                </a:solidFill>
                <a:latin typeface="Century Gothic" panose="020B0502020202020204" pitchFamily="34" charset="0"/>
              </a:rPr>
              <a:t>…I wonder how the example of </a:t>
            </a:r>
            <a:r>
              <a:rPr lang="en-GB" sz="1800" b="1" dirty="0" err="1">
                <a:solidFill>
                  <a:prstClr val="black"/>
                </a:solidFill>
                <a:latin typeface="Century Gothic" panose="020B0502020202020204" pitchFamily="34" charset="0"/>
              </a:rPr>
              <a:t>Karoly</a:t>
            </a:r>
            <a:r>
              <a:rPr lang="en-GB" sz="1800" b="1" dirty="0">
                <a:solidFill>
                  <a:prstClr val="black"/>
                </a:solidFill>
                <a:latin typeface="Century Gothic" panose="020B0502020202020204" pitchFamily="34" charset="0"/>
              </a:rPr>
              <a:t> Takacs might help us this week?.....</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Some people have another way to work out problems: to talk to God…..to pray about them. It says in the Bible, the special book for Christians: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b="1" dirty="0"/>
          </a:p>
        </p:txBody>
      </p:sp>
      <p:sp>
        <p:nvSpPr>
          <p:cNvPr id="4" name="Slide Number Placeholder 3">
            <a:extLst>
              <a:ext uri="{FF2B5EF4-FFF2-40B4-BE49-F238E27FC236}">
                <a16:creationId xmlns:a16="http://schemas.microsoft.com/office/drawing/2014/main" id="{23AE976B-CC9A-E508-552F-40EAB53C6588}"/>
              </a:ext>
            </a:extLst>
          </p:cNvPr>
          <p:cNvSpPr>
            <a:spLocks noGrp="1"/>
          </p:cNvSpPr>
          <p:nvPr>
            <p:ph type="sldNum" sz="quarter" idx="5"/>
          </p:nvPr>
        </p:nvSpPr>
        <p:spPr/>
        <p:txBody>
          <a:bodyPr/>
          <a:lstStyle/>
          <a:p>
            <a:fld id="{FAC4A3D8-BB29-439B-A518-F85617E3D510}" type="slidenum">
              <a:rPr lang="en-GB" smtClean="0"/>
              <a:t>19</a:t>
            </a:fld>
            <a:endParaRPr lang="en-GB"/>
          </a:p>
        </p:txBody>
      </p:sp>
    </p:spTree>
    <p:extLst>
      <p:ext uri="{BB962C8B-B14F-4D97-AF65-F5344CB8AC3E}">
        <p14:creationId xmlns:p14="http://schemas.microsoft.com/office/powerpoint/2010/main" val="1664303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2: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Today, we’re going to spend most of our assembly thinking about problems, and how we solve them. In a while, we’re going to hear some more about the Olympics, and a problem that an athlete faced, but first, here are some more familiar problems! Many of the movies that you love to watch have problems at their heart – when we talk about this in our English lessons, these problems called ‘dilemmas’. I have a problem, a ‘dilemma’, to read out to you….. See if you can guess which story it comes from </a:t>
            </a:r>
            <a:r>
              <a:rPr lang="en-GB" sz="1800" i="1" dirty="0">
                <a:effectLst/>
                <a:latin typeface="Calibri" panose="020F0502020204030204" pitchFamily="34" charset="0"/>
                <a:ea typeface="MS Mincho" panose="02020609040205080304" pitchFamily="49" charset="-128"/>
                <a:cs typeface="Times New Roman" panose="02020603050405020304" pitchFamily="18" charset="0"/>
              </a:rPr>
              <a:t>[ask each teacher / child to read their card out, for assembled children to figure out. Show answer pictures on the screen. Some are more challenging than others, so select according to the age / interests of your pupils]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AC4A3D8-BB29-439B-A518-F85617E3D510}" type="slidenum">
              <a:rPr lang="en-GB" smtClean="0"/>
              <a:t>2</a:t>
            </a:fld>
            <a:endParaRPr lang="en-GB"/>
          </a:p>
        </p:txBody>
      </p:sp>
    </p:spTree>
    <p:extLst>
      <p:ext uri="{BB962C8B-B14F-4D97-AF65-F5344CB8AC3E}">
        <p14:creationId xmlns:p14="http://schemas.microsoft.com/office/powerpoint/2010/main" val="31269490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21: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So, I’m going to create an opportunity for anyone who wants to pray to do just that. I will say some words, and after I say the words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‘God, who is wise’</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I invite you to join me by saying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‘HELP US WE PRAY.’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8C7D6153-DCFD-44B2-AB12-4D36DE9C3500}" type="slidenum">
              <a:rPr lang="en-GB" smtClean="0"/>
              <a:t>21</a:t>
            </a:fld>
            <a:endParaRPr lang="en-GB"/>
          </a:p>
        </p:txBody>
      </p:sp>
    </p:spTree>
    <p:extLst>
      <p:ext uri="{BB962C8B-B14F-4D97-AF65-F5344CB8AC3E}">
        <p14:creationId xmlns:p14="http://schemas.microsoft.com/office/powerpoint/2010/main" val="42723447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3A3F6-A016-A25F-1B83-BCB97E6734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D1E953-B4DA-A4A5-25D1-80B513C71E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CAC69D-4869-AF17-CC84-C2D4B5C7DBA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22: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When we feel overwhelmed by a problem, and it’s hard to think positively,</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God, who is wise, ‘HELP US WE PRAY’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a:extLst>
              <a:ext uri="{FF2B5EF4-FFF2-40B4-BE49-F238E27FC236}">
                <a16:creationId xmlns:a16="http://schemas.microsoft.com/office/drawing/2014/main" id="{3057DE77-7BAF-9D40-668D-BB08747A8480}"/>
              </a:ext>
            </a:extLst>
          </p:cNvPr>
          <p:cNvSpPr>
            <a:spLocks noGrp="1"/>
          </p:cNvSpPr>
          <p:nvPr>
            <p:ph type="sldNum" sz="quarter" idx="5"/>
          </p:nvPr>
        </p:nvSpPr>
        <p:spPr/>
        <p:txBody>
          <a:bodyPr/>
          <a:lstStyle/>
          <a:p>
            <a:fld id="{8C7D6153-DCFD-44B2-AB12-4D36DE9C3500}" type="slidenum">
              <a:rPr lang="en-GB" smtClean="0"/>
              <a:t>22</a:t>
            </a:fld>
            <a:endParaRPr lang="en-GB"/>
          </a:p>
        </p:txBody>
      </p:sp>
    </p:spTree>
    <p:extLst>
      <p:ext uri="{BB962C8B-B14F-4D97-AF65-F5344CB8AC3E}">
        <p14:creationId xmlns:p14="http://schemas.microsoft.com/office/powerpoint/2010/main" val="29563154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6B6CF-C6D8-B0FE-847C-626565DEBE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FACC5D-0E62-2986-2A2D-3CEAD1B97B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31B884-62AE-F23B-B37F-9F918D73BF4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23: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When if feels like there’s nothing we can do,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God, who is wise, ‘HELP US WE PRAY’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a:extLst>
              <a:ext uri="{FF2B5EF4-FFF2-40B4-BE49-F238E27FC236}">
                <a16:creationId xmlns:a16="http://schemas.microsoft.com/office/drawing/2014/main" id="{61EA2D34-5126-5A9A-8913-295B56DF5DF7}"/>
              </a:ext>
            </a:extLst>
          </p:cNvPr>
          <p:cNvSpPr>
            <a:spLocks noGrp="1"/>
          </p:cNvSpPr>
          <p:nvPr>
            <p:ph type="sldNum" sz="quarter" idx="5"/>
          </p:nvPr>
        </p:nvSpPr>
        <p:spPr/>
        <p:txBody>
          <a:bodyPr/>
          <a:lstStyle/>
          <a:p>
            <a:fld id="{8C7D6153-DCFD-44B2-AB12-4D36DE9C3500}" type="slidenum">
              <a:rPr lang="en-GB" smtClean="0"/>
              <a:t>23</a:t>
            </a:fld>
            <a:endParaRPr lang="en-GB"/>
          </a:p>
        </p:txBody>
      </p:sp>
    </p:spTree>
    <p:extLst>
      <p:ext uri="{BB962C8B-B14F-4D97-AF65-F5344CB8AC3E}">
        <p14:creationId xmlns:p14="http://schemas.microsoft.com/office/powerpoint/2010/main" val="10186116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96007-9F9F-0B6B-F0FE-B30F2B1543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DF8A0A-558C-32F1-1130-8C440E1458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ADDFF9-FEF0-2994-E32A-3B0DF537703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MS Mincho" panose="02020609040205080304" pitchFamily="49" charset="-128"/>
              </a:rPr>
              <a:t>Slide 24: </a:t>
            </a:r>
            <a:r>
              <a:rPr lang="en-GB" sz="1800" dirty="0">
                <a:effectLst/>
                <a:latin typeface="Calibri" panose="020F0502020204030204" pitchFamily="34" charset="0"/>
                <a:ea typeface="MS Mincho" panose="02020609040205080304" pitchFamily="49" charset="-128"/>
              </a:rPr>
              <a:t>When we feel like giving up,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MS Mincho" panose="02020609040205080304" pitchFamily="49" charset="-128"/>
              </a:rPr>
              <a:t>God, who is wise, ‘HELP US WE PRAY’ </a:t>
            </a:r>
            <a:endParaRPr lang="en-GB" dirty="0"/>
          </a:p>
        </p:txBody>
      </p:sp>
      <p:sp>
        <p:nvSpPr>
          <p:cNvPr id="4" name="Slide Number Placeholder 3">
            <a:extLst>
              <a:ext uri="{FF2B5EF4-FFF2-40B4-BE49-F238E27FC236}">
                <a16:creationId xmlns:a16="http://schemas.microsoft.com/office/drawing/2014/main" id="{FFE7335C-34AD-2A18-1130-730E7B213789}"/>
              </a:ext>
            </a:extLst>
          </p:cNvPr>
          <p:cNvSpPr>
            <a:spLocks noGrp="1"/>
          </p:cNvSpPr>
          <p:nvPr>
            <p:ph type="sldNum" sz="quarter" idx="5"/>
          </p:nvPr>
        </p:nvSpPr>
        <p:spPr/>
        <p:txBody>
          <a:bodyPr/>
          <a:lstStyle/>
          <a:p>
            <a:fld id="{8C7D6153-DCFD-44B2-AB12-4D36DE9C3500}" type="slidenum">
              <a:rPr lang="en-GB" smtClean="0"/>
              <a:t>24</a:t>
            </a:fld>
            <a:endParaRPr lang="en-GB"/>
          </a:p>
        </p:txBody>
      </p:sp>
    </p:spTree>
    <p:extLst>
      <p:ext uri="{BB962C8B-B14F-4D97-AF65-F5344CB8AC3E}">
        <p14:creationId xmlns:p14="http://schemas.microsoft.com/office/powerpoint/2010/main" val="32664133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C42BAF-AD17-D238-EC22-04BD6BC28C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247CA7-67AA-1766-8386-A0E43CDB23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541EA8-BD70-2624-4470-943D2E6946F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25: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Rather than face a problem alone, help us to work together.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God, who is wise, ‘HELP US WE PRAY’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a:extLst>
              <a:ext uri="{FF2B5EF4-FFF2-40B4-BE49-F238E27FC236}">
                <a16:creationId xmlns:a16="http://schemas.microsoft.com/office/drawing/2014/main" id="{82E6481E-D128-CF1A-57F8-D0011BC8EBC5}"/>
              </a:ext>
            </a:extLst>
          </p:cNvPr>
          <p:cNvSpPr>
            <a:spLocks noGrp="1"/>
          </p:cNvSpPr>
          <p:nvPr>
            <p:ph type="sldNum" sz="quarter" idx="5"/>
          </p:nvPr>
        </p:nvSpPr>
        <p:spPr/>
        <p:txBody>
          <a:bodyPr/>
          <a:lstStyle/>
          <a:p>
            <a:fld id="{8C7D6153-DCFD-44B2-AB12-4D36DE9C3500}" type="slidenum">
              <a:rPr lang="en-GB" smtClean="0"/>
              <a:t>25</a:t>
            </a:fld>
            <a:endParaRPr lang="en-GB"/>
          </a:p>
        </p:txBody>
      </p:sp>
    </p:spTree>
    <p:extLst>
      <p:ext uri="{BB962C8B-B14F-4D97-AF65-F5344CB8AC3E}">
        <p14:creationId xmlns:p14="http://schemas.microsoft.com/office/powerpoint/2010/main" val="7680557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6629F1C-0809-4594-860D-0945591F27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37AE2DC5-A799-46DA-BC3C-0866EC4028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ea typeface="Calibri" panose="020F0502020204030204" pitchFamily="34" charset="0"/>
              <a:cs typeface="Times New Roman" panose="02020603050405020304" pitchFamily="18" charset="0"/>
            </a:endParaRPr>
          </a:p>
        </p:txBody>
      </p:sp>
      <p:sp>
        <p:nvSpPr>
          <p:cNvPr id="36868" name="Slide Number Placeholder 3">
            <a:extLst>
              <a:ext uri="{FF2B5EF4-FFF2-40B4-BE49-F238E27FC236}">
                <a16:creationId xmlns:a16="http://schemas.microsoft.com/office/drawing/2014/main" id="{40E98E1D-BBEB-41E9-B930-D500A66A95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360966-C245-46BC-915D-8E2EDA6AAF3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626AB6F3-3340-4CE7-A011-AE09ADFADFC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4C093FD9-7AD3-46A0-AC14-58F4B15727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Sending: Slide 15</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i="1" dirty="0">
                <a:effectLst/>
                <a:latin typeface="Calibri" panose="020F0502020204030204" pitchFamily="34" charset="0"/>
                <a:ea typeface="MS Mincho" panose="02020609040205080304" pitchFamily="49" charset="-128"/>
                <a:cs typeface="Times New Roman" panose="02020603050405020304" pitchFamily="18" charset="0"/>
              </a:rPr>
              <a:t>Leader: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As we leave this place &amp; time and go into the day ahead…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i="1" dirty="0">
                <a:effectLst/>
                <a:latin typeface="Calibri" panose="020F0502020204030204" pitchFamily="34" charset="0"/>
                <a:ea typeface="MS Mincho" panose="02020609040205080304" pitchFamily="49" charset="-128"/>
                <a:cs typeface="Times New Roman" panose="02020603050405020304" pitchFamily="18" charset="0"/>
              </a:rPr>
              <a:t>All: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Let’s go for gold* in all that we do!</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rPr>
              <a:t>*Again, you might need to unpick what we mean by ‘going for gold’ in the context of today’s words.</a:t>
            </a:r>
            <a:endParaRPr lang="en-GB" altLang="en-US" dirty="0"/>
          </a:p>
        </p:txBody>
      </p:sp>
      <p:sp>
        <p:nvSpPr>
          <p:cNvPr id="38916" name="Slide Number Placeholder 3">
            <a:extLst>
              <a:ext uri="{FF2B5EF4-FFF2-40B4-BE49-F238E27FC236}">
                <a16:creationId xmlns:a16="http://schemas.microsoft.com/office/drawing/2014/main" id="{5BFFD696-F8B6-4987-9DDE-CE2F90C960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0635C61-8433-4CE2-8C8F-70272C2C1BD2}" type="slidenum">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28: Reflective areas: get practical!</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Get practical this week and prioritise working together to help each other out. Make a class list of all the different ways in which you have done this over the week.</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AC4A3D8-BB29-439B-A518-F85617E3D510}" type="slidenum">
              <a:rPr lang="en-GB" smtClean="0"/>
              <a:t>28</a:t>
            </a:fld>
            <a:endParaRPr lang="en-GB"/>
          </a:p>
        </p:txBody>
      </p:sp>
    </p:spTree>
    <p:extLst>
      <p:ext uri="{BB962C8B-B14F-4D97-AF65-F5344CB8AC3E}">
        <p14:creationId xmlns:p14="http://schemas.microsoft.com/office/powerpoint/2010/main" val="934812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effectLst/>
                <a:latin typeface="Calibri" panose="020F0502020204030204" pitchFamily="34" charset="0"/>
                <a:ea typeface="MS Mincho" panose="02020609040205080304" pitchFamily="49" charset="-128"/>
                <a:cs typeface="Times New Roman" panose="02020603050405020304" pitchFamily="18" charset="0"/>
              </a:rPr>
              <a:t>Slide 3: ‘What’s the problem?’ </a:t>
            </a:r>
          </a:p>
          <a:p>
            <a:r>
              <a:rPr lang="en-GB" sz="1200" b="1" dirty="0">
                <a:effectLst/>
                <a:latin typeface="Calibri" panose="020F0502020204030204" pitchFamily="34" charset="0"/>
                <a:ea typeface="MS Mincho" panose="02020609040205080304" pitchFamily="49" charset="-128"/>
                <a:cs typeface="Times New Roman" panose="02020603050405020304" pitchFamily="18" charset="0"/>
              </a:rPr>
              <a:t>Let’s hear some familiar problems from some of our favourite movies…. </a:t>
            </a:r>
            <a:endParaRPr lang="en-GB" dirty="0"/>
          </a:p>
        </p:txBody>
      </p:sp>
      <p:sp>
        <p:nvSpPr>
          <p:cNvPr id="4" name="Slide Number Placeholder 3"/>
          <p:cNvSpPr>
            <a:spLocks noGrp="1"/>
          </p:cNvSpPr>
          <p:nvPr>
            <p:ph type="sldNum" sz="quarter" idx="5"/>
          </p:nvPr>
        </p:nvSpPr>
        <p:spPr/>
        <p:txBody>
          <a:bodyPr/>
          <a:lstStyle/>
          <a:p>
            <a:fld id="{FAC4A3D8-BB29-439B-A518-F85617E3D510}" type="slidenum">
              <a:rPr lang="en-GB" smtClean="0"/>
              <a:t>3</a:t>
            </a:fld>
            <a:endParaRPr lang="en-GB"/>
          </a:p>
        </p:txBody>
      </p:sp>
    </p:spTree>
    <p:extLst>
      <p:ext uri="{BB962C8B-B14F-4D97-AF65-F5344CB8AC3E}">
        <p14:creationId xmlns:p14="http://schemas.microsoft.com/office/powerpoint/2010/main" val="2838380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4: </a:t>
            </a:r>
          </a:p>
          <a:p>
            <a:r>
              <a:rPr lang="en-GB" sz="1800" b="1" dirty="0">
                <a:effectLst/>
                <a:latin typeface="Century Gothic" panose="020B0502020202020204" pitchFamily="34" charset="0"/>
                <a:ea typeface="MS Mincho" panose="02020609040205080304" pitchFamily="49" charset="-128"/>
                <a:cs typeface="Times New Roman" panose="02020603050405020304" pitchFamily="18" charset="0"/>
              </a:rPr>
              <a:t>Here’s a problem:</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entury Gothic" panose="020B0502020202020204" pitchFamily="34" charset="0"/>
                <a:ea typeface="MS Mincho" panose="02020609040205080304" pitchFamily="49" charset="-128"/>
                <a:cs typeface="Times New Roman" panose="02020603050405020304" pitchFamily="18" charset="0"/>
              </a:rPr>
              <a:t>The ants are being bullied by the grasshoppers to gather food for them…..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b="1" dirty="0"/>
          </a:p>
          <a:p>
            <a:r>
              <a:rPr lang="en-GB" b="1" dirty="0"/>
              <a:t>And the answer is…… A Bug’s Life</a:t>
            </a:r>
          </a:p>
        </p:txBody>
      </p:sp>
      <p:sp>
        <p:nvSpPr>
          <p:cNvPr id="4" name="Slide Number Placeholder 3"/>
          <p:cNvSpPr>
            <a:spLocks noGrp="1"/>
          </p:cNvSpPr>
          <p:nvPr>
            <p:ph type="sldNum" sz="quarter" idx="5"/>
          </p:nvPr>
        </p:nvSpPr>
        <p:spPr/>
        <p:txBody>
          <a:bodyPr/>
          <a:lstStyle/>
          <a:p>
            <a:fld id="{FAC4A3D8-BB29-439B-A518-F85617E3D510}" type="slidenum">
              <a:rPr lang="en-GB" smtClean="0"/>
              <a:t>4</a:t>
            </a:fld>
            <a:endParaRPr lang="en-GB"/>
          </a:p>
        </p:txBody>
      </p:sp>
    </p:spTree>
    <p:extLst>
      <p:ext uri="{BB962C8B-B14F-4D97-AF65-F5344CB8AC3E}">
        <p14:creationId xmlns:p14="http://schemas.microsoft.com/office/powerpoint/2010/main" val="858810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5: </a:t>
            </a:r>
          </a:p>
          <a:p>
            <a:r>
              <a:rPr lang="en-GB" sz="1800" b="1" dirty="0">
                <a:effectLst/>
                <a:latin typeface="Century Gothic" panose="020B0502020202020204" pitchFamily="34" charset="0"/>
                <a:ea typeface="MS Mincho" panose="02020609040205080304" pitchFamily="49" charset="-128"/>
                <a:cs typeface="Times New Roman" panose="02020603050405020304" pitchFamily="18" charset="0"/>
              </a:rPr>
              <a:t>Here’s a problem:</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entury Gothic" panose="020B0502020202020204" pitchFamily="34" charset="0"/>
                <a:ea typeface="MS Mincho" panose="02020609040205080304" pitchFamily="49" charset="-128"/>
                <a:cs typeface="Times New Roman" panose="02020603050405020304" pitchFamily="18" charset="0"/>
              </a:rPr>
              <a:t>A girl is made to do all the chores by her mean sisters. They are all invited to the Prince’s ball, but all she has to wear are rags….. </a:t>
            </a:r>
          </a:p>
          <a:p>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And the answer is…… Cinderella</a:t>
            </a:r>
          </a:p>
          <a:p>
            <a:endParaRPr lang="en-GB" dirty="0"/>
          </a:p>
        </p:txBody>
      </p:sp>
      <p:sp>
        <p:nvSpPr>
          <p:cNvPr id="4" name="Slide Number Placeholder 3"/>
          <p:cNvSpPr>
            <a:spLocks noGrp="1"/>
          </p:cNvSpPr>
          <p:nvPr>
            <p:ph type="sldNum" sz="quarter" idx="5"/>
          </p:nvPr>
        </p:nvSpPr>
        <p:spPr/>
        <p:txBody>
          <a:bodyPr/>
          <a:lstStyle/>
          <a:p>
            <a:fld id="{FAC4A3D8-BB29-439B-A518-F85617E3D510}" type="slidenum">
              <a:rPr lang="en-GB" smtClean="0"/>
              <a:t>5</a:t>
            </a:fld>
            <a:endParaRPr lang="en-GB"/>
          </a:p>
        </p:txBody>
      </p:sp>
    </p:spTree>
    <p:extLst>
      <p:ext uri="{BB962C8B-B14F-4D97-AF65-F5344CB8AC3E}">
        <p14:creationId xmlns:p14="http://schemas.microsoft.com/office/powerpoint/2010/main" val="4072712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6: </a:t>
            </a:r>
          </a:p>
          <a:p>
            <a:r>
              <a:rPr lang="en-GB" sz="1800" b="1" dirty="0">
                <a:effectLst/>
                <a:latin typeface="Century Gothic" panose="020B0502020202020204" pitchFamily="34" charset="0"/>
                <a:ea typeface="MS Mincho" panose="02020609040205080304" pitchFamily="49" charset="-128"/>
                <a:cs typeface="Times New Roman" panose="02020603050405020304" pitchFamily="18" charset="0"/>
              </a:rPr>
              <a:t>Here’s a problem:</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entury Gothic" panose="020B0502020202020204" pitchFamily="34" charset="0"/>
                <a:ea typeface="MS Mincho" panose="02020609040205080304" pitchFamily="49" charset="-128"/>
                <a:cs typeface="Times New Roman" panose="02020603050405020304" pitchFamily="18" charset="0"/>
              </a:rPr>
              <a:t>A little clown fish is lost in the ocean, but going to find him means facing many dangers…… </a:t>
            </a:r>
          </a:p>
          <a:p>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And the answer is…… Finding Nemo</a:t>
            </a:r>
          </a:p>
          <a:p>
            <a:endParaRPr lang="en-GB" dirty="0"/>
          </a:p>
        </p:txBody>
      </p:sp>
      <p:sp>
        <p:nvSpPr>
          <p:cNvPr id="4" name="Slide Number Placeholder 3"/>
          <p:cNvSpPr>
            <a:spLocks noGrp="1"/>
          </p:cNvSpPr>
          <p:nvPr>
            <p:ph type="sldNum" sz="quarter" idx="5"/>
          </p:nvPr>
        </p:nvSpPr>
        <p:spPr/>
        <p:txBody>
          <a:bodyPr/>
          <a:lstStyle/>
          <a:p>
            <a:fld id="{FAC4A3D8-BB29-439B-A518-F85617E3D510}" type="slidenum">
              <a:rPr lang="en-GB" smtClean="0"/>
              <a:t>6</a:t>
            </a:fld>
            <a:endParaRPr lang="en-GB"/>
          </a:p>
        </p:txBody>
      </p:sp>
    </p:spTree>
    <p:extLst>
      <p:ext uri="{BB962C8B-B14F-4D97-AF65-F5344CB8AC3E}">
        <p14:creationId xmlns:p14="http://schemas.microsoft.com/office/powerpoint/2010/main" val="3203081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7: </a:t>
            </a:r>
          </a:p>
          <a:p>
            <a:r>
              <a:rPr lang="en-GB" sz="1800" b="1" dirty="0">
                <a:effectLst/>
                <a:latin typeface="Century Gothic" panose="020B0502020202020204" pitchFamily="34" charset="0"/>
                <a:ea typeface="MS Mincho" panose="02020609040205080304" pitchFamily="49" charset="-128"/>
                <a:cs typeface="Times New Roman" panose="02020603050405020304" pitchFamily="18" charset="0"/>
              </a:rPr>
              <a:t>Here’s a problem [this is a tricky one!]: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entury Gothic" panose="020B0502020202020204" pitchFamily="34" charset="0"/>
                <a:ea typeface="MS Mincho" panose="02020609040205080304" pitchFamily="49" charset="-128"/>
                <a:cs typeface="Times New Roman" panose="02020603050405020304" pitchFamily="18" charset="0"/>
              </a:rPr>
              <a:t>The hunt is on for some magic beans but whose side is Humpty </a:t>
            </a:r>
            <a:r>
              <a:rPr lang="en-GB" sz="1800" b="1" i="1" dirty="0">
                <a:effectLst/>
                <a:latin typeface="Century Gothic" panose="020B0502020202020204" pitchFamily="34" charset="0"/>
                <a:ea typeface="MS Mincho" panose="02020609040205080304" pitchFamily="49" charset="-128"/>
                <a:cs typeface="Times New Roman" panose="02020603050405020304" pitchFamily="18" charset="0"/>
              </a:rPr>
              <a:t>really </a:t>
            </a:r>
            <a:r>
              <a:rPr lang="en-GB" sz="1800" dirty="0">
                <a:effectLst/>
                <a:latin typeface="Century Gothic" panose="020B0502020202020204" pitchFamily="34" charset="0"/>
                <a:ea typeface="MS Mincho" panose="02020609040205080304" pitchFamily="49" charset="-128"/>
                <a:cs typeface="Times New Roman" panose="02020603050405020304" pitchFamily="18" charset="0"/>
              </a:rPr>
              <a:t>on?….. </a:t>
            </a:r>
          </a:p>
          <a:p>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And the answer is…… Puss in Boots</a:t>
            </a:r>
          </a:p>
          <a:p>
            <a:endParaRPr lang="en-GB" dirty="0"/>
          </a:p>
        </p:txBody>
      </p:sp>
      <p:sp>
        <p:nvSpPr>
          <p:cNvPr id="4" name="Slide Number Placeholder 3"/>
          <p:cNvSpPr>
            <a:spLocks noGrp="1"/>
          </p:cNvSpPr>
          <p:nvPr>
            <p:ph type="sldNum" sz="quarter" idx="5"/>
          </p:nvPr>
        </p:nvSpPr>
        <p:spPr/>
        <p:txBody>
          <a:bodyPr/>
          <a:lstStyle/>
          <a:p>
            <a:fld id="{FAC4A3D8-BB29-439B-A518-F85617E3D510}" type="slidenum">
              <a:rPr lang="en-GB" smtClean="0"/>
              <a:t>7</a:t>
            </a:fld>
            <a:endParaRPr lang="en-GB"/>
          </a:p>
        </p:txBody>
      </p:sp>
    </p:spTree>
    <p:extLst>
      <p:ext uri="{BB962C8B-B14F-4D97-AF65-F5344CB8AC3E}">
        <p14:creationId xmlns:p14="http://schemas.microsoft.com/office/powerpoint/2010/main" val="1528885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8: </a:t>
            </a:r>
          </a:p>
          <a:p>
            <a:r>
              <a:rPr lang="en-GB" sz="1800" b="1" dirty="0">
                <a:effectLst/>
                <a:latin typeface="Century Gothic" panose="020B0502020202020204" pitchFamily="34" charset="0"/>
                <a:ea typeface="MS Mincho" panose="02020609040205080304" pitchFamily="49" charset="-128"/>
                <a:cs typeface="Times New Roman" panose="02020603050405020304" pitchFamily="18" charset="0"/>
              </a:rPr>
              <a:t>Here’s a problem:</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entury Gothic" panose="020B0502020202020204" pitchFamily="34" charset="0"/>
                <a:ea typeface="MS Mincho" panose="02020609040205080304" pitchFamily="49" charset="-128"/>
                <a:cs typeface="Times New Roman" panose="02020603050405020304" pitchFamily="18" charset="0"/>
              </a:rPr>
              <a:t>While he’s away on summer camp, Andy’s favourite toy is ‘</a:t>
            </a:r>
            <a:r>
              <a:rPr lang="en-GB" sz="1800" dirty="0" err="1">
                <a:effectLst/>
                <a:latin typeface="Century Gothic" panose="020B0502020202020204" pitchFamily="34" charset="0"/>
                <a:ea typeface="MS Mincho" panose="02020609040205080304" pitchFamily="49" charset="-128"/>
                <a:cs typeface="Times New Roman" panose="02020603050405020304" pitchFamily="18" charset="0"/>
              </a:rPr>
              <a:t>toynapped</a:t>
            </a:r>
            <a:r>
              <a:rPr lang="en-GB" sz="1800" dirty="0">
                <a:effectLst/>
                <a:latin typeface="Century Gothic" panose="020B0502020202020204" pitchFamily="34" charset="0"/>
                <a:ea typeface="MS Mincho" panose="02020609040205080304" pitchFamily="49" charset="-128"/>
                <a:cs typeface="Times New Roman" panose="02020603050405020304" pitchFamily="18" charset="0"/>
              </a:rPr>
              <a:t>’ by a greedy collector and a rescue attempt begins…. </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And the answer is…… Toy Story 2</a:t>
            </a:r>
          </a:p>
          <a:p>
            <a:endParaRPr lang="en-GB" dirty="0"/>
          </a:p>
        </p:txBody>
      </p:sp>
      <p:sp>
        <p:nvSpPr>
          <p:cNvPr id="4" name="Slide Number Placeholder 3"/>
          <p:cNvSpPr>
            <a:spLocks noGrp="1"/>
          </p:cNvSpPr>
          <p:nvPr>
            <p:ph type="sldNum" sz="quarter" idx="5"/>
          </p:nvPr>
        </p:nvSpPr>
        <p:spPr/>
        <p:txBody>
          <a:bodyPr/>
          <a:lstStyle/>
          <a:p>
            <a:fld id="{FAC4A3D8-BB29-439B-A518-F85617E3D510}" type="slidenum">
              <a:rPr lang="en-GB" smtClean="0"/>
              <a:t>8</a:t>
            </a:fld>
            <a:endParaRPr lang="en-GB"/>
          </a:p>
        </p:txBody>
      </p:sp>
    </p:spTree>
    <p:extLst>
      <p:ext uri="{BB962C8B-B14F-4D97-AF65-F5344CB8AC3E}">
        <p14:creationId xmlns:p14="http://schemas.microsoft.com/office/powerpoint/2010/main" val="2269553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9:</a:t>
            </a:r>
          </a:p>
          <a:p>
            <a:r>
              <a:rPr lang="en-GB" sz="1800" b="1" dirty="0">
                <a:effectLst/>
                <a:latin typeface="Century Gothic" panose="020B0502020202020204" pitchFamily="34" charset="0"/>
                <a:ea typeface="MS Mincho" panose="02020609040205080304" pitchFamily="49" charset="-128"/>
                <a:cs typeface="Times New Roman" panose="02020603050405020304" pitchFamily="18" charset="0"/>
              </a:rPr>
              <a:t>Here’s a problem:</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entury Gothic" panose="020B0502020202020204" pitchFamily="34" charset="0"/>
                <a:ea typeface="MS Mincho" panose="02020609040205080304" pitchFamily="49" charset="-128"/>
                <a:cs typeface="Times New Roman" panose="02020603050405020304" pitchFamily="18" charset="0"/>
              </a:rPr>
              <a:t>Ariel wants more than anything to be able to live with humans, but her father forbids her from having anything to do with them…..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dirty="0">
              <a:effectLst/>
              <a:latin typeface="Century Gothic" panose="020B0502020202020204" pitchFamily="34" charset="0"/>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And the answer is…… Little Mermaid</a:t>
            </a:r>
          </a:p>
          <a:p>
            <a:endParaRPr lang="en-GB" b="1" dirty="0"/>
          </a:p>
          <a:p>
            <a:endParaRPr lang="en-GB" dirty="0"/>
          </a:p>
        </p:txBody>
      </p:sp>
      <p:sp>
        <p:nvSpPr>
          <p:cNvPr id="4" name="Slide Number Placeholder 3"/>
          <p:cNvSpPr>
            <a:spLocks noGrp="1"/>
          </p:cNvSpPr>
          <p:nvPr>
            <p:ph type="sldNum" sz="quarter" idx="5"/>
          </p:nvPr>
        </p:nvSpPr>
        <p:spPr/>
        <p:txBody>
          <a:bodyPr/>
          <a:lstStyle/>
          <a:p>
            <a:fld id="{FAC4A3D8-BB29-439B-A518-F85617E3D510}" type="slidenum">
              <a:rPr lang="en-GB" smtClean="0"/>
              <a:t>9</a:t>
            </a:fld>
            <a:endParaRPr lang="en-GB"/>
          </a:p>
        </p:txBody>
      </p:sp>
    </p:spTree>
    <p:extLst>
      <p:ext uri="{BB962C8B-B14F-4D97-AF65-F5344CB8AC3E}">
        <p14:creationId xmlns:p14="http://schemas.microsoft.com/office/powerpoint/2010/main" val="2359316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6930F7A-FE4D-9F11-2A52-CBD8C3A5BCDD}"/>
              </a:ext>
            </a:extLst>
          </p:cNvPr>
          <p:cNvSpPr>
            <a:spLocks noGrp="1"/>
          </p:cNvSpPr>
          <p:nvPr>
            <p:ph type="dt" sz="half" idx="10"/>
          </p:nvPr>
        </p:nvSpPr>
        <p:spPr/>
        <p:txBody>
          <a:bodyPr/>
          <a:lstStyle>
            <a:lvl1pPr>
              <a:defRPr/>
            </a:lvl1pPr>
          </a:lstStyle>
          <a:p>
            <a:fld id="{E3593131-0779-45A7-BE7A-57B8F83A5271}" type="datetimeFigureOut">
              <a:rPr lang="en-US" altLang="en-US"/>
              <a:pPr/>
              <a:t>2/28/2024</a:t>
            </a:fld>
            <a:endParaRPr lang="en-US" altLang="en-US"/>
          </a:p>
        </p:txBody>
      </p:sp>
      <p:sp>
        <p:nvSpPr>
          <p:cNvPr id="5" name="Footer Placeholder 4">
            <a:extLst>
              <a:ext uri="{FF2B5EF4-FFF2-40B4-BE49-F238E27FC236}">
                <a16:creationId xmlns:a16="http://schemas.microsoft.com/office/drawing/2014/main" id="{D752F692-0C58-740C-1F65-0D28B5EBCD9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CD1A641-477C-7BEB-9C01-11FB8662C8CC}"/>
              </a:ext>
            </a:extLst>
          </p:cNvPr>
          <p:cNvSpPr>
            <a:spLocks noGrp="1"/>
          </p:cNvSpPr>
          <p:nvPr>
            <p:ph type="sldNum" sz="quarter" idx="12"/>
          </p:nvPr>
        </p:nvSpPr>
        <p:spPr/>
        <p:txBody>
          <a:bodyPr/>
          <a:lstStyle>
            <a:lvl1pPr>
              <a:defRPr/>
            </a:lvl1pPr>
          </a:lstStyle>
          <a:p>
            <a:fld id="{E6758B5F-DAEB-4597-A0BF-EBBA0F2E70FA}" type="slidenum">
              <a:rPr lang="en-US" altLang="en-US"/>
              <a:pPr/>
              <a:t>‹#›</a:t>
            </a:fld>
            <a:endParaRPr lang="en-US" altLang="en-US"/>
          </a:p>
        </p:txBody>
      </p:sp>
    </p:spTree>
    <p:extLst>
      <p:ext uri="{BB962C8B-B14F-4D97-AF65-F5344CB8AC3E}">
        <p14:creationId xmlns:p14="http://schemas.microsoft.com/office/powerpoint/2010/main" val="2156387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95C79A2-73DE-BDB9-47FA-295F3B6EF971}"/>
              </a:ext>
            </a:extLst>
          </p:cNvPr>
          <p:cNvSpPr>
            <a:spLocks noGrp="1"/>
          </p:cNvSpPr>
          <p:nvPr>
            <p:ph type="dt" sz="half" idx="10"/>
          </p:nvPr>
        </p:nvSpPr>
        <p:spPr/>
        <p:txBody>
          <a:bodyPr/>
          <a:lstStyle>
            <a:lvl1pPr>
              <a:defRPr/>
            </a:lvl1pPr>
          </a:lstStyle>
          <a:p>
            <a:fld id="{AF355AA0-7E2D-4E53-956D-5D2DCDBC1576}" type="datetimeFigureOut">
              <a:rPr lang="en-US" altLang="en-US"/>
              <a:pPr/>
              <a:t>2/28/2024</a:t>
            </a:fld>
            <a:endParaRPr lang="en-US" altLang="en-US"/>
          </a:p>
        </p:txBody>
      </p:sp>
      <p:sp>
        <p:nvSpPr>
          <p:cNvPr id="5" name="Footer Placeholder 4">
            <a:extLst>
              <a:ext uri="{FF2B5EF4-FFF2-40B4-BE49-F238E27FC236}">
                <a16:creationId xmlns:a16="http://schemas.microsoft.com/office/drawing/2014/main" id="{7DD0EECA-5EB2-1565-2423-E462845BBE4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9F80F08-FA97-06DC-C4D8-0E5EBEE4AFEB}"/>
              </a:ext>
            </a:extLst>
          </p:cNvPr>
          <p:cNvSpPr>
            <a:spLocks noGrp="1"/>
          </p:cNvSpPr>
          <p:nvPr>
            <p:ph type="sldNum" sz="quarter" idx="12"/>
          </p:nvPr>
        </p:nvSpPr>
        <p:spPr/>
        <p:txBody>
          <a:bodyPr/>
          <a:lstStyle>
            <a:lvl1pPr>
              <a:defRPr/>
            </a:lvl1pPr>
          </a:lstStyle>
          <a:p>
            <a:fld id="{9D7FCF83-FB53-48CB-AE25-46A63061345E}" type="slidenum">
              <a:rPr lang="en-US" altLang="en-US"/>
              <a:pPr/>
              <a:t>‹#›</a:t>
            </a:fld>
            <a:endParaRPr lang="en-US" altLang="en-US"/>
          </a:p>
        </p:txBody>
      </p:sp>
    </p:spTree>
    <p:extLst>
      <p:ext uri="{BB962C8B-B14F-4D97-AF65-F5344CB8AC3E}">
        <p14:creationId xmlns:p14="http://schemas.microsoft.com/office/powerpoint/2010/main" val="427258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DA40CAE-4874-ED0F-FFD0-38C7E09A1E43}"/>
              </a:ext>
            </a:extLst>
          </p:cNvPr>
          <p:cNvSpPr>
            <a:spLocks noGrp="1"/>
          </p:cNvSpPr>
          <p:nvPr>
            <p:ph type="dt" sz="half" idx="10"/>
          </p:nvPr>
        </p:nvSpPr>
        <p:spPr/>
        <p:txBody>
          <a:bodyPr/>
          <a:lstStyle>
            <a:lvl1pPr>
              <a:defRPr/>
            </a:lvl1pPr>
          </a:lstStyle>
          <a:p>
            <a:fld id="{54F919D0-3349-4855-AF93-1FF04263C021}" type="datetimeFigureOut">
              <a:rPr lang="en-US" altLang="en-US"/>
              <a:pPr/>
              <a:t>2/28/2024</a:t>
            </a:fld>
            <a:endParaRPr lang="en-US" altLang="en-US"/>
          </a:p>
        </p:txBody>
      </p:sp>
      <p:sp>
        <p:nvSpPr>
          <p:cNvPr id="5" name="Footer Placeholder 4">
            <a:extLst>
              <a:ext uri="{FF2B5EF4-FFF2-40B4-BE49-F238E27FC236}">
                <a16:creationId xmlns:a16="http://schemas.microsoft.com/office/drawing/2014/main" id="{2EA5B175-A697-FFC9-1E8E-8DA0E4BFB8A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6B955FD-2EC0-56E7-7D5D-96C893D1AEA2}"/>
              </a:ext>
            </a:extLst>
          </p:cNvPr>
          <p:cNvSpPr>
            <a:spLocks noGrp="1"/>
          </p:cNvSpPr>
          <p:nvPr>
            <p:ph type="sldNum" sz="quarter" idx="12"/>
          </p:nvPr>
        </p:nvSpPr>
        <p:spPr/>
        <p:txBody>
          <a:bodyPr/>
          <a:lstStyle>
            <a:lvl1pPr>
              <a:defRPr/>
            </a:lvl1pPr>
          </a:lstStyle>
          <a:p>
            <a:fld id="{E7683D8D-75F4-4829-A19E-F636B50E5F86}" type="slidenum">
              <a:rPr lang="en-US" altLang="en-US"/>
              <a:pPr/>
              <a:t>‹#›</a:t>
            </a:fld>
            <a:endParaRPr lang="en-US" altLang="en-US"/>
          </a:p>
        </p:txBody>
      </p:sp>
    </p:spTree>
    <p:extLst>
      <p:ext uri="{BB962C8B-B14F-4D97-AF65-F5344CB8AC3E}">
        <p14:creationId xmlns:p14="http://schemas.microsoft.com/office/powerpoint/2010/main" val="1738137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23EEE731-69BD-CA93-C7AB-97185CC181E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AA25B46-F155-5D5E-FC91-38863EAEC81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223A745A-3833-BE0F-BC2A-BF5AFD128697}"/>
              </a:ext>
            </a:extLst>
          </p:cNvPr>
          <p:cNvSpPr>
            <a:spLocks noGrp="1" noChangeArrowheads="1"/>
          </p:cNvSpPr>
          <p:nvPr>
            <p:ph type="sldNum" sz="quarter" idx="12"/>
          </p:nvPr>
        </p:nvSpPr>
        <p:spPr>
          <a:ln/>
        </p:spPr>
        <p:txBody>
          <a:bodyPr/>
          <a:lstStyle>
            <a:lvl1pPr>
              <a:defRPr/>
            </a:lvl1pPr>
          </a:lstStyle>
          <a:p>
            <a:fld id="{044C61FD-41F3-4742-A9BA-8C8BA33E67C1}" type="slidenum">
              <a:rPr lang="en-GB" altLang="en-US"/>
              <a:pPr/>
              <a:t>‹#›</a:t>
            </a:fld>
            <a:endParaRPr lang="en-GB" altLang="en-US"/>
          </a:p>
        </p:txBody>
      </p:sp>
    </p:spTree>
    <p:extLst>
      <p:ext uri="{BB962C8B-B14F-4D97-AF65-F5344CB8AC3E}">
        <p14:creationId xmlns:p14="http://schemas.microsoft.com/office/powerpoint/2010/main" val="2458150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C9AAF7DE-1160-ED02-DA63-EB615F1365E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032E5E50-96C9-37CF-6D2C-0AE2CAEE8FD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7F4FC01D-53C0-48A1-A63B-8D8FB1D668F0}"/>
              </a:ext>
            </a:extLst>
          </p:cNvPr>
          <p:cNvSpPr>
            <a:spLocks noGrp="1" noChangeArrowheads="1"/>
          </p:cNvSpPr>
          <p:nvPr>
            <p:ph type="sldNum" sz="quarter" idx="12"/>
          </p:nvPr>
        </p:nvSpPr>
        <p:spPr>
          <a:ln/>
        </p:spPr>
        <p:txBody>
          <a:bodyPr/>
          <a:lstStyle>
            <a:lvl1pPr>
              <a:defRPr/>
            </a:lvl1pPr>
          </a:lstStyle>
          <a:p>
            <a:fld id="{72006665-CFA7-4721-A3B1-2187D2857F05}" type="slidenum">
              <a:rPr lang="en-GB" altLang="en-US"/>
              <a:pPr/>
              <a:t>‹#›</a:t>
            </a:fld>
            <a:endParaRPr lang="en-GB" altLang="en-US"/>
          </a:p>
        </p:txBody>
      </p:sp>
    </p:spTree>
    <p:extLst>
      <p:ext uri="{BB962C8B-B14F-4D97-AF65-F5344CB8AC3E}">
        <p14:creationId xmlns:p14="http://schemas.microsoft.com/office/powerpoint/2010/main" val="3846081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37F6C56-9AEA-5F90-7EB2-23F6B421DE4D}"/>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A06D6BEB-714E-D25E-10DB-4FA8E0F9480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B7EEBE3B-DF77-7F2B-0768-FD4C3293F479}"/>
              </a:ext>
            </a:extLst>
          </p:cNvPr>
          <p:cNvSpPr>
            <a:spLocks noGrp="1" noChangeArrowheads="1"/>
          </p:cNvSpPr>
          <p:nvPr>
            <p:ph type="sldNum" sz="quarter" idx="12"/>
          </p:nvPr>
        </p:nvSpPr>
        <p:spPr>
          <a:ln/>
        </p:spPr>
        <p:txBody>
          <a:bodyPr/>
          <a:lstStyle>
            <a:lvl1pPr>
              <a:defRPr/>
            </a:lvl1pPr>
          </a:lstStyle>
          <a:p>
            <a:fld id="{14B62CB6-6118-463D-8133-0D6D1102F449}" type="slidenum">
              <a:rPr lang="en-GB" altLang="en-US"/>
              <a:pPr/>
              <a:t>‹#›</a:t>
            </a:fld>
            <a:endParaRPr lang="en-GB" altLang="en-US"/>
          </a:p>
        </p:txBody>
      </p:sp>
    </p:spTree>
    <p:extLst>
      <p:ext uri="{BB962C8B-B14F-4D97-AF65-F5344CB8AC3E}">
        <p14:creationId xmlns:p14="http://schemas.microsoft.com/office/powerpoint/2010/main" val="2689334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0073E37B-48F7-E308-6298-1CEE8E6BC907}"/>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DD31BF8F-29CE-2297-5D6E-18C5F2C2181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49352D4C-948E-F0B9-7F00-AE5009FBE706}"/>
              </a:ext>
            </a:extLst>
          </p:cNvPr>
          <p:cNvSpPr>
            <a:spLocks noGrp="1" noChangeArrowheads="1"/>
          </p:cNvSpPr>
          <p:nvPr>
            <p:ph type="sldNum" sz="quarter" idx="12"/>
          </p:nvPr>
        </p:nvSpPr>
        <p:spPr>
          <a:ln/>
        </p:spPr>
        <p:txBody>
          <a:bodyPr/>
          <a:lstStyle>
            <a:lvl1pPr>
              <a:defRPr/>
            </a:lvl1pPr>
          </a:lstStyle>
          <a:p>
            <a:fld id="{93E0546E-C2E9-4CA8-9373-6629350BA3AA}" type="slidenum">
              <a:rPr lang="en-GB" altLang="en-US"/>
              <a:pPr/>
              <a:t>‹#›</a:t>
            </a:fld>
            <a:endParaRPr lang="en-GB" altLang="en-US"/>
          </a:p>
        </p:txBody>
      </p:sp>
    </p:spTree>
    <p:extLst>
      <p:ext uri="{BB962C8B-B14F-4D97-AF65-F5344CB8AC3E}">
        <p14:creationId xmlns:p14="http://schemas.microsoft.com/office/powerpoint/2010/main" val="187584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21B6F69A-A0B9-9198-0702-5B519F51FE4B}"/>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92171384-2809-2C90-7C5B-2569F9C3FD6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E69D166D-B950-825F-7BC4-5C6225BCCD6E}"/>
              </a:ext>
            </a:extLst>
          </p:cNvPr>
          <p:cNvSpPr>
            <a:spLocks noGrp="1" noChangeArrowheads="1"/>
          </p:cNvSpPr>
          <p:nvPr>
            <p:ph type="sldNum" sz="quarter" idx="12"/>
          </p:nvPr>
        </p:nvSpPr>
        <p:spPr>
          <a:ln/>
        </p:spPr>
        <p:txBody>
          <a:bodyPr/>
          <a:lstStyle>
            <a:lvl1pPr>
              <a:defRPr/>
            </a:lvl1pPr>
          </a:lstStyle>
          <a:p>
            <a:fld id="{F082FDF4-FA9C-4137-9E17-F523234BD9EE}" type="slidenum">
              <a:rPr lang="en-GB" altLang="en-US"/>
              <a:pPr/>
              <a:t>‹#›</a:t>
            </a:fld>
            <a:endParaRPr lang="en-GB" altLang="en-US"/>
          </a:p>
        </p:txBody>
      </p:sp>
    </p:spTree>
    <p:extLst>
      <p:ext uri="{BB962C8B-B14F-4D97-AF65-F5344CB8AC3E}">
        <p14:creationId xmlns:p14="http://schemas.microsoft.com/office/powerpoint/2010/main" val="1902326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E8390B99-2504-FE4E-1C38-C30D3A856BBC}"/>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95F282F8-7DF1-4EB1-0345-41F3571F560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E1F6B924-5509-A2B3-4BF0-7A25DCCA814D}"/>
              </a:ext>
            </a:extLst>
          </p:cNvPr>
          <p:cNvSpPr>
            <a:spLocks noGrp="1" noChangeArrowheads="1"/>
          </p:cNvSpPr>
          <p:nvPr>
            <p:ph type="sldNum" sz="quarter" idx="12"/>
          </p:nvPr>
        </p:nvSpPr>
        <p:spPr>
          <a:ln/>
        </p:spPr>
        <p:txBody>
          <a:bodyPr/>
          <a:lstStyle>
            <a:lvl1pPr>
              <a:defRPr/>
            </a:lvl1pPr>
          </a:lstStyle>
          <a:p>
            <a:fld id="{C5CA3F15-6762-4DB9-82ED-7B61DB86F192}" type="slidenum">
              <a:rPr lang="en-GB" altLang="en-US"/>
              <a:pPr/>
              <a:t>‹#›</a:t>
            </a:fld>
            <a:endParaRPr lang="en-GB" altLang="en-US"/>
          </a:p>
        </p:txBody>
      </p:sp>
    </p:spTree>
    <p:extLst>
      <p:ext uri="{BB962C8B-B14F-4D97-AF65-F5344CB8AC3E}">
        <p14:creationId xmlns:p14="http://schemas.microsoft.com/office/powerpoint/2010/main" val="1703796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0AE15D2-90CA-C5A3-4632-84A8FEA37A6D}"/>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AE8EA0B8-3FEB-DAC0-7A76-D6503B35ABF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D5A53A34-43DE-5A8D-42E7-3D21E48E41CE}"/>
              </a:ext>
            </a:extLst>
          </p:cNvPr>
          <p:cNvSpPr>
            <a:spLocks noGrp="1" noChangeArrowheads="1"/>
          </p:cNvSpPr>
          <p:nvPr>
            <p:ph type="sldNum" sz="quarter" idx="12"/>
          </p:nvPr>
        </p:nvSpPr>
        <p:spPr>
          <a:ln/>
        </p:spPr>
        <p:txBody>
          <a:bodyPr/>
          <a:lstStyle>
            <a:lvl1pPr>
              <a:defRPr/>
            </a:lvl1pPr>
          </a:lstStyle>
          <a:p>
            <a:fld id="{F6400990-7D9B-4F18-A4D5-FAF3F7A6C1EA}" type="slidenum">
              <a:rPr lang="en-GB" altLang="en-US"/>
              <a:pPr/>
              <a:t>‹#›</a:t>
            </a:fld>
            <a:endParaRPr lang="en-GB" altLang="en-US"/>
          </a:p>
        </p:txBody>
      </p:sp>
    </p:spTree>
    <p:extLst>
      <p:ext uri="{BB962C8B-B14F-4D97-AF65-F5344CB8AC3E}">
        <p14:creationId xmlns:p14="http://schemas.microsoft.com/office/powerpoint/2010/main" val="2615628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E12423C-6FA3-D0ED-AAEC-6ACE261C15FA}"/>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246AFB7D-87E9-C524-A7AE-2F886A5A6BB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5C0D0D93-9FA0-44FE-EA7F-C0AAA98E7E76}"/>
              </a:ext>
            </a:extLst>
          </p:cNvPr>
          <p:cNvSpPr>
            <a:spLocks noGrp="1" noChangeArrowheads="1"/>
          </p:cNvSpPr>
          <p:nvPr>
            <p:ph type="sldNum" sz="quarter" idx="12"/>
          </p:nvPr>
        </p:nvSpPr>
        <p:spPr>
          <a:ln/>
        </p:spPr>
        <p:txBody>
          <a:bodyPr/>
          <a:lstStyle>
            <a:lvl1pPr>
              <a:defRPr/>
            </a:lvl1pPr>
          </a:lstStyle>
          <a:p>
            <a:fld id="{DDE25BE0-5175-4D03-AB32-19CA9C078782}" type="slidenum">
              <a:rPr lang="en-GB" altLang="en-US"/>
              <a:pPr/>
              <a:t>‹#›</a:t>
            </a:fld>
            <a:endParaRPr lang="en-GB" altLang="en-US"/>
          </a:p>
        </p:txBody>
      </p:sp>
    </p:spTree>
    <p:extLst>
      <p:ext uri="{BB962C8B-B14F-4D97-AF65-F5344CB8AC3E}">
        <p14:creationId xmlns:p14="http://schemas.microsoft.com/office/powerpoint/2010/main" val="2047509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E956D1D-A53D-ACE8-283D-32FC3373C6C8}"/>
              </a:ext>
            </a:extLst>
          </p:cNvPr>
          <p:cNvSpPr>
            <a:spLocks noGrp="1"/>
          </p:cNvSpPr>
          <p:nvPr>
            <p:ph type="dt" sz="half" idx="10"/>
          </p:nvPr>
        </p:nvSpPr>
        <p:spPr/>
        <p:txBody>
          <a:bodyPr/>
          <a:lstStyle>
            <a:lvl1pPr>
              <a:defRPr/>
            </a:lvl1pPr>
          </a:lstStyle>
          <a:p>
            <a:fld id="{C3AA3D41-7975-4FEE-AC87-B42F3FC4901A}" type="datetimeFigureOut">
              <a:rPr lang="en-US" altLang="en-US"/>
              <a:pPr/>
              <a:t>2/28/2024</a:t>
            </a:fld>
            <a:endParaRPr lang="en-US" altLang="en-US"/>
          </a:p>
        </p:txBody>
      </p:sp>
      <p:sp>
        <p:nvSpPr>
          <p:cNvPr id="5" name="Footer Placeholder 4">
            <a:extLst>
              <a:ext uri="{FF2B5EF4-FFF2-40B4-BE49-F238E27FC236}">
                <a16:creationId xmlns:a16="http://schemas.microsoft.com/office/drawing/2014/main" id="{A2B2FA61-A745-CE54-3359-EA98B009343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90D0FC8-CBE7-1673-571F-0FF7C98BF2C3}"/>
              </a:ext>
            </a:extLst>
          </p:cNvPr>
          <p:cNvSpPr>
            <a:spLocks noGrp="1"/>
          </p:cNvSpPr>
          <p:nvPr>
            <p:ph type="sldNum" sz="quarter" idx="12"/>
          </p:nvPr>
        </p:nvSpPr>
        <p:spPr/>
        <p:txBody>
          <a:bodyPr/>
          <a:lstStyle>
            <a:lvl1pPr>
              <a:defRPr/>
            </a:lvl1pPr>
          </a:lstStyle>
          <a:p>
            <a:fld id="{090A0BB6-191D-470B-B581-D6AC898EB312}" type="slidenum">
              <a:rPr lang="en-US" altLang="en-US"/>
              <a:pPr/>
              <a:t>‹#›</a:t>
            </a:fld>
            <a:endParaRPr lang="en-US" altLang="en-US"/>
          </a:p>
        </p:txBody>
      </p:sp>
    </p:spTree>
    <p:extLst>
      <p:ext uri="{BB962C8B-B14F-4D97-AF65-F5344CB8AC3E}">
        <p14:creationId xmlns:p14="http://schemas.microsoft.com/office/powerpoint/2010/main" val="3371831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0C04AB5-B111-DCFA-EF58-CA21252B3BD0}"/>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C21B5F99-2FF3-BA4B-F95A-ECAA0D0BF4A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A34C07FE-045D-967C-7170-334E758393A8}"/>
              </a:ext>
            </a:extLst>
          </p:cNvPr>
          <p:cNvSpPr>
            <a:spLocks noGrp="1" noChangeArrowheads="1"/>
          </p:cNvSpPr>
          <p:nvPr>
            <p:ph type="sldNum" sz="quarter" idx="12"/>
          </p:nvPr>
        </p:nvSpPr>
        <p:spPr>
          <a:ln/>
        </p:spPr>
        <p:txBody>
          <a:bodyPr/>
          <a:lstStyle>
            <a:lvl1pPr>
              <a:defRPr/>
            </a:lvl1pPr>
          </a:lstStyle>
          <a:p>
            <a:fld id="{9BB9E929-960D-4AC8-A210-6708062A5B64}" type="slidenum">
              <a:rPr lang="en-GB" altLang="en-US"/>
              <a:pPr/>
              <a:t>‹#›</a:t>
            </a:fld>
            <a:endParaRPr lang="en-GB" altLang="en-US"/>
          </a:p>
        </p:txBody>
      </p:sp>
    </p:spTree>
    <p:extLst>
      <p:ext uri="{BB962C8B-B14F-4D97-AF65-F5344CB8AC3E}">
        <p14:creationId xmlns:p14="http://schemas.microsoft.com/office/powerpoint/2010/main" val="2218249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0F71C9B2-9061-C5EC-1A82-A0CDAEA7D12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61612A6B-F45E-FD8C-B7AE-C83C89DE977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DEBE03F4-6008-071E-BE3A-A5B8E0C6005B}"/>
              </a:ext>
            </a:extLst>
          </p:cNvPr>
          <p:cNvSpPr>
            <a:spLocks noGrp="1" noChangeArrowheads="1"/>
          </p:cNvSpPr>
          <p:nvPr>
            <p:ph type="sldNum" sz="quarter" idx="12"/>
          </p:nvPr>
        </p:nvSpPr>
        <p:spPr>
          <a:ln/>
        </p:spPr>
        <p:txBody>
          <a:bodyPr/>
          <a:lstStyle>
            <a:lvl1pPr>
              <a:defRPr/>
            </a:lvl1pPr>
          </a:lstStyle>
          <a:p>
            <a:fld id="{19FF092C-EE9E-4174-8EF7-D6D9716EAF3E}" type="slidenum">
              <a:rPr lang="en-GB" altLang="en-US"/>
              <a:pPr/>
              <a:t>‹#›</a:t>
            </a:fld>
            <a:endParaRPr lang="en-GB" altLang="en-US"/>
          </a:p>
        </p:txBody>
      </p:sp>
    </p:spTree>
    <p:extLst>
      <p:ext uri="{BB962C8B-B14F-4D97-AF65-F5344CB8AC3E}">
        <p14:creationId xmlns:p14="http://schemas.microsoft.com/office/powerpoint/2010/main" val="1212128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26D00FE7-DA61-A013-D1B4-717565B7945F}"/>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C28D5CC-7F01-F711-17D1-E1E8D42FA22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E3A2FE42-2235-26BC-E709-0C4D8B574C6A}"/>
              </a:ext>
            </a:extLst>
          </p:cNvPr>
          <p:cNvSpPr>
            <a:spLocks noGrp="1" noChangeArrowheads="1"/>
          </p:cNvSpPr>
          <p:nvPr>
            <p:ph type="sldNum" sz="quarter" idx="12"/>
          </p:nvPr>
        </p:nvSpPr>
        <p:spPr>
          <a:ln/>
        </p:spPr>
        <p:txBody>
          <a:bodyPr/>
          <a:lstStyle>
            <a:lvl1pPr>
              <a:defRPr/>
            </a:lvl1pPr>
          </a:lstStyle>
          <a:p>
            <a:fld id="{30D5634B-01DB-4D6B-9DC9-8076C7844330}" type="slidenum">
              <a:rPr lang="en-GB" altLang="en-US"/>
              <a:pPr/>
              <a:t>‹#›</a:t>
            </a:fld>
            <a:endParaRPr lang="en-GB" altLang="en-US"/>
          </a:p>
        </p:txBody>
      </p:sp>
    </p:spTree>
    <p:extLst>
      <p:ext uri="{BB962C8B-B14F-4D97-AF65-F5344CB8AC3E}">
        <p14:creationId xmlns:p14="http://schemas.microsoft.com/office/powerpoint/2010/main" val="3632604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C44E3B4A-4FEC-370D-6A30-689F54C40BDF}"/>
              </a:ext>
            </a:extLst>
          </p:cNvPr>
          <p:cNvSpPr>
            <a:spLocks noGrp="1"/>
          </p:cNvSpPr>
          <p:nvPr>
            <p:ph type="dt" sz="half" idx="10"/>
          </p:nvPr>
        </p:nvSpPr>
        <p:spPr/>
        <p:txBody>
          <a:bodyPr/>
          <a:lstStyle>
            <a:lvl1pPr>
              <a:defRPr/>
            </a:lvl1pPr>
          </a:lstStyle>
          <a:p>
            <a:fld id="{0A04B43D-D44D-48BD-A552-C12019F39EA2}" type="datetimeFigureOut">
              <a:rPr lang="en-US" altLang="en-US"/>
              <a:pPr/>
              <a:t>2/28/2024</a:t>
            </a:fld>
            <a:endParaRPr lang="en-US" altLang="en-US"/>
          </a:p>
        </p:txBody>
      </p:sp>
      <p:sp>
        <p:nvSpPr>
          <p:cNvPr id="5" name="Footer Placeholder 4">
            <a:extLst>
              <a:ext uri="{FF2B5EF4-FFF2-40B4-BE49-F238E27FC236}">
                <a16:creationId xmlns:a16="http://schemas.microsoft.com/office/drawing/2014/main" id="{CC6E9ECE-9E9A-C9FF-0169-0F98A8DBAC3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0898C02-5839-15DE-E101-D1ED254C72A7}"/>
              </a:ext>
            </a:extLst>
          </p:cNvPr>
          <p:cNvSpPr>
            <a:spLocks noGrp="1"/>
          </p:cNvSpPr>
          <p:nvPr>
            <p:ph type="sldNum" sz="quarter" idx="12"/>
          </p:nvPr>
        </p:nvSpPr>
        <p:spPr/>
        <p:txBody>
          <a:bodyPr/>
          <a:lstStyle>
            <a:lvl1pPr>
              <a:defRPr/>
            </a:lvl1pPr>
          </a:lstStyle>
          <a:p>
            <a:fld id="{C3BFD09C-47EF-4E1B-B8F6-8B10AAAF0DEC}" type="slidenum">
              <a:rPr lang="en-US" altLang="en-US"/>
              <a:pPr/>
              <a:t>‹#›</a:t>
            </a:fld>
            <a:endParaRPr lang="en-US" altLang="en-US"/>
          </a:p>
        </p:txBody>
      </p:sp>
    </p:spTree>
    <p:extLst>
      <p:ext uri="{BB962C8B-B14F-4D97-AF65-F5344CB8AC3E}">
        <p14:creationId xmlns:p14="http://schemas.microsoft.com/office/powerpoint/2010/main" val="3760577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58D199F-98D3-73B8-14AA-4484CEF994D1}"/>
              </a:ext>
            </a:extLst>
          </p:cNvPr>
          <p:cNvSpPr>
            <a:spLocks noGrp="1"/>
          </p:cNvSpPr>
          <p:nvPr>
            <p:ph type="dt" sz="half" idx="10"/>
          </p:nvPr>
        </p:nvSpPr>
        <p:spPr/>
        <p:txBody>
          <a:bodyPr/>
          <a:lstStyle>
            <a:lvl1pPr>
              <a:defRPr/>
            </a:lvl1pPr>
          </a:lstStyle>
          <a:p>
            <a:fld id="{C82F1AB4-526B-450A-82F8-A613D6163327}" type="datetimeFigureOut">
              <a:rPr lang="en-US" altLang="en-US"/>
              <a:pPr/>
              <a:t>2/28/2024</a:t>
            </a:fld>
            <a:endParaRPr lang="en-US" altLang="en-US"/>
          </a:p>
        </p:txBody>
      </p:sp>
      <p:sp>
        <p:nvSpPr>
          <p:cNvPr id="5" name="Footer Placeholder 4">
            <a:extLst>
              <a:ext uri="{FF2B5EF4-FFF2-40B4-BE49-F238E27FC236}">
                <a16:creationId xmlns:a16="http://schemas.microsoft.com/office/drawing/2014/main" id="{65391F79-4224-E99F-BE32-D6389BC7C23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C296042-FC2B-58FD-0F9E-F75EA00A2723}"/>
              </a:ext>
            </a:extLst>
          </p:cNvPr>
          <p:cNvSpPr>
            <a:spLocks noGrp="1"/>
          </p:cNvSpPr>
          <p:nvPr>
            <p:ph type="sldNum" sz="quarter" idx="12"/>
          </p:nvPr>
        </p:nvSpPr>
        <p:spPr/>
        <p:txBody>
          <a:bodyPr/>
          <a:lstStyle>
            <a:lvl1pPr>
              <a:defRPr/>
            </a:lvl1pPr>
          </a:lstStyle>
          <a:p>
            <a:fld id="{03294F5F-E987-481A-86C5-074FB33084E7}" type="slidenum">
              <a:rPr lang="en-US" altLang="en-US"/>
              <a:pPr/>
              <a:t>‹#›</a:t>
            </a:fld>
            <a:endParaRPr lang="en-US" altLang="en-US"/>
          </a:p>
        </p:txBody>
      </p:sp>
    </p:spTree>
    <p:extLst>
      <p:ext uri="{BB962C8B-B14F-4D97-AF65-F5344CB8AC3E}">
        <p14:creationId xmlns:p14="http://schemas.microsoft.com/office/powerpoint/2010/main" val="21330557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EF27CE4-E9C3-4CA2-8871-4B23380BE4D9}"/>
              </a:ext>
            </a:extLst>
          </p:cNvPr>
          <p:cNvSpPr>
            <a:spLocks noGrp="1"/>
          </p:cNvSpPr>
          <p:nvPr>
            <p:ph type="dt" sz="half" idx="10"/>
          </p:nvPr>
        </p:nvSpPr>
        <p:spPr/>
        <p:txBody>
          <a:bodyPr/>
          <a:lstStyle>
            <a:lvl1pPr>
              <a:defRPr/>
            </a:lvl1pPr>
          </a:lstStyle>
          <a:p>
            <a:fld id="{21B65633-C818-47D4-9BF9-4AEA3B4D8FFB}" type="datetimeFigureOut">
              <a:rPr lang="en-US" altLang="en-US"/>
              <a:pPr/>
              <a:t>2/28/2024</a:t>
            </a:fld>
            <a:endParaRPr lang="en-US" altLang="en-US"/>
          </a:p>
        </p:txBody>
      </p:sp>
      <p:sp>
        <p:nvSpPr>
          <p:cNvPr id="5" name="Footer Placeholder 4">
            <a:extLst>
              <a:ext uri="{FF2B5EF4-FFF2-40B4-BE49-F238E27FC236}">
                <a16:creationId xmlns:a16="http://schemas.microsoft.com/office/drawing/2014/main" id="{7198040E-FADD-14DC-A238-F7053917E17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D9AC3A2-C19F-80A1-41F3-D7850383F5DC}"/>
              </a:ext>
            </a:extLst>
          </p:cNvPr>
          <p:cNvSpPr>
            <a:spLocks noGrp="1"/>
          </p:cNvSpPr>
          <p:nvPr>
            <p:ph type="sldNum" sz="quarter" idx="12"/>
          </p:nvPr>
        </p:nvSpPr>
        <p:spPr/>
        <p:txBody>
          <a:bodyPr/>
          <a:lstStyle>
            <a:lvl1pPr>
              <a:defRPr/>
            </a:lvl1pPr>
          </a:lstStyle>
          <a:p>
            <a:fld id="{9D8CAFD9-38A4-4A76-AECC-2DD1727D61BB}" type="slidenum">
              <a:rPr lang="en-US" altLang="en-US"/>
              <a:pPr/>
              <a:t>‹#›</a:t>
            </a:fld>
            <a:endParaRPr lang="en-US" altLang="en-US"/>
          </a:p>
        </p:txBody>
      </p:sp>
    </p:spTree>
    <p:extLst>
      <p:ext uri="{BB962C8B-B14F-4D97-AF65-F5344CB8AC3E}">
        <p14:creationId xmlns:p14="http://schemas.microsoft.com/office/powerpoint/2010/main" val="7042779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92AE57C9-6020-A566-04CC-292112412E7A}"/>
              </a:ext>
            </a:extLst>
          </p:cNvPr>
          <p:cNvSpPr>
            <a:spLocks noGrp="1"/>
          </p:cNvSpPr>
          <p:nvPr>
            <p:ph type="dt" sz="half" idx="10"/>
          </p:nvPr>
        </p:nvSpPr>
        <p:spPr/>
        <p:txBody>
          <a:bodyPr/>
          <a:lstStyle>
            <a:lvl1pPr>
              <a:defRPr/>
            </a:lvl1pPr>
          </a:lstStyle>
          <a:p>
            <a:fld id="{D49F8DDC-DEBC-49D6-9C88-070A0368602D}" type="datetimeFigureOut">
              <a:rPr lang="en-US" altLang="en-US"/>
              <a:pPr/>
              <a:t>2/28/2024</a:t>
            </a:fld>
            <a:endParaRPr lang="en-US" altLang="en-US"/>
          </a:p>
        </p:txBody>
      </p:sp>
      <p:sp>
        <p:nvSpPr>
          <p:cNvPr id="6" name="Footer Placeholder 4">
            <a:extLst>
              <a:ext uri="{FF2B5EF4-FFF2-40B4-BE49-F238E27FC236}">
                <a16:creationId xmlns:a16="http://schemas.microsoft.com/office/drawing/2014/main" id="{B1C12EBF-670A-A0BE-7E8A-5171E6991A0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D1E50A1-46D1-2CF3-9812-12A05165D3F1}"/>
              </a:ext>
            </a:extLst>
          </p:cNvPr>
          <p:cNvSpPr>
            <a:spLocks noGrp="1"/>
          </p:cNvSpPr>
          <p:nvPr>
            <p:ph type="sldNum" sz="quarter" idx="12"/>
          </p:nvPr>
        </p:nvSpPr>
        <p:spPr/>
        <p:txBody>
          <a:bodyPr/>
          <a:lstStyle>
            <a:lvl1pPr>
              <a:defRPr/>
            </a:lvl1pPr>
          </a:lstStyle>
          <a:p>
            <a:fld id="{6F69D87A-1CD0-4904-B9DB-2A6F3F3F2A84}" type="slidenum">
              <a:rPr lang="en-US" altLang="en-US"/>
              <a:pPr/>
              <a:t>‹#›</a:t>
            </a:fld>
            <a:endParaRPr lang="en-US" altLang="en-US"/>
          </a:p>
        </p:txBody>
      </p:sp>
    </p:spTree>
    <p:extLst>
      <p:ext uri="{BB962C8B-B14F-4D97-AF65-F5344CB8AC3E}">
        <p14:creationId xmlns:p14="http://schemas.microsoft.com/office/powerpoint/2010/main" val="34723533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E62F1B83-B37A-28EA-771E-2028DF5CC47E}"/>
              </a:ext>
            </a:extLst>
          </p:cNvPr>
          <p:cNvSpPr>
            <a:spLocks noGrp="1"/>
          </p:cNvSpPr>
          <p:nvPr>
            <p:ph type="dt" sz="half" idx="10"/>
          </p:nvPr>
        </p:nvSpPr>
        <p:spPr/>
        <p:txBody>
          <a:bodyPr/>
          <a:lstStyle>
            <a:lvl1pPr>
              <a:defRPr/>
            </a:lvl1pPr>
          </a:lstStyle>
          <a:p>
            <a:fld id="{EEAF5869-2301-4274-92DB-DC999EAB6948}" type="datetimeFigureOut">
              <a:rPr lang="en-US" altLang="en-US"/>
              <a:pPr/>
              <a:t>2/28/2024</a:t>
            </a:fld>
            <a:endParaRPr lang="en-US" altLang="en-US"/>
          </a:p>
        </p:txBody>
      </p:sp>
      <p:sp>
        <p:nvSpPr>
          <p:cNvPr id="8" name="Footer Placeholder 4">
            <a:extLst>
              <a:ext uri="{FF2B5EF4-FFF2-40B4-BE49-F238E27FC236}">
                <a16:creationId xmlns:a16="http://schemas.microsoft.com/office/drawing/2014/main" id="{934DD990-6955-1D7C-5024-95BD0734565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0EA6FE62-8762-B8F7-DCD5-24F815DA0536}"/>
              </a:ext>
            </a:extLst>
          </p:cNvPr>
          <p:cNvSpPr>
            <a:spLocks noGrp="1"/>
          </p:cNvSpPr>
          <p:nvPr>
            <p:ph type="sldNum" sz="quarter" idx="12"/>
          </p:nvPr>
        </p:nvSpPr>
        <p:spPr/>
        <p:txBody>
          <a:bodyPr/>
          <a:lstStyle>
            <a:lvl1pPr>
              <a:defRPr/>
            </a:lvl1pPr>
          </a:lstStyle>
          <a:p>
            <a:fld id="{43354928-9C61-457C-98E1-2EB891B0AE3E}" type="slidenum">
              <a:rPr lang="en-US" altLang="en-US"/>
              <a:pPr/>
              <a:t>‹#›</a:t>
            </a:fld>
            <a:endParaRPr lang="en-US" altLang="en-US"/>
          </a:p>
        </p:txBody>
      </p:sp>
    </p:spTree>
    <p:extLst>
      <p:ext uri="{BB962C8B-B14F-4D97-AF65-F5344CB8AC3E}">
        <p14:creationId xmlns:p14="http://schemas.microsoft.com/office/powerpoint/2010/main" val="41901106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CB24DBFC-AB48-B7E9-5D19-105AA84A74CC}"/>
              </a:ext>
            </a:extLst>
          </p:cNvPr>
          <p:cNvSpPr>
            <a:spLocks noGrp="1"/>
          </p:cNvSpPr>
          <p:nvPr>
            <p:ph type="dt" sz="half" idx="10"/>
          </p:nvPr>
        </p:nvSpPr>
        <p:spPr/>
        <p:txBody>
          <a:bodyPr/>
          <a:lstStyle>
            <a:lvl1pPr>
              <a:defRPr/>
            </a:lvl1pPr>
          </a:lstStyle>
          <a:p>
            <a:fld id="{B6F77721-1DB1-4BDF-B965-01A25635001D}" type="datetimeFigureOut">
              <a:rPr lang="en-US" altLang="en-US"/>
              <a:pPr/>
              <a:t>2/28/2024</a:t>
            </a:fld>
            <a:endParaRPr lang="en-US" altLang="en-US"/>
          </a:p>
        </p:txBody>
      </p:sp>
      <p:sp>
        <p:nvSpPr>
          <p:cNvPr id="4" name="Footer Placeholder 4">
            <a:extLst>
              <a:ext uri="{FF2B5EF4-FFF2-40B4-BE49-F238E27FC236}">
                <a16:creationId xmlns:a16="http://schemas.microsoft.com/office/drawing/2014/main" id="{D09ACA39-82BD-A92D-F7F9-0DEF84E7EA5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9E5FF02-5B37-9C72-EDAC-E4962BA40F41}"/>
              </a:ext>
            </a:extLst>
          </p:cNvPr>
          <p:cNvSpPr>
            <a:spLocks noGrp="1"/>
          </p:cNvSpPr>
          <p:nvPr>
            <p:ph type="sldNum" sz="quarter" idx="12"/>
          </p:nvPr>
        </p:nvSpPr>
        <p:spPr/>
        <p:txBody>
          <a:bodyPr/>
          <a:lstStyle>
            <a:lvl1pPr>
              <a:defRPr/>
            </a:lvl1pPr>
          </a:lstStyle>
          <a:p>
            <a:fld id="{6DB9AEDB-DD08-412F-BAC8-2330CFAF4988}" type="slidenum">
              <a:rPr lang="en-US" altLang="en-US"/>
              <a:pPr/>
              <a:t>‹#›</a:t>
            </a:fld>
            <a:endParaRPr lang="en-US" altLang="en-US"/>
          </a:p>
        </p:txBody>
      </p:sp>
    </p:spTree>
    <p:extLst>
      <p:ext uri="{BB962C8B-B14F-4D97-AF65-F5344CB8AC3E}">
        <p14:creationId xmlns:p14="http://schemas.microsoft.com/office/powerpoint/2010/main" val="34080135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9DFBAB9-0520-98D6-8DFA-02433CD99ACB}"/>
              </a:ext>
            </a:extLst>
          </p:cNvPr>
          <p:cNvSpPr>
            <a:spLocks noGrp="1"/>
          </p:cNvSpPr>
          <p:nvPr>
            <p:ph type="dt" sz="half" idx="10"/>
          </p:nvPr>
        </p:nvSpPr>
        <p:spPr/>
        <p:txBody>
          <a:bodyPr/>
          <a:lstStyle>
            <a:lvl1pPr>
              <a:defRPr/>
            </a:lvl1pPr>
          </a:lstStyle>
          <a:p>
            <a:fld id="{19555C84-50E1-4502-97C8-C68B400FA67C}" type="datetimeFigureOut">
              <a:rPr lang="en-US" altLang="en-US"/>
              <a:pPr/>
              <a:t>2/28/2024</a:t>
            </a:fld>
            <a:endParaRPr lang="en-US" altLang="en-US"/>
          </a:p>
        </p:txBody>
      </p:sp>
      <p:sp>
        <p:nvSpPr>
          <p:cNvPr id="3" name="Footer Placeholder 4">
            <a:extLst>
              <a:ext uri="{FF2B5EF4-FFF2-40B4-BE49-F238E27FC236}">
                <a16:creationId xmlns:a16="http://schemas.microsoft.com/office/drawing/2014/main" id="{FFAF504B-4D05-826D-372D-48F9D8B89E8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450D9C5A-1AE2-D1AF-6AF8-4532744CA858}"/>
              </a:ext>
            </a:extLst>
          </p:cNvPr>
          <p:cNvSpPr>
            <a:spLocks noGrp="1"/>
          </p:cNvSpPr>
          <p:nvPr>
            <p:ph type="sldNum" sz="quarter" idx="12"/>
          </p:nvPr>
        </p:nvSpPr>
        <p:spPr/>
        <p:txBody>
          <a:bodyPr/>
          <a:lstStyle>
            <a:lvl1pPr>
              <a:defRPr/>
            </a:lvl1pPr>
          </a:lstStyle>
          <a:p>
            <a:fld id="{1100C778-B5A8-4651-BE78-172150C832C1}" type="slidenum">
              <a:rPr lang="en-US" altLang="en-US"/>
              <a:pPr/>
              <a:t>‹#›</a:t>
            </a:fld>
            <a:endParaRPr lang="en-US" altLang="en-US"/>
          </a:p>
        </p:txBody>
      </p:sp>
    </p:spTree>
    <p:extLst>
      <p:ext uri="{BB962C8B-B14F-4D97-AF65-F5344CB8AC3E}">
        <p14:creationId xmlns:p14="http://schemas.microsoft.com/office/powerpoint/2010/main" val="3878045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8706707-F8A5-6390-7E16-438B6A5B78C6}"/>
              </a:ext>
            </a:extLst>
          </p:cNvPr>
          <p:cNvSpPr>
            <a:spLocks noGrp="1"/>
          </p:cNvSpPr>
          <p:nvPr>
            <p:ph type="dt" sz="half" idx="10"/>
          </p:nvPr>
        </p:nvSpPr>
        <p:spPr/>
        <p:txBody>
          <a:bodyPr/>
          <a:lstStyle>
            <a:lvl1pPr>
              <a:defRPr/>
            </a:lvl1pPr>
          </a:lstStyle>
          <a:p>
            <a:fld id="{954320FA-7CB3-47F8-8F27-EA21F62A4359}" type="datetimeFigureOut">
              <a:rPr lang="en-US" altLang="en-US"/>
              <a:pPr/>
              <a:t>2/28/2024</a:t>
            </a:fld>
            <a:endParaRPr lang="en-US" altLang="en-US"/>
          </a:p>
        </p:txBody>
      </p:sp>
      <p:sp>
        <p:nvSpPr>
          <p:cNvPr id="5" name="Footer Placeholder 4">
            <a:extLst>
              <a:ext uri="{FF2B5EF4-FFF2-40B4-BE49-F238E27FC236}">
                <a16:creationId xmlns:a16="http://schemas.microsoft.com/office/drawing/2014/main" id="{5C4F564E-044B-3F5B-4BE4-1C612387FE1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28DBB68-6AC9-35B4-9FF0-14B1DD91FA2A}"/>
              </a:ext>
            </a:extLst>
          </p:cNvPr>
          <p:cNvSpPr>
            <a:spLocks noGrp="1"/>
          </p:cNvSpPr>
          <p:nvPr>
            <p:ph type="sldNum" sz="quarter" idx="12"/>
          </p:nvPr>
        </p:nvSpPr>
        <p:spPr/>
        <p:txBody>
          <a:bodyPr/>
          <a:lstStyle>
            <a:lvl1pPr>
              <a:defRPr/>
            </a:lvl1pPr>
          </a:lstStyle>
          <a:p>
            <a:fld id="{95479B61-7CC8-4D5E-B54C-DC778F17896A}" type="slidenum">
              <a:rPr lang="en-US" altLang="en-US"/>
              <a:pPr/>
              <a:t>‹#›</a:t>
            </a:fld>
            <a:endParaRPr lang="en-US" altLang="en-US"/>
          </a:p>
        </p:txBody>
      </p:sp>
    </p:spTree>
    <p:extLst>
      <p:ext uri="{BB962C8B-B14F-4D97-AF65-F5344CB8AC3E}">
        <p14:creationId xmlns:p14="http://schemas.microsoft.com/office/powerpoint/2010/main" val="3398455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5C144211-3731-6647-0D3C-5921BC45545A}"/>
              </a:ext>
            </a:extLst>
          </p:cNvPr>
          <p:cNvSpPr>
            <a:spLocks noGrp="1"/>
          </p:cNvSpPr>
          <p:nvPr>
            <p:ph type="dt" sz="half" idx="10"/>
          </p:nvPr>
        </p:nvSpPr>
        <p:spPr/>
        <p:txBody>
          <a:bodyPr/>
          <a:lstStyle>
            <a:lvl1pPr>
              <a:defRPr/>
            </a:lvl1pPr>
          </a:lstStyle>
          <a:p>
            <a:fld id="{441F91CF-93A3-45A8-BF1D-E09C3B1B9C69}" type="datetimeFigureOut">
              <a:rPr lang="en-US" altLang="en-US"/>
              <a:pPr/>
              <a:t>2/28/2024</a:t>
            </a:fld>
            <a:endParaRPr lang="en-US" altLang="en-US"/>
          </a:p>
        </p:txBody>
      </p:sp>
      <p:sp>
        <p:nvSpPr>
          <p:cNvPr id="6" name="Footer Placeholder 4">
            <a:extLst>
              <a:ext uri="{FF2B5EF4-FFF2-40B4-BE49-F238E27FC236}">
                <a16:creationId xmlns:a16="http://schemas.microsoft.com/office/drawing/2014/main" id="{8BC3415A-9DCD-CAA0-3FFD-CB2850A1D44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3B9E6DE-27DA-C1BE-0597-06AA34AF8D58}"/>
              </a:ext>
            </a:extLst>
          </p:cNvPr>
          <p:cNvSpPr>
            <a:spLocks noGrp="1"/>
          </p:cNvSpPr>
          <p:nvPr>
            <p:ph type="sldNum" sz="quarter" idx="12"/>
          </p:nvPr>
        </p:nvSpPr>
        <p:spPr/>
        <p:txBody>
          <a:bodyPr/>
          <a:lstStyle>
            <a:lvl1pPr>
              <a:defRPr/>
            </a:lvl1pPr>
          </a:lstStyle>
          <a:p>
            <a:fld id="{CCE042D9-C578-4CBB-A324-E54403C677BE}" type="slidenum">
              <a:rPr lang="en-US" altLang="en-US"/>
              <a:pPr/>
              <a:t>‹#›</a:t>
            </a:fld>
            <a:endParaRPr lang="en-US" altLang="en-US"/>
          </a:p>
        </p:txBody>
      </p:sp>
    </p:spTree>
    <p:extLst>
      <p:ext uri="{BB962C8B-B14F-4D97-AF65-F5344CB8AC3E}">
        <p14:creationId xmlns:p14="http://schemas.microsoft.com/office/powerpoint/2010/main" val="18030991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AE8ACDB6-052C-14A4-FE91-709489EB9D9C}"/>
              </a:ext>
            </a:extLst>
          </p:cNvPr>
          <p:cNvSpPr>
            <a:spLocks noGrp="1"/>
          </p:cNvSpPr>
          <p:nvPr>
            <p:ph type="dt" sz="half" idx="10"/>
          </p:nvPr>
        </p:nvSpPr>
        <p:spPr/>
        <p:txBody>
          <a:bodyPr/>
          <a:lstStyle>
            <a:lvl1pPr>
              <a:defRPr/>
            </a:lvl1pPr>
          </a:lstStyle>
          <a:p>
            <a:fld id="{2EEA7516-97B1-4778-BDEC-F8044ED7A9DD}" type="datetimeFigureOut">
              <a:rPr lang="en-US" altLang="en-US"/>
              <a:pPr/>
              <a:t>2/28/2024</a:t>
            </a:fld>
            <a:endParaRPr lang="en-US" altLang="en-US"/>
          </a:p>
        </p:txBody>
      </p:sp>
      <p:sp>
        <p:nvSpPr>
          <p:cNvPr id="6" name="Footer Placeholder 4">
            <a:extLst>
              <a:ext uri="{FF2B5EF4-FFF2-40B4-BE49-F238E27FC236}">
                <a16:creationId xmlns:a16="http://schemas.microsoft.com/office/drawing/2014/main" id="{91DE2BB8-D901-BB9F-88B9-4BAD8069E32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28ED240-856B-1F1F-F06D-A2FE97EE88D3}"/>
              </a:ext>
            </a:extLst>
          </p:cNvPr>
          <p:cNvSpPr>
            <a:spLocks noGrp="1"/>
          </p:cNvSpPr>
          <p:nvPr>
            <p:ph type="sldNum" sz="quarter" idx="12"/>
          </p:nvPr>
        </p:nvSpPr>
        <p:spPr/>
        <p:txBody>
          <a:bodyPr/>
          <a:lstStyle>
            <a:lvl1pPr>
              <a:defRPr/>
            </a:lvl1pPr>
          </a:lstStyle>
          <a:p>
            <a:fld id="{63F0470B-8563-4D4C-AF46-39D44904435F}" type="slidenum">
              <a:rPr lang="en-US" altLang="en-US"/>
              <a:pPr/>
              <a:t>‹#›</a:t>
            </a:fld>
            <a:endParaRPr lang="en-US" altLang="en-US"/>
          </a:p>
        </p:txBody>
      </p:sp>
    </p:spTree>
    <p:extLst>
      <p:ext uri="{BB962C8B-B14F-4D97-AF65-F5344CB8AC3E}">
        <p14:creationId xmlns:p14="http://schemas.microsoft.com/office/powerpoint/2010/main" val="12747281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E19D8A1-7FC1-5F4A-4FF2-62DF868B1233}"/>
              </a:ext>
            </a:extLst>
          </p:cNvPr>
          <p:cNvSpPr>
            <a:spLocks noGrp="1"/>
          </p:cNvSpPr>
          <p:nvPr>
            <p:ph type="dt" sz="half" idx="10"/>
          </p:nvPr>
        </p:nvSpPr>
        <p:spPr/>
        <p:txBody>
          <a:bodyPr/>
          <a:lstStyle>
            <a:lvl1pPr>
              <a:defRPr/>
            </a:lvl1pPr>
          </a:lstStyle>
          <a:p>
            <a:fld id="{D378F06B-DD22-46BA-81D4-0C4D26D65795}" type="datetimeFigureOut">
              <a:rPr lang="en-US" altLang="en-US"/>
              <a:pPr/>
              <a:t>2/28/2024</a:t>
            </a:fld>
            <a:endParaRPr lang="en-US" altLang="en-US"/>
          </a:p>
        </p:txBody>
      </p:sp>
      <p:sp>
        <p:nvSpPr>
          <p:cNvPr id="5" name="Footer Placeholder 4">
            <a:extLst>
              <a:ext uri="{FF2B5EF4-FFF2-40B4-BE49-F238E27FC236}">
                <a16:creationId xmlns:a16="http://schemas.microsoft.com/office/drawing/2014/main" id="{94033F90-8277-9E78-521A-32D49AD14B8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24CBC35-2E1B-8D58-55F6-BD77210C25DC}"/>
              </a:ext>
            </a:extLst>
          </p:cNvPr>
          <p:cNvSpPr>
            <a:spLocks noGrp="1"/>
          </p:cNvSpPr>
          <p:nvPr>
            <p:ph type="sldNum" sz="quarter" idx="12"/>
          </p:nvPr>
        </p:nvSpPr>
        <p:spPr/>
        <p:txBody>
          <a:bodyPr/>
          <a:lstStyle>
            <a:lvl1pPr>
              <a:defRPr/>
            </a:lvl1pPr>
          </a:lstStyle>
          <a:p>
            <a:fld id="{17A7DBC0-E118-41E7-8FAA-082FD99524C9}" type="slidenum">
              <a:rPr lang="en-US" altLang="en-US"/>
              <a:pPr/>
              <a:t>‹#›</a:t>
            </a:fld>
            <a:endParaRPr lang="en-US" altLang="en-US"/>
          </a:p>
        </p:txBody>
      </p:sp>
    </p:spTree>
    <p:extLst>
      <p:ext uri="{BB962C8B-B14F-4D97-AF65-F5344CB8AC3E}">
        <p14:creationId xmlns:p14="http://schemas.microsoft.com/office/powerpoint/2010/main" val="2543955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BDFCB53-93EC-84DF-9E4A-6192D883FBAF}"/>
              </a:ext>
            </a:extLst>
          </p:cNvPr>
          <p:cNvSpPr>
            <a:spLocks noGrp="1"/>
          </p:cNvSpPr>
          <p:nvPr>
            <p:ph type="dt" sz="half" idx="10"/>
          </p:nvPr>
        </p:nvSpPr>
        <p:spPr/>
        <p:txBody>
          <a:bodyPr/>
          <a:lstStyle>
            <a:lvl1pPr>
              <a:defRPr/>
            </a:lvl1pPr>
          </a:lstStyle>
          <a:p>
            <a:fld id="{DE658D58-5BA9-4E13-85F0-FDB7ED61E686}" type="datetimeFigureOut">
              <a:rPr lang="en-US" altLang="en-US"/>
              <a:pPr/>
              <a:t>2/28/2024</a:t>
            </a:fld>
            <a:endParaRPr lang="en-US" altLang="en-US"/>
          </a:p>
        </p:txBody>
      </p:sp>
      <p:sp>
        <p:nvSpPr>
          <p:cNvPr id="5" name="Footer Placeholder 4">
            <a:extLst>
              <a:ext uri="{FF2B5EF4-FFF2-40B4-BE49-F238E27FC236}">
                <a16:creationId xmlns:a16="http://schemas.microsoft.com/office/drawing/2014/main" id="{4247D592-353C-34AC-9F9D-3E2360B9CCC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F02D2F1-B9AF-2274-787F-4FCBAC8DAC1D}"/>
              </a:ext>
            </a:extLst>
          </p:cNvPr>
          <p:cNvSpPr>
            <a:spLocks noGrp="1"/>
          </p:cNvSpPr>
          <p:nvPr>
            <p:ph type="sldNum" sz="quarter" idx="12"/>
          </p:nvPr>
        </p:nvSpPr>
        <p:spPr/>
        <p:txBody>
          <a:bodyPr/>
          <a:lstStyle>
            <a:lvl1pPr>
              <a:defRPr/>
            </a:lvl1pPr>
          </a:lstStyle>
          <a:p>
            <a:fld id="{462D849F-CD07-4D47-AC31-5DE8ACA1E59B}" type="slidenum">
              <a:rPr lang="en-US" altLang="en-US"/>
              <a:pPr/>
              <a:t>‹#›</a:t>
            </a:fld>
            <a:endParaRPr lang="en-US" altLang="en-US"/>
          </a:p>
        </p:txBody>
      </p:sp>
    </p:spTree>
    <p:extLst>
      <p:ext uri="{BB962C8B-B14F-4D97-AF65-F5344CB8AC3E}">
        <p14:creationId xmlns:p14="http://schemas.microsoft.com/office/powerpoint/2010/main" val="1185968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31BFEEA3-38F8-9E5C-B1C6-1B8C55E6EBDC}"/>
              </a:ext>
            </a:extLst>
          </p:cNvPr>
          <p:cNvSpPr>
            <a:spLocks noGrp="1"/>
          </p:cNvSpPr>
          <p:nvPr>
            <p:ph type="dt" sz="half" idx="10"/>
          </p:nvPr>
        </p:nvSpPr>
        <p:spPr/>
        <p:txBody>
          <a:bodyPr/>
          <a:lstStyle>
            <a:lvl1pPr>
              <a:defRPr/>
            </a:lvl1pPr>
          </a:lstStyle>
          <a:p>
            <a:fld id="{9BE7D9D4-9456-48FC-995B-BEEAA6AB246A}" type="datetimeFigureOut">
              <a:rPr lang="en-US" altLang="en-US"/>
              <a:pPr/>
              <a:t>2/28/2024</a:t>
            </a:fld>
            <a:endParaRPr lang="en-US" altLang="en-US"/>
          </a:p>
        </p:txBody>
      </p:sp>
      <p:sp>
        <p:nvSpPr>
          <p:cNvPr id="6" name="Footer Placeholder 4">
            <a:extLst>
              <a:ext uri="{FF2B5EF4-FFF2-40B4-BE49-F238E27FC236}">
                <a16:creationId xmlns:a16="http://schemas.microsoft.com/office/drawing/2014/main" id="{C2408528-B787-110D-1A48-48A568A4687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A1D9915-237E-9364-F245-2730B7236D05}"/>
              </a:ext>
            </a:extLst>
          </p:cNvPr>
          <p:cNvSpPr>
            <a:spLocks noGrp="1"/>
          </p:cNvSpPr>
          <p:nvPr>
            <p:ph type="sldNum" sz="quarter" idx="12"/>
          </p:nvPr>
        </p:nvSpPr>
        <p:spPr/>
        <p:txBody>
          <a:bodyPr/>
          <a:lstStyle>
            <a:lvl1pPr>
              <a:defRPr/>
            </a:lvl1pPr>
          </a:lstStyle>
          <a:p>
            <a:fld id="{8C4792A6-05C1-4448-8792-05A0380A768A}" type="slidenum">
              <a:rPr lang="en-US" altLang="en-US"/>
              <a:pPr/>
              <a:t>‹#›</a:t>
            </a:fld>
            <a:endParaRPr lang="en-US" altLang="en-US"/>
          </a:p>
        </p:txBody>
      </p:sp>
    </p:spTree>
    <p:extLst>
      <p:ext uri="{BB962C8B-B14F-4D97-AF65-F5344CB8AC3E}">
        <p14:creationId xmlns:p14="http://schemas.microsoft.com/office/powerpoint/2010/main" val="309089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9A86A3F6-F555-CC03-1F85-44576AC4EACA}"/>
              </a:ext>
            </a:extLst>
          </p:cNvPr>
          <p:cNvSpPr>
            <a:spLocks noGrp="1"/>
          </p:cNvSpPr>
          <p:nvPr>
            <p:ph type="dt" sz="half" idx="10"/>
          </p:nvPr>
        </p:nvSpPr>
        <p:spPr/>
        <p:txBody>
          <a:bodyPr/>
          <a:lstStyle>
            <a:lvl1pPr>
              <a:defRPr/>
            </a:lvl1pPr>
          </a:lstStyle>
          <a:p>
            <a:fld id="{F594BC68-285B-4EA2-96A9-B2FC12B30546}" type="datetimeFigureOut">
              <a:rPr lang="en-US" altLang="en-US"/>
              <a:pPr/>
              <a:t>2/28/2024</a:t>
            </a:fld>
            <a:endParaRPr lang="en-US" altLang="en-US"/>
          </a:p>
        </p:txBody>
      </p:sp>
      <p:sp>
        <p:nvSpPr>
          <p:cNvPr id="8" name="Footer Placeholder 4">
            <a:extLst>
              <a:ext uri="{FF2B5EF4-FFF2-40B4-BE49-F238E27FC236}">
                <a16:creationId xmlns:a16="http://schemas.microsoft.com/office/drawing/2014/main" id="{4E454F1C-485C-D444-F0C2-80D9C36D530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F5866F48-5E0A-EE5D-EA6F-88A191770633}"/>
              </a:ext>
            </a:extLst>
          </p:cNvPr>
          <p:cNvSpPr>
            <a:spLocks noGrp="1"/>
          </p:cNvSpPr>
          <p:nvPr>
            <p:ph type="sldNum" sz="quarter" idx="12"/>
          </p:nvPr>
        </p:nvSpPr>
        <p:spPr/>
        <p:txBody>
          <a:bodyPr/>
          <a:lstStyle>
            <a:lvl1pPr>
              <a:defRPr/>
            </a:lvl1pPr>
          </a:lstStyle>
          <a:p>
            <a:fld id="{79928DE1-F7B7-4321-92CC-CF1503A2FF08}" type="slidenum">
              <a:rPr lang="en-US" altLang="en-US"/>
              <a:pPr/>
              <a:t>‹#›</a:t>
            </a:fld>
            <a:endParaRPr lang="en-US" altLang="en-US"/>
          </a:p>
        </p:txBody>
      </p:sp>
    </p:spTree>
    <p:extLst>
      <p:ext uri="{BB962C8B-B14F-4D97-AF65-F5344CB8AC3E}">
        <p14:creationId xmlns:p14="http://schemas.microsoft.com/office/powerpoint/2010/main" val="2269866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AF047EEA-704C-03BD-FFD1-8F0B6382E614}"/>
              </a:ext>
            </a:extLst>
          </p:cNvPr>
          <p:cNvSpPr>
            <a:spLocks noGrp="1"/>
          </p:cNvSpPr>
          <p:nvPr>
            <p:ph type="dt" sz="half" idx="10"/>
          </p:nvPr>
        </p:nvSpPr>
        <p:spPr/>
        <p:txBody>
          <a:bodyPr/>
          <a:lstStyle>
            <a:lvl1pPr>
              <a:defRPr/>
            </a:lvl1pPr>
          </a:lstStyle>
          <a:p>
            <a:fld id="{DD822682-1A87-4C3F-AB18-426E1C225928}" type="datetimeFigureOut">
              <a:rPr lang="en-US" altLang="en-US"/>
              <a:pPr/>
              <a:t>2/28/2024</a:t>
            </a:fld>
            <a:endParaRPr lang="en-US" altLang="en-US"/>
          </a:p>
        </p:txBody>
      </p:sp>
      <p:sp>
        <p:nvSpPr>
          <p:cNvPr id="4" name="Footer Placeholder 4">
            <a:extLst>
              <a:ext uri="{FF2B5EF4-FFF2-40B4-BE49-F238E27FC236}">
                <a16:creationId xmlns:a16="http://schemas.microsoft.com/office/drawing/2014/main" id="{B7F15B7A-AFD4-9F05-0E41-E3C9019DF6D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3915ECB-0A21-8B72-4557-F454366CCD79}"/>
              </a:ext>
            </a:extLst>
          </p:cNvPr>
          <p:cNvSpPr>
            <a:spLocks noGrp="1"/>
          </p:cNvSpPr>
          <p:nvPr>
            <p:ph type="sldNum" sz="quarter" idx="12"/>
          </p:nvPr>
        </p:nvSpPr>
        <p:spPr/>
        <p:txBody>
          <a:bodyPr/>
          <a:lstStyle>
            <a:lvl1pPr>
              <a:defRPr/>
            </a:lvl1pPr>
          </a:lstStyle>
          <a:p>
            <a:fld id="{40542C49-8759-47E1-AE05-511D1141C363}" type="slidenum">
              <a:rPr lang="en-US" altLang="en-US"/>
              <a:pPr/>
              <a:t>‹#›</a:t>
            </a:fld>
            <a:endParaRPr lang="en-US" altLang="en-US"/>
          </a:p>
        </p:txBody>
      </p:sp>
    </p:spTree>
    <p:extLst>
      <p:ext uri="{BB962C8B-B14F-4D97-AF65-F5344CB8AC3E}">
        <p14:creationId xmlns:p14="http://schemas.microsoft.com/office/powerpoint/2010/main" val="4069494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259E3F9-0CA2-E3D9-9B2B-5E2CEE789EDE}"/>
              </a:ext>
            </a:extLst>
          </p:cNvPr>
          <p:cNvSpPr>
            <a:spLocks noGrp="1"/>
          </p:cNvSpPr>
          <p:nvPr>
            <p:ph type="dt" sz="half" idx="10"/>
          </p:nvPr>
        </p:nvSpPr>
        <p:spPr/>
        <p:txBody>
          <a:bodyPr/>
          <a:lstStyle>
            <a:lvl1pPr>
              <a:defRPr/>
            </a:lvl1pPr>
          </a:lstStyle>
          <a:p>
            <a:fld id="{4E231486-0018-4E5E-BF5C-1A8FC8078798}" type="datetimeFigureOut">
              <a:rPr lang="en-US" altLang="en-US"/>
              <a:pPr/>
              <a:t>2/28/2024</a:t>
            </a:fld>
            <a:endParaRPr lang="en-US" altLang="en-US"/>
          </a:p>
        </p:txBody>
      </p:sp>
      <p:sp>
        <p:nvSpPr>
          <p:cNvPr id="3" name="Footer Placeholder 4">
            <a:extLst>
              <a:ext uri="{FF2B5EF4-FFF2-40B4-BE49-F238E27FC236}">
                <a16:creationId xmlns:a16="http://schemas.microsoft.com/office/drawing/2014/main" id="{8D6E421D-5018-BAC8-0367-F525B526495B}"/>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DF6389A-AEDB-8356-8853-7A1912314EC2}"/>
              </a:ext>
            </a:extLst>
          </p:cNvPr>
          <p:cNvSpPr>
            <a:spLocks noGrp="1"/>
          </p:cNvSpPr>
          <p:nvPr>
            <p:ph type="sldNum" sz="quarter" idx="12"/>
          </p:nvPr>
        </p:nvSpPr>
        <p:spPr/>
        <p:txBody>
          <a:bodyPr/>
          <a:lstStyle>
            <a:lvl1pPr>
              <a:defRPr/>
            </a:lvl1pPr>
          </a:lstStyle>
          <a:p>
            <a:fld id="{93698B15-4D53-43FE-890A-635E0DF47DE6}" type="slidenum">
              <a:rPr lang="en-US" altLang="en-US"/>
              <a:pPr/>
              <a:t>‹#›</a:t>
            </a:fld>
            <a:endParaRPr lang="en-US" altLang="en-US"/>
          </a:p>
        </p:txBody>
      </p:sp>
    </p:spTree>
    <p:extLst>
      <p:ext uri="{BB962C8B-B14F-4D97-AF65-F5344CB8AC3E}">
        <p14:creationId xmlns:p14="http://schemas.microsoft.com/office/powerpoint/2010/main" val="1649192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7260FD81-7682-8EE5-3188-6771879D58FD}"/>
              </a:ext>
            </a:extLst>
          </p:cNvPr>
          <p:cNvSpPr>
            <a:spLocks noGrp="1"/>
          </p:cNvSpPr>
          <p:nvPr>
            <p:ph type="dt" sz="half" idx="10"/>
          </p:nvPr>
        </p:nvSpPr>
        <p:spPr/>
        <p:txBody>
          <a:bodyPr/>
          <a:lstStyle>
            <a:lvl1pPr>
              <a:defRPr/>
            </a:lvl1pPr>
          </a:lstStyle>
          <a:p>
            <a:fld id="{EE5B176C-D201-4F03-A419-829112A7986B}" type="datetimeFigureOut">
              <a:rPr lang="en-US" altLang="en-US"/>
              <a:pPr/>
              <a:t>2/28/2024</a:t>
            </a:fld>
            <a:endParaRPr lang="en-US" altLang="en-US"/>
          </a:p>
        </p:txBody>
      </p:sp>
      <p:sp>
        <p:nvSpPr>
          <p:cNvPr id="6" name="Footer Placeholder 4">
            <a:extLst>
              <a:ext uri="{FF2B5EF4-FFF2-40B4-BE49-F238E27FC236}">
                <a16:creationId xmlns:a16="http://schemas.microsoft.com/office/drawing/2014/main" id="{0C81BEDE-B379-C076-4953-24A37327F66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B81CAB8-F8EF-7122-F720-8A5FAC7FDCA3}"/>
              </a:ext>
            </a:extLst>
          </p:cNvPr>
          <p:cNvSpPr>
            <a:spLocks noGrp="1"/>
          </p:cNvSpPr>
          <p:nvPr>
            <p:ph type="sldNum" sz="quarter" idx="12"/>
          </p:nvPr>
        </p:nvSpPr>
        <p:spPr/>
        <p:txBody>
          <a:bodyPr/>
          <a:lstStyle>
            <a:lvl1pPr>
              <a:defRPr/>
            </a:lvl1pPr>
          </a:lstStyle>
          <a:p>
            <a:fld id="{A287F9BC-1844-4A6D-AC8C-1DF4ACA7F060}" type="slidenum">
              <a:rPr lang="en-US" altLang="en-US"/>
              <a:pPr/>
              <a:t>‹#›</a:t>
            </a:fld>
            <a:endParaRPr lang="en-US" altLang="en-US"/>
          </a:p>
        </p:txBody>
      </p:sp>
    </p:spTree>
    <p:extLst>
      <p:ext uri="{BB962C8B-B14F-4D97-AF65-F5344CB8AC3E}">
        <p14:creationId xmlns:p14="http://schemas.microsoft.com/office/powerpoint/2010/main" val="70328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639AE55F-4C02-D757-88F8-3D6BD42EE704}"/>
              </a:ext>
            </a:extLst>
          </p:cNvPr>
          <p:cNvSpPr>
            <a:spLocks noGrp="1"/>
          </p:cNvSpPr>
          <p:nvPr>
            <p:ph type="dt" sz="half" idx="10"/>
          </p:nvPr>
        </p:nvSpPr>
        <p:spPr/>
        <p:txBody>
          <a:bodyPr/>
          <a:lstStyle>
            <a:lvl1pPr>
              <a:defRPr/>
            </a:lvl1pPr>
          </a:lstStyle>
          <a:p>
            <a:fld id="{05DD08B8-8051-4E0E-96C2-48D9F6477884}" type="datetimeFigureOut">
              <a:rPr lang="en-US" altLang="en-US"/>
              <a:pPr/>
              <a:t>2/28/2024</a:t>
            </a:fld>
            <a:endParaRPr lang="en-US" altLang="en-US"/>
          </a:p>
        </p:txBody>
      </p:sp>
      <p:sp>
        <p:nvSpPr>
          <p:cNvPr id="6" name="Footer Placeholder 4">
            <a:extLst>
              <a:ext uri="{FF2B5EF4-FFF2-40B4-BE49-F238E27FC236}">
                <a16:creationId xmlns:a16="http://schemas.microsoft.com/office/drawing/2014/main" id="{C68A0AA9-F24C-068B-B45C-E0E77EC695E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9E95EF5-B34D-2DEC-5736-38708AA8F945}"/>
              </a:ext>
            </a:extLst>
          </p:cNvPr>
          <p:cNvSpPr>
            <a:spLocks noGrp="1"/>
          </p:cNvSpPr>
          <p:nvPr>
            <p:ph type="sldNum" sz="quarter" idx="12"/>
          </p:nvPr>
        </p:nvSpPr>
        <p:spPr/>
        <p:txBody>
          <a:bodyPr/>
          <a:lstStyle>
            <a:lvl1pPr>
              <a:defRPr/>
            </a:lvl1pPr>
          </a:lstStyle>
          <a:p>
            <a:fld id="{FD395499-7CA3-4FE6-8272-35F6BB050093}" type="slidenum">
              <a:rPr lang="en-US" altLang="en-US"/>
              <a:pPr/>
              <a:t>‹#›</a:t>
            </a:fld>
            <a:endParaRPr lang="en-US" altLang="en-US"/>
          </a:p>
        </p:txBody>
      </p:sp>
    </p:spTree>
    <p:extLst>
      <p:ext uri="{BB962C8B-B14F-4D97-AF65-F5344CB8AC3E}">
        <p14:creationId xmlns:p14="http://schemas.microsoft.com/office/powerpoint/2010/main" val="486773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E963127-5140-2DED-693A-74A04A61352A}"/>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ACA42F13-F226-9B87-BE67-9382F8D672FD}"/>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68261AB4-5743-F40B-729A-DCC311808203}"/>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defRPr>
            </a:lvl1pPr>
          </a:lstStyle>
          <a:p>
            <a:fld id="{79627E03-72EA-4294-BBD9-8B42C0320E16}" type="datetimeFigureOut">
              <a:rPr lang="en-US" altLang="en-US"/>
              <a:pPr/>
              <a:t>2/28/2024</a:t>
            </a:fld>
            <a:endParaRPr lang="en-US" altLang="en-US"/>
          </a:p>
        </p:txBody>
      </p:sp>
      <p:sp>
        <p:nvSpPr>
          <p:cNvPr id="5" name="Footer Placeholder 4">
            <a:extLst>
              <a:ext uri="{FF2B5EF4-FFF2-40B4-BE49-F238E27FC236}">
                <a16:creationId xmlns:a16="http://schemas.microsoft.com/office/drawing/2014/main" id="{98B75DFC-BE22-81E9-5B37-4399DA6A26ED}"/>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a:extLst>
              <a:ext uri="{FF2B5EF4-FFF2-40B4-BE49-F238E27FC236}">
                <a16:creationId xmlns:a16="http://schemas.microsoft.com/office/drawing/2014/main" id="{F0EBD1DC-F4F5-B201-7BDC-EB5CE2C1A2F1}"/>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fld id="{CC7BAB77-B558-4374-873E-FE9A850352A5}"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fontAlgn="base">
        <a:spcBef>
          <a:spcPct val="0"/>
        </a:spcBef>
        <a:spcAft>
          <a:spcPct val="0"/>
        </a:spcAft>
        <a:defRPr sz="4400" kern="1200">
          <a:solidFill>
            <a:schemeClr val="tx1"/>
          </a:solidFill>
          <a:latin typeface="+mj-lt"/>
          <a:ea typeface="MS PGothic" panose="020B0600070205080204" pitchFamily="34" charset="-128"/>
          <a:cs typeface="+mj-cs"/>
        </a:defRPr>
      </a:lvl1pPr>
      <a:lvl2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FF63621-30DC-8BDB-DEC1-10B6C0EAEFB2}"/>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1F1BFBD3-94C9-871E-CA6C-819E1C9F1CD0}"/>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4FB6C4F3-122A-3790-8DB9-61CC428EE8DC}"/>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mn-ea"/>
                <a:cs typeface="Times New Roman" charset="0"/>
              </a:defRPr>
            </a:lvl1pPr>
          </a:lstStyle>
          <a:p>
            <a:pPr>
              <a:defRPr/>
            </a:pPr>
            <a:endParaRPr lang="en-GB"/>
          </a:p>
        </p:txBody>
      </p:sp>
      <p:sp>
        <p:nvSpPr>
          <p:cNvPr id="1029" name="Rectangle 5">
            <a:extLst>
              <a:ext uri="{FF2B5EF4-FFF2-40B4-BE49-F238E27FC236}">
                <a16:creationId xmlns:a16="http://schemas.microsoft.com/office/drawing/2014/main" id="{D880836A-B941-76D6-F1A8-3891268E507E}"/>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ea typeface="+mn-ea"/>
                <a:cs typeface="Times New Roman" charset="0"/>
              </a:defRPr>
            </a:lvl1pPr>
          </a:lstStyle>
          <a:p>
            <a:pPr>
              <a:defRPr/>
            </a:pPr>
            <a:endParaRPr lang="en-GB"/>
          </a:p>
        </p:txBody>
      </p:sp>
      <p:sp>
        <p:nvSpPr>
          <p:cNvPr id="1030" name="Rectangle 6">
            <a:extLst>
              <a:ext uri="{FF2B5EF4-FFF2-40B4-BE49-F238E27FC236}">
                <a16:creationId xmlns:a16="http://schemas.microsoft.com/office/drawing/2014/main" id="{E45110A1-9638-9011-9ED3-9B00F62000FE}"/>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7210B25-9839-432D-B067-16EDFD42D337}" type="slidenum">
              <a:rPr lang="en-GB" altLang="en-US"/>
              <a:pPr/>
              <a:t>‹#›</a:t>
            </a:fld>
            <a:endParaRPr lang="en-GB" altLang="en-US"/>
          </a:p>
        </p:txBody>
      </p:sp>
    </p:spTree>
    <p:extLst>
      <p:ext uri="{BB962C8B-B14F-4D97-AF65-F5344CB8AC3E}">
        <p14:creationId xmlns:p14="http://schemas.microsoft.com/office/powerpoint/2010/main" val="19179110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2pPr>
      <a:lvl3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3pPr>
      <a:lvl4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4pPr>
      <a:lvl5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5pPr>
      <a:lvl6pPr marL="457200" algn="ctr" rtl="0" fontAlgn="base">
        <a:spcBef>
          <a:spcPct val="0"/>
        </a:spcBef>
        <a:spcAft>
          <a:spcPct val="0"/>
        </a:spcAft>
        <a:defRPr sz="4400">
          <a:solidFill>
            <a:schemeClr val="tx2"/>
          </a:solidFill>
          <a:latin typeface="Times New Roman" charset="0"/>
          <a:cs typeface="Times New Roman" charset="0"/>
        </a:defRPr>
      </a:lvl6pPr>
      <a:lvl7pPr marL="914400" algn="ctr" rtl="0" fontAlgn="base">
        <a:spcBef>
          <a:spcPct val="0"/>
        </a:spcBef>
        <a:spcAft>
          <a:spcPct val="0"/>
        </a:spcAft>
        <a:defRPr sz="4400">
          <a:solidFill>
            <a:schemeClr val="tx2"/>
          </a:solidFill>
          <a:latin typeface="Times New Roman" charset="0"/>
          <a:cs typeface="Times New Roman" charset="0"/>
        </a:defRPr>
      </a:lvl7pPr>
      <a:lvl8pPr marL="1371600" algn="ctr" rtl="0" fontAlgn="base">
        <a:spcBef>
          <a:spcPct val="0"/>
        </a:spcBef>
        <a:spcAft>
          <a:spcPct val="0"/>
        </a:spcAft>
        <a:defRPr sz="4400">
          <a:solidFill>
            <a:schemeClr val="tx2"/>
          </a:solidFill>
          <a:latin typeface="Times New Roman" charset="0"/>
          <a:cs typeface="Times New Roman" charset="0"/>
        </a:defRPr>
      </a:lvl8pPr>
      <a:lvl9pPr marL="1828800" algn="ctr" rtl="0" fontAlgn="base">
        <a:spcBef>
          <a:spcPct val="0"/>
        </a:spcBef>
        <a:spcAft>
          <a:spcPct val="0"/>
        </a:spcAft>
        <a:defRPr sz="4400">
          <a:solidFill>
            <a:schemeClr val="tx2"/>
          </a:solidFill>
          <a:latin typeface="Times New Roman" charset="0"/>
          <a:cs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Times New Roman"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Times New Roman"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Times New Roman"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Times New Roman"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7A79A5E-968A-1338-7EBA-9D938545F549}"/>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97A6686D-1878-87BA-F75C-2D3F7999CFB8}"/>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4178512A-BE5B-B6C2-C8FD-0DFE6FC4146E}"/>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defRPr>
            </a:lvl1pPr>
          </a:lstStyle>
          <a:p>
            <a:fld id="{E5810641-38B8-4AFB-9123-337773C18A7F}" type="datetimeFigureOut">
              <a:rPr lang="en-US" altLang="en-US"/>
              <a:pPr/>
              <a:t>2/28/2024</a:t>
            </a:fld>
            <a:endParaRPr lang="en-US" altLang="en-US"/>
          </a:p>
        </p:txBody>
      </p:sp>
      <p:sp>
        <p:nvSpPr>
          <p:cNvPr id="5" name="Footer Placeholder 4">
            <a:extLst>
              <a:ext uri="{FF2B5EF4-FFF2-40B4-BE49-F238E27FC236}">
                <a16:creationId xmlns:a16="http://schemas.microsoft.com/office/drawing/2014/main" id="{C75F7B9A-8BA2-F946-E928-C79AB1858915}"/>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ABE5BCE0-4ED5-AC1F-AA54-5E6E58321B98}"/>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fld id="{23E8E101-4C6D-4FD1-A7C5-795E7690E534}" type="slidenum">
              <a:rPr lang="en-US" altLang="en-US"/>
              <a:pPr/>
              <a:t>‹#›</a:t>
            </a:fld>
            <a:endParaRPr lang="en-US" altLang="en-US"/>
          </a:p>
        </p:txBody>
      </p:sp>
    </p:spTree>
    <p:extLst>
      <p:ext uri="{BB962C8B-B14F-4D97-AF65-F5344CB8AC3E}">
        <p14:creationId xmlns:p14="http://schemas.microsoft.com/office/powerpoint/2010/main" val="3300513545"/>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8.xml"/><Relationship Id="rId5" Type="http://schemas.openxmlformats.org/officeDocument/2006/relationships/image" Target="../media/image18.pn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50B7B9-7FE7-3B42-1131-369C2B753611}"/>
              </a:ext>
            </a:extLst>
          </p:cNvPr>
          <p:cNvSpPr txBox="1">
            <a:spLocks noChangeArrowheads="1"/>
          </p:cNvSpPr>
          <p:nvPr/>
        </p:nvSpPr>
        <p:spPr bwMode="auto">
          <a:xfrm>
            <a:off x="395536" y="366713"/>
            <a:ext cx="8309867"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rPr>
              <a:t>Leader:</a:t>
            </a:r>
            <a:r>
              <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rPr>
              <a:t> We are here together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44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rPr>
              <a:t>ALL: May we </a:t>
            </a:r>
            <a:r>
              <a:rPr kumimoji="0" lang="en-GB" altLang="en-US" sz="4000" b="1" i="0" u="none" strike="noStrike" kern="1200" cap="none" spc="0" normalizeH="0" baseline="0" noProof="0" dirty="0">
                <a:ln>
                  <a:noFill/>
                </a:ln>
                <a:solidFill>
                  <a:srgbClr val="FFC000"/>
                </a:solidFill>
                <a:effectLst/>
                <a:uLnTx/>
                <a:uFillTx/>
                <a:latin typeface="Century Gothic" panose="020B0502020202020204" pitchFamily="34" charset="0"/>
                <a:ea typeface="MS PGothic" panose="020B0600070205080204" pitchFamily="34" charset="-128"/>
                <a:cs typeface="Times New Roman"/>
              </a:rPr>
              <a:t>‘GO FOR GOLD!’ </a:t>
            </a: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rPr>
              <a:t>in our words and actions today!</a:t>
            </a:r>
            <a:endParaRPr kumimoji="0" lang="en-US"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endParaRPr>
          </a:p>
        </p:txBody>
      </p:sp>
      <p:grpSp>
        <p:nvGrpSpPr>
          <p:cNvPr id="9" name="Group 8">
            <a:extLst>
              <a:ext uri="{FF2B5EF4-FFF2-40B4-BE49-F238E27FC236}">
                <a16:creationId xmlns:a16="http://schemas.microsoft.com/office/drawing/2014/main" id="{4E343548-9E93-E083-AEE2-B386723662EF}"/>
              </a:ext>
            </a:extLst>
          </p:cNvPr>
          <p:cNvGrpSpPr/>
          <p:nvPr/>
        </p:nvGrpSpPr>
        <p:grpSpPr>
          <a:xfrm>
            <a:off x="3419872" y="3212976"/>
            <a:ext cx="2304256" cy="3171883"/>
            <a:chOff x="3218295" y="620688"/>
            <a:chExt cx="2707409" cy="3726836"/>
          </a:xfrm>
        </p:grpSpPr>
        <p:grpSp>
          <p:nvGrpSpPr>
            <p:cNvPr id="10" name="Graphic 16" descr="Medal with solid fill">
              <a:extLst>
                <a:ext uri="{FF2B5EF4-FFF2-40B4-BE49-F238E27FC236}">
                  <a16:creationId xmlns:a16="http://schemas.microsoft.com/office/drawing/2014/main" id="{981DC3B1-B8C8-E329-84D5-3FFE32B96A6D}"/>
                </a:ext>
              </a:extLst>
            </p:cNvPr>
            <p:cNvGrpSpPr/>
            <p:nvPr/>
          </p:nvGrpSpPr>
          <p:grpSpPr>
            <a:xfrm>
              <a:off x="3218295" y="620688"/>
              <a:ext cx="2707409" cy="3726836"/>
              <a:chOff x="3520775" y="3533876"/>
              <a:chExt cx="2106138" cy="2899167"/>
            </a:xfrm>
            <a:solidFill>
              <a:srgbClr val="FFC000"/>
            </a:solidFill>
          </p:grpSpPr>
          <p:sp>
            <p:nvSpPr>
              <p:cNvPr id="12" name="Free-form: Shape 11">
                <a:extLst>
                  <a:ext uri="{FF2B5EF4-FFF2-40B4-BE49-F238E27FC236}">
                    <a16:creationId xmlns:a16="http://schemas.microsoft.com/office/drawing/2014/main" id="{D6BBFF53-ABF7-B868-231A-107AB7D282A6}"/>
                  </a:ext>
                </a:extLst>
              </p:cNvPr>
              <p:cNvSpPr/>
              <p:nvPr/>
            </p:nvSpPr>
            <p:spPr>
              <a:xfrm>
                <a:off x="4136756" y="5182639"/>
                <a:ext cx="870487" cy="874176"/>
              </a:xfrm>
              <a:custGeom>
                <a:avLst/>
                <a:gdLst>
                  <a:gd name="connsiteX0" fmla="*/ 435244 w 870487"/>
                  <a:gd name="connsiteY0" fmla="*/ 0 h 874176"/>
                  <a:gd name="connsiteX1" fmla="*/ 0 w 870487"/>
                  <a:gd name="connsiteY1" fmla="*/ 435244 h 874176"/>
                  <a:gd name="connsiteX2" fmla="*/ 435244 w 870487"/>
                  <a:gd name="connsiteY2" fmla="*/ 874176 h 874176"/>
                  <a:gd name="connsiteX3" fmla="*/ 870488 w 870487"/>
                  <a:gd name="connsiteY3" fmla="*/ 438933 h 874176"/>
                  <a:gd name="connsiteX4" fmla="*/ 435244 w 870487"/>
                  <a:gd name="connsiteY4" fmla="*/ 0 h 87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487" h="874176">
                    <a:moveTo>
                      <a:pt x="435244" y="0"/>
                    </a:moveTo>
                    <a:cubicBezTo>
                      <a:pt x="195491" y="0"/>
                      <a:pt x="0" y="195491"/>
                      <a:pt x="0" y="435244"/>
                    </a:cubicBezTo>
                    <a:cubicBezTo>
                      <a:pt x="0" y="674997"/>
                      <a:pt x="195491" y="874176"/>
                      <a:pt x="435244" y="874176"/>
                    </a:cubicBezTo>
                    <a:cubicBezTo>
                      <a:pt x="674997" y="874176"/>
                      <a:pt x="870488" y="678686"/>
                      <a:pt x="870488" y="438933"/>
                    </a:cubicBezTo>
                    <a:cubicBezTo>
                      <a:pt x="870488" y="199179"/>
                      <a:pt x="674997" y="0"/>
                      <a:pt x="435244" y="0"/>
                    </a:cubicBezTo>
                  </a:path>
                </a:pathLst>
              </a:custGeom>
              <a:solidFill>
                <a:srgbClr val="FFC000"/>
              </a:solidFill>
              <a:ln w="36810"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Times New Roman"/>
                </a:endParaRPr>
              </a:p>
            </p:txBody>
          </p:sp>
          <p:sp>
            <p:nvSpPr>
              <p:cNvPr id="13" name="Free-form: Shape 12">
                <a:extLst>
                  <a:ext uri="{FF2B5EF4-FFF2-40B4-BE49-F238E27FC236}">
                    <a16:creationId xmlns:a16="http://schemas.microsoft.com/office/drawing/2014/main" id="{3E885F77-5036-14FA-3752-90C39F6B2CBD}"/>
                  </a:ext>
                </a:extLst>
              </p:cNvPr>
              <p:cNvSpPr/>
              <p:nvPr/>
            </p:nvSpPr>
            <p:spPr>
              <a:xfrm>
                <a:off x="3760528" y="4810100"/>
                <a:ext cx="1622943" cy="1622943"/>
              </a:xfrm>
              <a:custGeom>
                <a:avLst/>
                <a:gdLst>
                  <a:gd name="connsiteX0" fmla="*/ 811472 w 1622943"/>
                  <a:gd name="connsiteY0" fmla="*/ 0 h 1622943"/>
                  <a:gd name="connsiteX1" fmla="*/ 0 w 1622943"/>
                  <a:gd name="connsiteY1" fmla="*/ 811472 h 1622943"/>
                  <a:gd name="connsiteX2" fmla="*/ 811472 w 1622943"/>
                  <a:gd name="connsiteY2" fmla="*/ 1622944 h 1622943"/>
                  <a:gd name="connsiteX3" fmla="*/ 1622944 w 1622943"/>
                  <a:gd name="connsiteY3" fmla="*/ 811472 h 1622943"/>
                  <a:gd name="connsiteX4" fmla="*/ 811472 w 1622943"/>
                  <a:gd name="connsiteY4" fmla="*/ 0 h 1622943"/>
                  <a:gd name="connsiteX5" fmla="*/ 811472 w 1622943"/>
                  <a:gd name="connsiteY5" fmla="*/ 1401633 h 1622943"/>
                  <a:gd name="connsiteX6" fmla="*/ 221311 w 1622943"/>
                  <a:gd name="connsiteY6" fmla="*/ 811472 h 1622943"/>
                  <a:gd name="connsiteX7" fmla="*/ 811472 w 1622943"/>
                  <a:gd name="connsiteY7" fmla="*/ 221311 h 1622943"/>
                  <a:gd name="connsiteX8" fmla="*/ 1401633 w 1622943"/>
                  <a:gd name="connsiteY8" fmla="*/ 811472 h 1622943"/>
                  <a:gd name="connsiteX9" fmla="*/ 811472 w 1622943"/>
                  <a:gd name="connsiteY9" fmla="*/ 1401633 h 1622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2943" h="1622943">
                    <a:moveTo>
                      <a:pt x="811472" y="0"/>
                    </a:moveTo>
                    <a:cubicBezTo>
                      <a:pt x="365162" y="0"/>
                      <a:pt x="0" y="365162"/>
                      <a:pt x="0" y="811472"/>
                    </a:cubicBezTo>
                    <a:cubicBezTo>
                      <a:pt x="0" y="1257781"/>
                      <a:pt x="365162" y="1622944"/>
                      <a:pt x="811472" y="1622944"/>
                    </a:cubicBezTo>
                    <a:cubicBezTo>
                      <a:pt x="1257781" y="1622944"/>
                      <a:pt x="1622944" y="1257781"/>
                      <a:pt x="1622944" y="811472"/>
                    </a:cubicBezTo>
                    <a:cubicBezTo>
                      <a:pt x="1622944" y="365162"/>
                      <a:pt x="1257781" y="0"/>
                      <a:pt x="811472" y="0"/>
                    </a:cubicBezTo>
                    <a:moveTo>
                      <a:pt x="811472" y="1401633"/>
                    </a:moveTo>
                    <a:cubicBezTo>
                      <a:pt x="486883" y="1401633"/>
                      <a:pt x="221311" y="1136061"/>
                      <a:pt x="221311" y="811472"/>
                    </a:cubicBezTo>
                    <a:cubicBezTo>
                      <a:pt x="221311" y="486883"/>
                      <a:pt x="486883" y="221311"/>
                      <a:pt x="811472" y="221311"/>
                    </a:cubicBezTo>
                    <a:cubicBezTo>
                      <a:pt x="1136061" y="221311"/>
                      <a:pt x="1401633" y="486883"/>
                      <a:pt x="1401633" y="811472"/>
                    </a:cubicBezTo>
                    <a:cubicBezTo>
                      <a:pt x="1401633" y="1136061"/>
                      <a:pt x="1136061" y="1401633"/>
                      <a:pt x="811472" y="1401633"/>
                    </a:cubicBezTo>
                  </a:path>
                </a:pathLst>
              </a:custGeom>
              <a:solidFill>
                <a:srgbClr val="FFC000"/>
              </a:solidFill>
              <a:ln w="36810"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Times New Roman"/>
                </a:endParaRPr>
              </a:p>
            </p:txBody>
          </p:sp>
          <p:sp>
            <p:nvSpPr>
              <p:cNvPr id="14" name="Free-form: Shape 13">
                <a:extLst>
                  <a:ext uri="{FF2B5EF4-FFF2-40B4-BE49-F238E27FC236}">
                    <a16:creationId xmlns:a16="http://schemas.microsoft.com/office/drawing/2014/main" id="{CBEA44EC-95F3-1E82-1ED0-056755D855E2}"/>
                  </a:ext>
                </a:extLst>
              </p:cNvPr>
              <p:cNvSpPr/>
              <p:nvPr/>
            </p:nvSpPr>
            <p:spPr>
              <a:xfrm>
                <a:off x="4771179" y="3533876"/>
                <a:ext cx="855733" cy="1335240"/>
              </a:xfrm>
              <a:custGeom>
                <a:avLst/>
                <a:gdLst>
                  <a:gd name="connsiteX0" fmla="*/ 0 w 855733"/>
                  <a:gd name="connsiteY0" fmla="*/ 1147126 h 1335240"/>
                  <a:gd name="connsiteX1" fmla="*/ 402047 w 855733"/>
                  <a:gd name="connsiteY1" fmla="*/ 1335240 h 1335240"/>
                  <a:gd name="connsiteX2" fmla="*/ 855734 w 855733"/>
                  <a:gd name="connsiteY2" fmla="*/ 309835 h 1335240"/>
                  <a:gd name="connsiteX3" fmla="*/ 649177 w 855733"/>
                  <a:gd name="connsiteY3" fmla="*/ 0 h 1335240"/>
                  <a:gd name="connsiteX4" fmla="*/ 516391 w 855733"/>
                  <a:gd name="connsiteY4" fmla="*/ 0 h 1335240"/>
                  <a:gd name="connsiteX5" fmla="*/ 228687 w 855733"/>
                  <a:gd name="connsiteY5" fmla="*/ 630735 h 1335240"/>
                  <a:gd name="connsiteX6" fmla="*/ 0 w 855733"/>
                  <a:gd name="connsiteY6" fmla="*/ 1147126 h 1335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733" h="1335240">
                    <a:moveTo>
                      <a:pt x="0" y="1147126"/>
                    </a:moveTo>
                    <a:cubicBezTo>
                      <a:pt x="147540" y="1180323"/>
                      <a:pt x="284015" y="1243027"/>
                      <a:pt x="402047" y="1335240"/>
                    </a:cubicBezTo>
                    <a:lnTo>
                      <a:pt x="855734" y="309835"/>
                    </a:lnTo>
                    <a:lnTo>
                      <a:pt x="649177" y="0"/>
                    </a:lnTo>
                    <a:lnTo>
                      <a:pt x="516391" y="0"/>
                    </a:lnTo>
                    <a:lnTo>
                      <a:pt x="228687" y="630735"/>
                    </a:lnTo>
                    <a:lnTo>
                      <a:pt x="0" y="1147126"/>
                    </a:lnTo>
                    <a:close/>
                  </a:path>
                </a:pathLst>
              </a:custGeom>
              <a:solidFill>
                <a:srgbClr val="FF0000"/>
              </a:solidFill>
              <a:ln w="36810"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Times New Roman"/>
                </a:endParaRPr>
              </a:p>
            </p:txBody>
          </p:sp>
          <p:sp>
            <p:nvSpPr>
              <p:cNvPr id="15" name="Free-form: Shape 14">
                <a:extLst>
                  <a:ext uri="{FF2B5EF4-FFF2-40B4-BE49-F238E27FC236}">
                    <a16:creationId xmlns:a16="http://schemas.microsoft.com/office/drawing/2014/main" id="{FB343681-5E48-029A-18C5-FB2F8D4F2F46}"/>
                  </a:ext>
                </a:extLst>
              </p:cNvPr>
              <p:cNvSpPr/>
              <p:nvPr/>
            </p:nvSpPr>
            <p:spPr>
              <a:xfrm>
                <a:off x="3520775" y="3533876"/>
                <a:ext cx="852045" cy="1335240"/>
              </a:xfrm>
              <a:custGeom>
                <a:avLst/>
                <a:gdLst>
                  <a:gd name="connsiteX0" fmla="*/ 852045 w 852045"/>
                  <a:gd name="connsiteY0" fmla="*/ 1147126 h 1335240"/>
                  <a:gd name="connsiteX1" fmla="*/ 623358 w 852045"/>
                  <a:gd name="connsiteY1" fmla="*/ 630735 h 1335240"/>
                  <a:gd name="connsiteX2" fmla="*/ 335654 w 852045"/>
                  <a:gd name="connsiteY2" fmla="*/ 0 h 1335240"/>
                  <a:gd name="connsiteX3" fmla="*/ 202868 w 852045"/>
                  <a:gd name="connsiteY3" fmla="*/ 0 h 1335240"/>
                  <a:gd name="connsiteX4" fmla="*/ 0 w 852045"/>
                  <a:gd name="connsiteY4" fmla="*/ 309835 h 1335240"/>
                  <a:gd name="connsiteX5" fmla="*/ 453687 w 852045"/>
                  <a:gd name="connsiteY5" fmla="*/ 1335240 h 1335240"/>
                  <a:gd name="connsiteX6" fmla="*/ 852045 w 852045"/>
                  <a:gd name="connsiteY6" fmla="*/ 1147126 h 1335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2045" h="1335240">
                    <a:moveTo>
                      <a:pt x="852045" y="1147126"/>
                    </a:moveTo>
                    <a:lnTo>
                      <a:pt x="623358" y="630735"/>
                    </a:lnTo>
                    <a:lnTo>
                      <a:pt x="335654" y="0"/>
                    </a:lnTo>
                    <a:lnTo>
                      <a:pt x="202868" y="0"/>
                    </a:lnTo>
                    <a:lnTo>
                      <a:pt x="0" y="309835"/>
                    </a:lnTo>
                    <a:lnTo>
                      <a:pt x="453687" y="1335240"/>
                    </a:lnTo>
                    <a:cubicBezTo>
                      <a:pt x="568030" y="1246716"/>
                      <a:pt x="704505" y="1180323"/>
                      <a:pt x="852045" y="1147126"/>
                    </a:cubicBezTo>
                  </a:path>
                </a:pathLst>
              </a:custGeom>
              <a:solidFill>
                <a:srgbClr val="FF0000"/>
              </a:solidFill>
              <a:ln w="36810"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Times New Roman"/>
                </a:endParaRPr>
              </a:p>
            </p:txBody>
          </p:sp>
          <p:sp>
            <p:nvSpPr>
              <p:cNvPr id="16" name="Free-form: Shape 15">
                <a:extLst>
                  <a:ext uri="{FF2B5EF4-FFF2-40B4-BE49-F238E27FC236}">
                    <a16:creationId xmlns:a16="http://schemas.microsoft.com/office/drawing/2014/main" id="{56781E6B-74EC-774E-DEDE-55B35C93620B}"/>
                  </a:ext>
                </a:extLst>
              </p:cNvPr>
              <p:cNvSpPr/>
              <p:nvPr/>
            </p:nvSpPr>
            <p:spPr>
              <a:xfrm>
                <a:off x="4018723" y="3537564"/>
                <a:ext cx="1106552" cy="442620"/>
              </a:xfrm>
              <a:custGeom>
                <a:avLst/>
                <a:gdLst>
                  <a:gd name="connsiteX0" fmla="*/ 903685 w 1106552"/>
                  <a:gd name="connsiteY0" fmla="*/ 442621 h 442620"/>
                  <a:gd name="connsiteX1" fmla="*/ 1106553 w 1106552"/>
                  <a:gd name="connsiteY1" fmla="*/ 0 h 442620"/>
                  <a:gd name="connsiteX2" fmla="*/ 0 w 1106552"/>
                  <a:gd name="connsiteY2" fmla="*/ 0 h 442620"/>
                  <a:gd name="connsiteX3" fmla="*/ 202868 w 1106552"/>
                  <a:gd name="connsiteY3" fmla="*/ 442621 h 442620"/>
                </a:gdLst>
                <a:ahLst/>
                <a:cxnLst>
                  <a:cxn ang="0">
                    <a:pos x="connsiteX0" y="connsiteY0"/>
                  </a:cxn>
                  <a:cxn ang="0">
                    <a:pos x="connsiteX1" y="connsiteY1"/>
                  </a:cxn>
                  <a:cxn ang="0">
                    <a:pos x="connsiteX2" y="connsiteY2"/>
                  </a:cxn>
                  <a:cxn ang="0">
                    <a:pos x="connsiteX3" y="connsiteY3"/>
                  </a:cxn>
                </a:cxnLst>
                <a:rect l="l" t="t" r="r" b="b"/>
                <a:pathLst>
                  <a:path w="1106552" h="442620">
                    <a:moveTo>
                      <a:pt x="903685" y="442621"/>
                    </a:moveTo>
                    <a:lnTo>
                      <a:pt x="1106553" y="0"/>
                    </a:lnTo>
                    <a:lnTo>
                      <a:pt x="0" y="0"/>
                    </a:lnTo>
                    <a:lnTo>
                      <a:pt x="202868" y="442621"/>
                    </a:lnTo>
                    <a:close/>
                  </a:path>
                </a:pathLst>
              </a:custGeom>
              <a:solidFill>
                <a:srgbClr val="FF0000"/>
              </a:solidFill>
              <a:ln w="36810"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Times New Roman"/>
                </a:endParaRPr>
              </a:p>
            </p:txBody>
          </p:sp>
        </p:grpSp>
        <p:pic>
          <p:nvPicPr>
            <p:cNvPr id="11" name="Picture 10" descr="A group of rings in different colors&#10;&#10;Description automatically generated">
              <a:extLst>
                <a:ext uri="{FF2B5EF4-FFF2-40B4-BE49-F238E27FC236}">
                  <a16:creationId xmlns:a16="http://schemas.microsoft.com/office/drawing/2014/main" id="{9C18535F-E275-55FA-1E87-64431C53398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01576" y="3067992"/>
              <a:ext cx="936104" cy="468052"/>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FD0E8-4C5F-2ED9-7090-6B438F45F537}"/>
            </a:ext>
          </a:extLst>
        </p:cNvPr>
        <p:cNvGrpSpPr/>
        <p:nvPr/>
      </p:nvGrpSpPr>
      <p:grpSpPr>
        <a:xfrm>
          <a:off x="0" y="0"/>
          <a:ext cx="0" cy="0"/>
          <a:chOff x="0" y="0"/>
          <a:chExt cx="0" cy="0"/>
        </a:xfrm>
      </p:grpSpPr>
      <p:pic>
        <p:nvPicPr>
          <p:cNvPr id="3" name="Picture 2" descr="Icicles from a roof&#10;&#10;Description automatically generated">
            <a:extLst>
              <a:ext uri="{FF2B5EF4-FFF2-40B4-BE49-F238E27FC236}">
                <a16:creationId xmlns:a16="http://schemas.microsoft.com/office/drawing/2014/main" id="{8B7A4673-46CD-D344-1437-189B0AD18358}"/>
              </a:ext>
            </a:extLst>
          </p:cNvPr>
          <p:cNvPicPr>
            <a:picLocks noChangeAspect="1"/>
          </p:cNvPicPr>
          <p:nvPr/>
        </p:nvPicPr>
        <p:blipFill rotWithShape="1">
          <a:blip r:embed="rId3">
            <a:extLst>
              <a:ext uri="{28A0092B-C50C-407E-A947-70E740481C1C}">
                <a14:useLocalDpi xmlns:a14="http://schemas.microsoft.com/office/drawing/2010/main" val="0"/>
              </a:ext>
            </a:extLst>
          </a:blip>
          <a:srcRect b="12500"/>
          <a:stretch/>
        </p:blipFill>
        <p:spPr>
          <a:xfrm>
            <a:off x="367862" y="428625"/>
            <a:ext cx="8408276" cy="6000750"/>
          </a:xfrm>
          <a:prstGeom prst="rect">
            <a:avLst/>
          </a:prstGeom>
          <a:ln>
            <a:solidFill>
              <a:schemeClr val="tx1"/>
            </a:solidFill>
          </a:ln>
        </p:spPr>
      </p:pic>
    </p:spTree>
    <p:extLst>
      <p:ext uri="{BB962C8B-B14F-4D97-AF65-F5344CB8AC3E}">
        <p14:creationId xmlns:p14="http://schemas.microsoft.com/office/powerpoint/2010/main" val="823101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artoon character holding a question mark&#10;&#10;Description automatically generated">
            <a:extLst>
              <a:ext uri="{FF2B5EF4-FFF2-40B4-BE49-F238E27FC236}">
                <a16:creationId xmlns:a16="http://schemas.microsoft.com/office/drawing/2014/main" id="{D93A023B-6C27-8BB1-735A-B3BAD9AE71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2525" y="0"/>
            <a:ext cx="6858000" cy="6858000"/>
          </a:xfrm>
          <a:prstGeom prst="rect">
            <a:avLst/>
          </a:prstGeom>
        </p:spPr>
      </p:pic>
    </p:spTree>
    <p:extLst>
      <p:ext uri="{BB962C8B-B14F-4D97-AF65-F5344CB8AC3E}">
        <p14:creationId xmlns:p14="http://schemas.microsoft.com/office/powerpoint/2010/main" val="2311466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1027">
            <a:extLst>
              <a:ext uri="{FF2B5EF4-FFF2-40B4-BE49-F238E27FC236}">
                <a16:creationId xmlns:a16="http://schemas.microsoft.com/office/drawing/2014/main" id="{29D00549-DE09-601D-56CE-4E91AF33711F}"/>
              </a:ext>
            </a:extLst>
          </p:cNvPr>
          <p:cNvSpPr txBox="1">
            <a:spLocks noChangeArrowheads="1"/>
          </p:cNvSpPr>
          <p:nvPr/>
        </p:nvSpPr>
        <p:spPr bwMode="auto">
          <a:xfrm>
            <a:off x="358775" y="-27384"/>
            <a:ext cx="8426450" cy="1200150"/>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dirty="0">
                <a:ln>
                  <a:noFill/>
                </a:ln>
                <a:solidFill>
                  <a:srgbClr val="FF0000"/>
                </a:solidFill>
                <a:effectLst>
                  <a:outerShdw blurRad="38100" dist="38100" dir="2700000" algn="tl">
                    <a:srgbClr val="FFFFFF"/>
                  </a:outerShdw>
                </a:effectLst>
                <a:uLnTx/>
                <a:uFillTx/>
                <a:latin typeface="Cooper Black" pitchFamily="18" charset="0"/>
                <a:ea typeface="MS PGothic" panose="020B0600070205080204" pitchFamily="34" charset="-128"/>
                <a:cs typeface="Times New Roman"/>
              </a:rPr>
              <a:t>The Olympics</a:t>
            </a:r>
            <a:endParaRPr kumimoji="0" lang="en-GB" sz="6000" b="0" i="0" u="none" strike="noStrike" kern="1200" cap="none" spc="0" normalizeH="0" baseline="0" noProof="0" dirty="0">
              <a:ln>
                <a:noFill/>
              </a:ln>
              <a:solidFill>
                <a:srgbClr val="FF0000"/>
              </a:solidFill>
              <a:effectLst/>
              <a:uLnTx/>
              <a:uFillTx/>
              <a:latin typeface="Cooper Black" pitchFamily="18" charset="0"/>
              <a:ea typeface="MS PGothic" panose="020B0600070205080204" pitchFamily="34" charset="-128"/>
              <a:cs typeface="Times New Roman"/>
            </a:endParaRPr>
          </a:p>
        </p:txBody>
      </p:sp>
      <p:pic>
        <p:nvPicPr>
          <p:cNvPr id="3" name="Picture 2" descr="A group of rings in different colors&#10;&#10;Description automatically generated">
            <a:extLst>
              <a:ext uri="{FF2B5EF4-FFF2-40B4-BE49-F238E27FC236}">
                <a16:creationId xmlns:a16="http://schemas.microsoft.com/office/drawing/2014/main" id="{546AA55A-8E8E-B455-E493-D9A771263D2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9551" y="1112436"/>
            <a:ext cx="8064896" cy="4032448"/>
          </a:xfrm>
          <a:prstGeom prst="rect">
            <a:avLst/>
          </a:prstGeom>
        </p:spPr>
      </p:pic>
      <p:sp>
        <p:nvSpPr>
          <p:cNvPr id="2" name="TextBox 1">
            <a:extLst>
              <a:ext uri="{FF2B5EF4-FFF2-40B4-BE49-F238E27FC236}">
                <a16:creationId xmlns:a16="http://schemas.microsoft.com/office/drawing/2014/main" id="{C2C4FE03-B1EC-4C2A-F0A8-5A768E8E3019}"/>
              </a:ext>
            </a:extLst>
          </p:cNvPr>
          <p:cNvSpPr txBox="1"/>
          <p:nvPr/>
        </p:nvSpPr>
        <p:spPr>
          <a:xfrm>
            <a:off x="107504" y="6503025"/>
            <a:ext cx="2736304" cy="2616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100" b="0" i="1"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rPr>
              <a:t>Olympic rings © </a:t>
            </a:r>
            <a:r>
              <a:rPr kumimoji="0" lang="en-GB" sz="1100" b="0" i="1" u="none" strike="noStrike" kern="1200" cap="none" spc="0" normalizeH="0" baseline="0" noProof="0" dirty="0" err="1">
                <a:ln>
                  <a:noFill/>
                </a:ln>
                <a:solidFill>
                  <a:srgbClr val="FFFFFF"/>
                </a:solidFill>
                <a:effectLst/>
                <a:uLnTx/>
                <a:uFillTx/>
                <a:latin typeface="Century Gothic" panose="020B0502020202020204" pitchFamily="34" charset="0"/>
                <a:ea typeface="MS PGothic" panose="020B0600070205080204" pitchFamily="34" charset="-128"/>
                <a:cs typeface="Times New Roman"/>
              </a:rPr>
              <a:t>Pixabay</a:t>
            </a:r>
            <a:endParaRPr kumimoji="0" lang="en-GB" sz="1100" b="0" i="1"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endParaRPr>
          </a:p>
        </p:txBody>
      </p:sp>
      <p:sp>
        <p:nvSpPr>
          <p:cNvPr id="7" name="Rectangle 6">
            <a:extLst>
              <a:ext uri="{FF2B5EF4-FFF2-40B4-BE49-F238E27FC236}">
                <a16:creationId xmlns:a16="http://schemas.microsoft.com/office/drawing/2014/main" id="{45A7FC48-2F16-148B-76DC-C4DBA77D6B0B}"/>
              </a:ext>
            </a:extLst>
          </p:cNvPr>
          <p:cNvSpPr>
            <a:spLocks noChangeArrowheads="1"/>
          </p:cNvSpPr>
          <p:nvPr/>
        </p:nvSpPr>
        <p:spPr bwMode="auto">
          <a:xfrm>
            <a:off x="3519468" y="5132655"/>
            <a:ext cx="21050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8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ahoma" panose="020B0604030504040204" pitchFamily="34" charset="0"/>
              </a:rPr>
              <a:t>Excellence</a:t>
            </a:r>
            <a:endParaRPr kumimoji="0" lang="en-US" altLang="en-US" sz="28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ahoma" panose="020B0604030504040204" pitchFamily="34" charset="0"/>
            </a:endParaRPr>
          </a:p>
        </p:txBody>
      </p:sp>
      <p:sp>
        <p:nvSpPr>
          <p:cNvPr id="8" name="Rectangle 7">
            <a:extLst>
              <a:ext uri="{FF2B5EF4-FFF2-40B4-BE49-F238E27FC236}">
                <a16:creationId xmlns:a16="http://schemas.microsoft.com/office/drawing/2014/main" id="{F989F2F4-E888-A868-A3F4-0624E596EDB6}"/>
              </a:ext>
            </a:extLst>
          </p:cNvPr>
          <p:cNvSpPr>
            <a:spLocks noChangeArrowheads="1"/>
          </p:cNvSpPr>
          <p:nvPr/>
        </p:nvSpPr>
        <p:spPr bwMode="auto">
          <a:xfrm>
            <a:off x="7020272" y="4609435"/>
            <a:ext cx="19383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8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ahoma" panose="020B0604030504040204" pitchFamily="34" charset="0"/>
              </a:rPr>
              <a:t>Friendship</a:t>
            </a:r>
            <a:endParaRPr kumimoji="0" lang="en-US" altLang="en-US" sz="28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ahoma" panose="020B0604030504040204" pitchFamily="34" charset="0"/>
            </a:endParaRPr>
          </a:p>
        </p:txBody>
      </p:sp>
      <p:sp>
        <p:nvSpPr>
          <p:cNvPr id="9" name="Rectangle 8">
            <a:extLst>
              <a:ext uri="{FF2B5EF4-FFF2-40B4-BE49-F238E27FC236}">
                <a16:creationId xmlns:a16="http://schemas.microsoft.com/office/drawing/2014/main" id="{EBE49AD4-A529-2C07-5771-2019632CFEDA}"/>
              </a:ext>
            </a:extLst>
          </p:cNvPr>
          <p:cNvSpPr>
            <a:spLocks noChangeArrowheads="1"/>
          </p:cNvSpPr>
          <p:nvPr/>
        </p:nvSpPr>
        <p:spPr bwMode="auto">
          <a:xfrm>
            <a:off x="358773" y="4727317"/>
            <a:ext cx="15840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8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ahoma" panose="020B0604030504040204" pitchFamily="34" charset="0"/>
              </a:rPr>
              <a:t>Respect</a:t>
            </a:r>
            <a:endParaRPr kumimoji="0" lang="en-US" altLang="en-US" sz="28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ahoma" panose="020B0604030504040204" pitchFamily="34" charset="0"/>
            </a:endParaRPr>
          </a:p>
        </p:txBody>
      </p:sp>
      <p:sp>
        <p:nvSpPr>
          <p:cNvPr id="11" name="Rectangle 10">
            <a:extLst>
              <a:ext uri="{FF2B5EF4-FFF2-40B4-BE49-F238E27FC236}">
                <a16:creationId xmlns:a16="http://schemas.microsoft.com/office/drawing/2014/main" id="{FA299F75-E283-B8EC-57F8-FA7A1D9FEEDD}"/>
              </a:ext>
            </a:extLst>
          </p:cNvPr>
          <p:cNvSpPr>
            <a:spLocks noChangeArrowheads="1"/>
          </p:cNvSpPr>
          <p:nvPr/>
        </p:nvSpPr>
        <p:spPr bwMode="auto">
          <a:xfrm>
            <a:off x="3122804" y="5940419"/>
            <a:ext cx="17283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800" b="1" i="0" u="none" strike="noStrike" kern="1200" cap="none" spc="0" normalizeH="0" baseline="0" noProof="0" dirty="0">
                <a:ln>
                  <a:noFill/>
                </a:ln>
                <a:solidFill>
                  <a:srgbClr val="FFCF2E"/>
                </a:solidFill>
                <a:effectLst/>
                <a:uLnTx/>
                <a:uFillTx/>
                <a:latin typeface="Century Gothic" panose="020B0502020202020204" pitchFamily="34" charset="0"/>
                <a:ea typeface="MS PGothic" panose="020B0600070205080204" pitchFamily="34" charset="-128"/>
                <a:cs typeface="Tahoma" panose="020B0604030504040204" pitchFamily="34" charset="0"/>
              </a:rPr>
              <a:t>Courage</a:t>
            </a:r>
            <a:endParaRPr kumimoji="0" lang="en-US" altLang="en-US" sz="2800" b="0" i="0" u="none" strike="noStrike" kern="1200" cap="none" spc="0" normalizeH="0" baseline="0" noProof="0" dirty="0">
              <a:ln>
                <a:noFill/>
              </a:ln>
              <a:solidFill>
                <a:srgbClr val="FFCF2E"/>
              </a:solidFill>
              <a:effectLst/>
              <a:uLnTx/>
              <a:uFillTx/>
              <a:latin typeface="Century Gothic" panose="020B0502020202020204" pitchFamily="34" charset="0"/>
              <a:ea typeface="MS PGothic" panose="020B0600070205080204" pitchFamily="34" charset="-128"/>
              <a:cs typeface="Tahoma" panose="020B0604030504040204" pitchFamily="34" charset="0"/>
            </a:endParaRPr>
          </a:p>
        </p:txBody>
      </p:sp>
      <p:sp>
        <p:nvSpPr>
          <p:cNvPr id="12" name="Rectangle 11">
            <a:extLst>
              <a:ext uri="{FF2B5EF4-FFF2-40B4-BE49-F238E27FC236}">
                <a16:creationId xmlns:a16="http://schemas.microsoft.com/office/drawing/2014/main" id="{0948B927-264D-DFFB-E0E7-4583CF387EEE}"/>
              </a:ext>
            </a:extLst>
          </p:cNvPr>
          <p:cNvSpPr>
            <a:spLocks noChangeArrowheads="1"/>
          </p:cNvSpPr>
          <p:nvPr/>
        </p:nvSpPr>
        <p:spPr bwMode="auto">
          <a:xfrm>
            <a:off x="6512593" y="5375564"/>
            <a:ext cx="15488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8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ahoma" panose="020B0604030504040204" pitchFamily="34" charset="0"/>
              </a:rPr>
              <a:t>Equality</a:t>
            </a:r>
            <a:endParaRPr kumimoji="0" lang="en-US" altLang="en-US" sz="28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ahoma" panose="020B0604030504040204" pitchFamily="34" charset="0"/>
            </a:endParaRPr>
          </a:p>
        </p:txBody>
      </p:sp>
      <p:sp>
        <p:nvSpPr>
          <p:cNvPr id="13" name="Rectangle 12">
            <a:extLst>
              <a:ext uri="{FF2B5EF4-FFF2-40B4-BE49-F238E27FC236}">
                <a16:creationId xmlns:a16="http://schemas.microsoft.com/office/drawing/2014/main" id="{833D1974-920A-7599-B72D-51E1005770AC}"/>
              </a:ext>
            </a:extLst>
          </p:cNvPr>
          <p:cNvSpPr>
            <a:spLocks noChangeArrowheads="1"/>
          </p:cNvSpPr>
          <p:nvPr/>
        </p:nvSpPr>
        <p:spPr bwMode="auto">
          <a:xfrm>
            <a:off x="358773" y="5509518"/>
            <a:ext cx="26324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altLang="en-US" sz="2800" b="1" dirty="0">
                <a:solidFill>
                  <a:srgbClr val="FFFFFF"/>
                </a:solidFill>
                <a:latin typeface="Century Gothic" panose="020B0502020202020204" pitchFamily="34" charset="0"/>
                <a:cs typeface="Tahoma" panose="020B0604030504040204" pitchFamily="34" charset="0"/>
              </a:rPr>
              <a:t>Determination</a:t>
            </a:r>
            <a:endParaRPr kumimoji="0" lang="en-US" altLang="en-US" sz="28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ahoma" panose="020B0604030504040204" pitchFamily="34" charset="0"/>
            </a:endParaRPr>
          </a:p>
        </p:txBody>
      </p:sp>
      <p:sp>
        <p:nvSpPr>
          <p:cNvPr id="17" name="Rectangle 16">
            <a:extLst>
              <a:ext uri="{FF2B5EF4-FFF2-40B4-BE49-F238E27FC236}">
                <a16:creationId xmlns:a16="http://schemas.microsoft.com/office/drawing/2014/main" id="{663121BF-254C-A209-E49B-C46EBA0CF101}"/>
              </a:ext>
            </a:extLst>
          </p:cNvPr>
          <p:cNvSpPr>
            <a:spLocks noChangeArrowheads="1"/>
          </p:cNvSpPr>
          <p:nvPr/>
        </p:nvSpPr>
        <p:spPr bwMode="auto">
          <a:xfrm>
            <a:off x="5525784" y="6006321"/>
            <a:ext cx="19736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800" b="1" i="0" u="none" strike="noStrike" kern="1200" cap="none" spc="0" normalizeH="0" baseline="0" noProof="0" dirty="0">
                <a:ln>
                  <a:noFill/>
                </a:ln>
                <a:solidFill>
                  <a:schemeClr val="bg1"/>
                </a:solidFill>
                <a:effectLst/>
                <a:uLnTx/>
                <a:uFillTx/>
                <a:latin typeface="Century Gothic" panose="020B0502020202020204" pitchFamily="34" charset="0"/>
                <a:ea typeface="MS PGothic" panose="020B0600070205080204" pitchFamily="34" charset="-128"/>
                <a:cs typeface="Tahoma" panose="020B0604030504040204" pitchFamily="34" charset="0"/>
              </a:rPr>
              <a:t>Inspiration</a:t>
            </a:r>
            <a:endParaRPr kumimoji="0" lang="en-US" altLang="en-US" sz="2800" b="0" i="0" u="none" strike="noStrike" kern="1200" cap="none" spc="0" normalizeH="0" baseline="0" noProof="0" dirty="0">
              <a:ln>
                <a:noFill/>
              </a:ln>
              <a:solidFill>
                <a:schemeClr val="bg1"/>
              </a:solidFill>
              <a:effectLst/>
              <a:uLnTx/>
              <a:uFillTx/>
              <a:latin typeface="Century Gothic" panose="020B0502020202020204" pitchFamily="34" charset="0"/>
              <a:ea typeface="MS PGothic" panose="020B0600070205080204" pitchFamily="34" charset="-128"/>
              <a:cs typeface="Tahom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a:extLst>
              <a:ext uri="{FF2B5EF4-FFF2-40B4-BE49-F238E27FC236}">
                <a16:creationId xmlns:a16="http://schemas.microsoft.com/office/drawing/2014/main" id="{44C4C7E7-AB84-61C3-FAF5-E84A18B93CD5}"/>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601913" y="25400"/>
            <a:ext cx="38417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38" name="Group 8">
            <a:extLst>
              <a:ext uri="{FF2B5EF4-FFF2-40B4-BE49-F238E27FC236}">
                <a16:creationId xmlns:a16="http://schemas.microsoft.com/office/drawing/2014/main" id="{61341A81-D393-9101-BD59-9047A4DC424F}"/>
              </a:ext>
            </a:extLst>
          </p:cNvPr>
          <p:cNvGrpSpPr>
            <a:grpSpLocks/>
          </p:cNvGrpSpPr>
          <p:nvPr/>
        </p:nvGrpSpPr>
        <p:grpSpPr bwMode="auto">
          <a:xfrm>
            <a:off x="2916238" y="1989138"/>
            <a:ext cx="3321050" cy="922337"/>
            <a:chOff x="2915816" y="1988840"/>
            <a:chExt cx="3320752" cy="923330"/>
          </a:xfrm>
        </p:grpSpPr>
        <p:sp>
          <p:nvSpPr>
            <p:cNvPr id="10" name="TextBox 9">
              <a:extLst>
                <a:ext uri="{FF2B5EF4-FFF2-40B4-BE49-F238E27FC236}">
                  <a16:creationId xmlns:a16="http://schemas.microsoft.com/office/drawing/2014/main" id="{77EF2A3B-6F8E-7570-C847-251E0283CF5F}"/>
                </a:ext>
              </a:extLst>
            </p:cNvPr>
            <p:cNvSpPr txBox="1"/>
            <p:nvPr/>
          </p:nvSpPr>
          <p:spPr>
            <a:xfrm>
              <a:off x="2915816" y="1988840"/>
              <a:ext cx="2088232" cy="923330"/>
            </a:xfrm>
            <a:prstGeom prst="rect">
              <a:avLst/>
            </a:prstGeom>
            <a:solidFill>
              <a:schemeClr val="tx1"/>
            </a:solidFill>
            <a:scene3d>
              <a:camera prst="orthographicFront"/>
              <a:lightRig rig="threePt" dir="t"/>
            </a:scene3d>
            <a:sp3d>
              <a:bevelT/>
            </a:sp3d>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5400" b="1" i="0" u="none" strike="noStrike" kern="1200" cap="none" spc="0" normalizeH="0" baseline="0" noProof="0" dirty="0">
                <a:ln>
                  <a:noFill/>
                </a:ln>
                <a:solidFill>
                  <a:srgbClr val="FFFFFF"/>
                </a:solidFill>
                <a:effectLst/>
                <a:uLnTx/>
                <a:uFillTx/>
                <a:latin typeface="Tahoma"/>
                <a:ea typeface="ＭＳ Ｐゴシック" charset="0"/>
                <a:cs typeface="Tahoma"/>
              </a:endParaRPr>
            </a:p>
          </p:txBody>
        </p:sp>
        <p:sp>
          <p:nvSpPr>
            <p:cNvPr id="11" name="TextBox 10">
              <a:extLst>
                <a:ext uri="{FF2B5EF4-FFF2-40B4-BE49-F238E27FC236}">
                  <a16:creationId xmlns:a16="http://schemas.microsoft.com/office/drawing/2014/main" id="{43430CA3-DF21-4318-7D11-DE864D03C427}"/>
                </a:ext>
              </a:extLst>
            </p:cNvPr>
            <p:cNvSpPr txBox="1"/>
            <p:nvPr/>
          </p:nvSpPr>
          <p:spPr>
            <a:xfrm>
              <a:off x="5076056" y="1988840"/>
              <a:ext cx="1160512" cy="892552"/>
            </a:xfrm>
            <a:prstGeom prst="rect">
              <a:avLst/>
            </a:prstGeom>
            <a:solidFill>
              <a:schemeClr val="tx1"/>
            </a:solidFill>
            <a:scene3d>
              <a:camera prst="orthographicFront"/>
              <a:lightRig rig="threePt" dir="t"/>
            </a:scene3d>
            <a:sp3d>
              <a:bevelT/>
            </a:sp3d>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5200" b="1" i="0" u="none" strike="noStrike" kern="1200" cap="none" spc="0" normalizeH="0" baseline="0" noProof="0" dirty="0">
                <a:ln>
                  <a:noFill/>
                </a:ln>
                <a:solidFill>
                  <a:srgbClr val="FFFFFF"/>
                </a:solidFill>
                <a:effectLst/>
                <a:uLnTx/>
                <a:uFillTx/>
                <a:latin typeface="Tahoma"/>
                <a:ea typeface="ＭＳ Ｐゴシック" charset="0"/>
                <a:cs typeface="Tahoma"/>
              </a:endParaRPr>
            </a:p>
          </p:txBody>
        </p:sp>
      </p:grpSp>
      <p:grpSp>
        <p:nvGrpSpPr>
          <p:cNvPr id="4" name="Group 3">
            <a:extLst>
              <a:ext uri="{FF2B5EF4-FFF2-40B4-BE49-F238E27FC236}">
                <a16:creationId xmlns:a16="http://schemas.microsoft.com/office/drawing/2014/main" id="{FA1D0000-7F99-5956-C6B6-4D481F3E5490}"/>
              </a:ext>
            </a:extLst>
          </p:cNvPr>
          <p:cNvGrpSpPr>
            <a:grpSpLocks/>
          </p:cNvGrpSpPr>
          <p:nvPr/>
        </p:nvGrpSpPr>
        <p:grpSpPr bwMode="auto">
          <a:xfrm>
            <a:off x="2916238" y="1989138"/>
            <a:ext cx="3321050" cy="922337"/>
            <a:chOff x="2915816" y="1988840"/>
            <a:chExt cx="3320752" cy="923330"/>
          </a:xfrm>
        </p:grpSpPr>
        <p:sp>
          <p:nvSpPr>
            <p:cNvPr id="3" name="TextBox 2">
              <a:extLst>
                <a:ext uri="{FF2B5EF4-FFF2-40B4-BE49-F238E27FC236}">
                  <a16:creationId xmlns:a16="http://schemas.microsoft.com/office/drawing/2014/main" id="{6F611E37-DC26-5B55-E14C-919CC3FAACA9}"/>
                </a:ext>
              </a:extLst>
            </p:cNvPr>
            <p:cNvSpPr txBox="1"/>
            <p:nvPr/>
          </p:nvSpPr>
          <p:spPr>
            <a:xfrm>
              <a:off x="2915816" y="1988840"/>
              <a:ext cx="2088232" cy="923330"/>
            </a:xfrm>
            <a:prstGeom prst="rect">
              <a:avLst/>
            </a:prstGeom>
            <a:solidFill>
              <a:schemeClr val="tx1"/>
            </a:solidFill>
            <a:scene3d>
              <a:camera prst="orthographicFront"/>
              <a:lightRig rig="threePt" dir="t"/>
            </a:scene3d>
            <a:sp3d>
              <a:bevelT/>
            </a:sp3d>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srgbClr val="FFFFFF"/>
                  </a:solidFill>
                  <a:effectLst/>
                  <a:uLnTx/>
                  <a:uFillTx/>
                  <a:latin typeface="Tahoma"/>
                  <a:ea typeface="ＭＳ Ｐゴシック" charset="0"/>
                  <a:cs typeface="Tahoma"/>
                </a:rPr>
                <a:t>2024</a:t>
              </a:r>
            </a:p>
          </p:txBody>
        </p:sp>
        <p:sp>
          <p:nvSpPr>
            <p:cNvPr id="6" name="TextBox 5">
              <a:extLst>
                <a:ext uri="{FF2B5EF4-FFF2-40B4-BE49-F238E27FC236}">
                  <a16:creationId xmlns:a16="http://schemas.microsoft.com/office/drawing/2014/main" id="{53DCF05C-8572-0C05-B2E1-111D8CA7DD1A}"/>
                </a:ext>
              </a:extLst>
            </p:cNvPr>
            <p:cNvSpPr txBox="1"/>
            <p:nvPr/>
          </p:nvSpPr>
          <p:spPr>
            <a:xfrm>
              <a:off x="5076056" y="1988840"/>
              <a:ext cx="1160512" cy="892552"/>
            </a:xfrm>
            <a:prstGeom prst="rect">
              <a:avLst/>
            </a:prstGeom>
            <a:solidFill>
              <a:schemeClr val="tx1"/>
            </a:solidFill>
            <a:scene3d>
              <a:camera prst="orthographicFront"/>
              <a:lightRig rig="threePt" dir="t"/>
            </a:scene3d>
            <a:sp3d>
              <a:bevelT/>
            </a:sp3d>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200" b="1" i="0" u="none" strike="noStrike" kern="1200" cap="none" spc="0" normalizeH="0" baseline="0" noProof="0" dirty="0">
                  <a:ln>
                    <a:noFill/>
                  </a:ln>
                  <a:solidFill>
                    <a:srgbClr val="FFFFFF"/>
                  </a:solidFill>
                  <a:effectLst/>
                  <a:uLnTx/>
                  <a:uFillTx/>
                  <a:latin typeface="Tahoma"/>
                  <a:ea typeface="ＭＳ Ｐゴシック" charset="0"/>
                  <a:cs typeface="Tahoma"/>
                </a:rPr>
                <a:t>CE</a:t>
              </a:r>
            </a:p>
          </p:txBody>
        </p:sp>
      </p:grpSp>
      <p:sp>
        <p:nvSpPr>
          <p:cNvPr id="7" name="TextBox 6">
            <a:extLst>
              <a:ext uri="{FF2B5EF4-FFF2-40B4-BE49-F238E27FC236}">
                <a16:creationId xmlns:a16="http://schemas.microsoft.com/office/drawing/2014/main" id="{BEB4FC69-F6AD-4F93-5E44-44E8CED687AE}"/>
              </a:ext>
            </a:extLst>
          </p:cNvPr>
          <p:cNvSpPr txBox="1"/>
          <p:nvPr/>
        </p:nvSpPr>
        <p:spPr>
          <a:xfrm>
            <a:off x="2915816" y="2001614"/>
            <a:ext cx="2088232" cy="923330"/>
          </a:xfrm>
          <a:prstGeom prst="rect">
            <a:avLst/>
          </a:prstGeom>
          <a:solidFill>
            <a:schemeClr val="tx1"/>
          </a:solidFill>
          <a:scene3d>
            <a:camera prst="orthographicFront"/>
            <a:lightRig rig="threePt" dir="t"/>
          </a:scene3d>
          <a:sp3d>
            <a:bevelT/>
          </a:sp3d>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srgbClr val="FFFFFF"/>
                </a:solidFill>
                <a:effectLst/>
                <a:uLnTx/>
                <a:uFillTx/>
                <a:latin typeface="Tahoma"/>
                <a:ea typeface="ＭＳ Ｐゴシック" charset="0"/>
                <a:cs typeface="Tahoma"/>
              </a:rPr>
              <a:t>19</a:t>
            </a:r>
            <a:r>
              <a:rPr lang="en-US" sz="5400" b="1" noProof="0" dirty="0">
                <a:solidFill>
                  <a:srgbClr val="FFFFFF"/>
                </a:solidFill>
                <a:latin typeface="Tahoma"/>
                <a:ea typeface="ＭＳ Ｐゴシック" charset="0"/>
                <a:cs typeface="Tahoma"/>
              </a:rPr>
              <a:t>40</a:t>
            </a:r>
            <a:r>
              <a:rPr kumimoji="0" lang="en-US" sz="5400" b="1" i="0" u="none" strike="noStrike" kern="1200" cap="none" spc="0" normalizeH="0" baseline="0" noProof="0" dirty="0">
                <a:ln>
                  <a:noFill/>
                </a:ln>
                <a:solidFill>
                  <a:srgbClr val="FFFFFF"/>
                </a:solidFill>
                <a:effectLst/>
                <a:uLnTx/>
                <a:uFillTx/>
                <a:latin typeface="Tahoma"/>
                <a:ea typeface="ＭＳ Ｐゴシック" charset="0"/>
                <a:cs typeface="Tahoma"/>
              </a:rPr>
              <a:t>  </a:t>
            </a:r>
          </a:p>
        </p:txBody>
      </p:sp>
      <p:sp>
        <p:nvSpPr>
          <p:cNvPr id="8" name="TextBox 7">
            <a:extLst>
              <a:ext uri="{FF2B5EF4-FFF2-40B4-BE49-F238E27FC236}">
                <a16:creationId xmlns:a16="http://schemas.microsoft.com/office/drawing/2014/main" id="{86885AF0-AC01-C9B6-C47C-CB91DA93AA95}"/>
              </a:ext>
            </a:extLst>
          </p:cNvPr>
          <p:cNvSpPr txBox="1"/>
          <p:nvPr/>
        </p:nvSpPr>
        <p:spPr>
          <a:xfrm>
            <a:off x="5076056" y="1975669"/>
            <a:ext cx="1160512" cy="892552"/>
          </a:xfrm>
          <a:prstGeom prst="rect">
            <a:avLst/>
          </a:prstGeom>
          <a:solidFill>
            <a:schemeClr val="tx1"/>
          </a:solidFill>
          <a:scene3d>
            <a:camera prst="orthographicFront"/>
            <a:lightRig rig="threePt" dir="t"/>
          </a:scene3d>
          <a:sp3d>
            <a:bevelT/>
          </a:sp3d>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200" b="1" i="0" u="none" strike="noStrike" kern="1200" cap="none" spc="0" normalizeH="0" baseline="0" noProof="0" dirty="0">
                <a:ln>
                  <a:noFill/>
                </a:ln>
                <a:solidFill>
                  <a:srgbClr val="FFFFFF"/>
                </a:solidFill>
                <a:effectLst/>
                <a:uLnTx/>
                <a:uFillTx/>
                <a:latin typeface="Tahoma"/>
                <a:ea typeface="ＭＳ Ｐゴシック" charset="0"/>
                <a:cs typeface="Tahoma"/>
              </a:rPr>
              <a:t>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4" fill="hold" nodeType="clickEffect">
                                  <p:stCondLst>
                                    <p:cond delay="0"/>
                                  </p:stCondLst>
                                  <p:childTnLst>
                                    <p:animEffect transition="out" filter="wipe(down)">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1000"/>
                                        <p:tgtEl>
                                          <p:spTgt spid="7"/>
                                        </p:tgtEl>
                                      </p:cBhvr>
                                    </p:animEffect>
                                  </p:childTnLst>
                                </p:cTn>
                              </p:par>
                              <p:par>
                                <p:cTn id="12" presetID="22" presetClass="entr" presetSubtype="4"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A58D332-6F7C-0187-05ED-233ACA1B5BE0}"/>
              </a:ext>
            </a:extLst>
          </p:cNvPr>
          <p:cNvSpPr>
            <a:spLocks noChangeArrowheads="1"/>
          </p:cNvSpPr>
          <p:nvPr/>
        </p:nvSpPr>
        <p:spPr bwMode="auto">
          <a:xfrm>
            <a:off x="5313363" y="3000375"/>
            <a:ext cx="38306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800" b="1">
                <a:solidFill>
                  <a:srgbClr val="FFFFFF"/>
                </a:solidFill>
                <a:latin typeface="Tahoma" panose="020B0604030504040204" pitchFamily="34" charset="0"/>
                <a:cs typeface="Tahoma" panose="020B0604030504040204" pitchFamily="34" charset="0"/>
              </a:rPr>
              <a:t>Karoly Takacs  </a:t>
            </a:r>
            <a:r>
              <a:rPr lang="en-US" altLang="en-US" sz="1600" b="1" i="1">
                <a:solidFill>
                  <a:srgbClr val="FFFFFF"/>
                </a:solidFill>
                <a:latin typeface="Tahoma" panose="020B0604030504040204" pitchFamily="34" charset="0"/>
                <a:cs typeface="Tahoma" panose="020B0604030504040204" pitchFamily="34" charset="0"/>
              </a:rPr>
              <a:t>(1910-1976</a:t>
            </a:r>
            <a:r>
              <a:rPr lang="en-US" altLang="en-US" sz="1600" b="1">
                <a:solidFill>
                  <a:srgbClr val="FFFFFF"/>
                </a:solidFill>
                <a:latin typeface="Tahoma" panose="020B0604030504040204" pitchFamily="34" charset="0"/>
                <a:cs typeface="Tahoma" panose="020B0604030504040204" pitchFamily="34" charset="0"/>
              </a:rPr>
              <a:t>)</a:t>
            </a:r>
          </a:p>
        </p:txBody>
      </p:sp>
      <p:pic>
        <p:nvPicPr>
          <p:cNvPr id="3" name="Picture 2">
            <a:extLst>
              <a:ext uri="{FF2B5EF4-FFF2-40B4-BE49-F238E27FC236}">
                <a16:creationId xmlns:a16="http://schemas.microsoft.com/office/drawing/2014/main" id="{4F5C0628-8D6C-23E7-81E1-F46DD976C699}"/>
              </a:ext>
            </a:extLst>
          </p:cNvPr>
          <p:cNvPicPr>
            <a:picLocks noChangeAspect="1"/>
          </p:cNvPicPr>
          <p:nvPr/>
        </p:nvPicPr>
        <p:blipFill>
          <a:blip r:embed="rId3"/>
          <a:stretch>
            <a:fillRect/>
          </a:stretch>
        </p:blipFill>
        <p:spPr>
          <a:xfrm flipH="1">
            <a:off x="1076398" y="439737"/>
            <a:ext cx="3931775" cy="573865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976180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EF5D02-6700-E987-E5D8-2C87C37C1F0F}"/>
            </a:ext>
          </a:extLst>
        </p:cNvPr>
        <p:cNvGrpSpPr/>
        <p:nvPr/>
      </p:nvGrpSpPr>
      <p:grpSpPr>
        <a:xfrm>
          <a:off x="0" y="0"/>
          <a:ext cx="0" cy="0"/>
          <a:chOff x="0" y="0"/>
          <a:chExt cx="0" cy="0"/>
        </a:xfrm>
      </p:grpSpPr>
      <p:pic>
        <p:nvPicPr>
          <p:cNvPr id="14337" name="Picture 1">
            <a:extLst>
              <a:ext uri="{FF2B5EF4-FFF2-40B4-BE49-F238E27FC236}">
                <a16:creationId xmlns:a16="http://schemas.microsoft.com/office/drawing/2014/main" id="{760CFCBF-EF92-F615-697F-4000CD179DFF}"/>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601913" y="25400"/>
            <a:ext cx="38417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38" name="Group 8">
            <a:extLst>
              <a:ext uri="{FF2B5EF4-FFF2-40B4-BE49-F238E27FC236}">
                <a16:creationId xmlns:a16="http://schemas.microsoft.com/office/drawing/2014/main" id="{B1A3C068-7BF7-812F-62CB-9FB5DD17ED99}"/>
              </a:ext>
            </a:extLst>
          </p:cNvPr>
          <p:cNvGrpSpPr>
            <a:grpSpLocks/>
          </p:cNvGrpSpPr>
          <p:nvPr/>
        </p:nvGrpSpPr>
        <p:grpSpPr bwMode="auto">
          <a:xfrm>
            <a:off x="2916238" y="1989138"/>
            <a:ext cx="3321050" cy="922337"/>
            <a:chOff x="2915816" y="1988840"/>
            <a:chExt cx="3320752" cy="923330"/>
          </a:xfrm>
        </p:grpSpPr>
        <p:sp>
          <p:nvSpPr>
            <p:cNvPr id="10" name="TextBox 9">
              <a:extLst>
                <a:ext uri="{FF2B5EF4-FFF2-40B4-BE49-F238E27FC236}">
                  <a16:creationId xmlns:a16="http://schemas.microsoft.com/office/drawing/2014/main" id="{50904957-0D0F-2326-AC90-0386A675A876}"/>
                </a:ext>
              </a:extLst>
            </p:cNvPr>
            <p:cNvSpPr txBox="1"/>
            <p:nvPr/>
          </p:nvSpPr>
          <p:spPr>
            <a:xfrm>
              <a:off x="2915816" y="1988840"/>
              <a:ext cx="2088232" cy="923330"/>
            </a:xfrm>
            <a:prstGeom prst="rect">
              <a:avLst/>
            </a:prstGeom>
            <a:solidFill>
              <a:schemeClr val="tx1"/>
            </a:solidFill>
            <a:scene3d>
              <a:camera prst="orthographicFront"/>
              <a:lightRig rig="threePt" dir="t"/>
            </a:scene3d>
            <a:sp3d>
              <a:bevelT/>
            </a:sp3d>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5400" b="1" i="0" u="none" strike="noStrike" kern="1200" cap="none" spc="0" normalizeH="0" baseline="0" noProof="0" dirty="0">
                <a:ln>
                  <a:noFill/>
                </a:ln>
                <a:solidFill>
                  <a:srgbClr val="FFFFFF"/>
                </a:solidFill>
                <a:effectLst/>
                <a:uLnTx/>
                <a:uFillTx/>
                <a:latin typeface="Tahoma"/>
                <a:ea typeface="ＭＳ Ｐゴシック" charset="0"/>
                <a:cs typeface="Tahoma"/>
              </a:endParaRPr>
            </a:p>
          </p:txBody>
        </p:sp>
        <p:sp>
          <p:nvSpPr>
            <p:cNvPr id="11" name="TextBox 10">
              <a:extLst>
                <a:ext uri="{FF2B5EF4-FFF2-40B4-BE49-F238E27FC236}">
                  <a16:creationId xmlns:a16="http://schemas.microsoft.com/office/drawing/2014/main" id="{A977C95D-8361-F793-27E7-C098EE064E55}"/>
                </a:ext>
              </a:extLst>
            </p:cNvPr>
            <p:cNvSpPr txBox="1"/>
            <p:nvPr/>
          </p:nvSpPr>
          <p:spPr>
            <a:xfrm>
              <a:off x="5076056" y="1988840"/>
              <a:ext cx="1160512" cy="892552"/>
            </a:xfrm>
            <a:prstGeom prst="rect">
              <a:avLst/>
            </a:prstGeom>
            <a:solidFill>
              <a:schemeClr val="tx1"/>
            </a:solidFill>
            <a:scene3d>
              <a:camera prst="orthographicFront"/>
              <a:lightRig rig="threePt" dir="t"/>
            </a:scene3d>
            <a:sp3d>
              <a:bevelT/>
            </a:sp3d>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5200" b="1" i="0" u="none" strike="noStrike" kern="1200" cap="none" spc="0" normalizeH="0" baseline="0" noProof="0" dirty="0">
                <a:ln>
                  <a:noFill/>
                </a:ln>
                <a:solidFill>
                  <a:srgbClr val="FFFFFF"/>
                </a:solidFill>
                <a:effectLst/>
                <a:uLnTx/>
                <a:uFillTx/>
                <a:latin typeface="Tahoma"/>
                <a:ea typeface="ＭＳ Ｐゴシック" charset="0"/>
                <a:cs typeface="Tahoma"/>
              </a:endParaRPr>
            </a:p>
          </p:txBody>
        </p:sp>
      </p:grpSp>
      <p:grpSp>
        <p:nvGrpSpPr>
          <p:cNvPr id="4" name="Group 3">
            <a:extLst>
              <a:ext uri="{FF2B5EF4-FFF2-40B4-BE49-F238E27FC236}">
                <a16:creationId xmlns:a16="http://schemas.microsoft.com/office/drawing/2014/main" id="{E273FCB6-3226-BA7A-0D18-9E2C4FDEE35B}"/>
              </a:ext>
            </a:extLst>
          </p:cNvPr>
          <p:cNvGrpSpPr>
            <a:grpSpLocks/>
          </p:cNvGrpSpPr>
          <p:nvPr/>
        </p:nvGrpSpPr>
        <p:grpSpPr bwMode="auto">
          <a:xfrm>
            <a:off x="2916238" y="1989138"/>
            <a:ext cx="3321050" cy="922337"/>
            <a:chOff x="2915816" y="1988840"/>
            <a:chExt cx="3320752" cy="923330"/>
          </a:xfrm>
        </p:grpSpPr>
        <p:sp>
          <p:nvSpPr>
            <p:cNvPr id="3" name="TextBox 2">
              <a:extLst>
                <a:ext uri="{FF2B5EF4-FFF2-40B4-BE49-F238E27FC236}">
                  <a16:creationId xmlns:a16="http://schemas.microsoft.com/office/drawing/2014/main" id="{EC9484B2-2D33-FC8B-0283-B47617EE6B1F}"/>
                </a:ext>
              </a:extLst>
            </p:cNvPr>
            <p:cNvSpPr txBox="1"/>
            <p:nvPr/>
          </p:nvSpPr>
          <p:spPr>
            <a:xfrm>
              <a:off x="2915816" y="1988840"/>
              <a:ext cx="2088232" cy="923330"/>
            </a:xfrm>
            <a:prstGeom prst="rect">
              <a:avLst/>
            </a:prstGeom>
            <a:solidFill>
              <a:schemeClr val="tx1"/>
            </a:solidFill>
            <a:scene3d>
              <a:camera prst="orthographicFront"/>
              <a:lightRig rig="threePt" dir="t"/>
            </a:scene3d>
            <a:sp3d>
              <a:bevelT/>
            </a:sp3d>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5400" b="1" dirty="0">
                  <a:solidFill>
                    <a:srgbClr val="FFFFFF"/>
                  </a:solidFill>
                  <a:latin typeface="Tahoma"/>
                  <a:ea typeface="ＭＳ Ｐゴシック" charset="0"/>
                  <a:cs typeface="Tahoma"/>
                </a:rPr>
                <a:t>1940</a:t>
              </a:r>
              <a:endParaRPr kumimoji="0" lang="en-US" sz="5400" b="1" i="0" u="none" strike="noStrike" kern="1200" cap="none" spc="0" normalizeH="0" baseline="0" noProof="0" dirty="0">
                <a:ln>
                  <a:noFill/>
                </a:ln>
                <a:solidFill>
                  <a:srgbClr val="FFFFFF"/>
                </a:solidFill>
                <a:effectLst/>
                <a:uLnTx/>
                <a:uFillTx/>
                <a:latin typeface="Tahoma"/>
                <a:ea typeface="ＭＳ Ｐゴシック" charset="0"/>
                <a:cs typeface="Tahoma"/>
              </a:endParaRPr>
            </a:p>
          </p:txBody>
        </p:sp>
        <p:sp>
          <p:nvSpPr>
            <p:cNvPr id="6" name="TextBox 5">
              <a:extLst>
                <a:ext uri="{FF2B5EF4-FFF2-40B4-BE49-F238E27FC236}">
                  <a16:creationId xmlns:a16="http://schemas.microsoft.com/office/drawing/2014/main" id="{12CE2E86-7B6A-BC57-71AD-DACE1F742B0B}"/>
                </a:ext>
              </a:extLst>
            </p:cNvPr>
            <p:cNvSpPr txBox="1"/>
            <p:nvPr/>
          </p:nvSpPr>
          <p:spPr>
            <a:xfrm>
              <a:off x="5076056" y="1988840"/>
              <a:ext cx="1160512" cy="892552"/>
            </a:xfrm>
            <a:prstGeom prst="rect">
              <a:avLst/>
            </a:prstGeom>
            <a:solidFill>
              <a:schemeClr val="tx1"/>
            </a:solidFill>
            <a:scene3d>
              <a:camera prst="orthographicFront"/>
              <a:lightRig rig="threePt" dir="t"/>
            </a:scene3d>
            <a:sp3d>
              <a:bevelT/>
            </a:sp3d>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200" b="1" i="0" u="none" strike="noStrike" kern="1200" cap="none" spc="0" normalizeH="0" baseline="0" noProof="0" dirty="0">
                  <a:ln>
                    <a:noFill/>
                  </a:ln>
                  <a:solidFill>
                    <a:srgbClr val="FFFFFF"/>
                  </a:solidFill>
                  <a:effectLst/>
                  <a:uLnTx/>
                  <a:uFillTx/>
                  <a:latin typeface="Tahoma"/>
                  <a:ea typeface="ＭＳ Ｐゴシック" charset="0"/>
                  <a:cs typeface="Tahoma"/>
                </a:rPr>
                <a:t>CE</a:t>
              </a:r>
            </a:p>
          </p:txBody>
        </p:sp>
      </p:grpSp>
      <p:sp>
        <p:nvSpPr>
          <p:cNvPr id="7" name="TextBox 6">
            <a:extLst>
              <a:ext uri="{FF2B5EF4-FFF2-40B4-BE49-F238E27FC236}">
                <a16:creationId xmlns:a16="http://schemas.microsoft.com/office/drawing/2014/main" id="{726DC8DB-1390-DE6D-3AE7-80F63C0D2A4E}"/>
              </a:ext>
            </a:extLst>
          </p:cNvPr>
          <p:cNvSpPr txBox="1"/>
          <p:nvPr/>
        </p:nvSpPr>
        <p:spPr>
          <a:xfrm>
            <a:off x="2950690" y="1989138"/>
            <a:ext cx="2088232" cy="923330"/>
          </a:xfrm>
          <a:prstGeom prst="rect">
            <a:avLst/>
          </a:prstGeom>
          <a:solidFill>
            <a:schemeClr val="tx1"/>
          </a:solidFill>
          <a:scene3d>
            <a:camera prst="orthographicFront"/>
            <a:lightRig rig="threePt" dir="t"/>
          </a:scene3d>
          <a:sp3d>
            <a:bevelT/>
          </a:sp3d>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srgbClr val="FFFFFF"/>
                </a:solidFill>
                <a:effectLst/>
                <a:uLnTx/>
                <a:uFillTx/>
                <a:latin typeface="Tahoma"/>
                <a:ea typeface="ＭＳ Ｐゴシック" charset="0"/>
                <a:cs typeface="Tahoma"/>
              </a:rPr>
              <a:t>1948  </a:t>
            </a:r>
          </a:p>
        </p:txBody>
      </p:sp>
      <p:sp>
        <p:nvSpPr>
          <p:cNvPr id="8" name="TextBox 7">
            <a:extLst>
              <a:ext uri="{FF2B5EF4-FFF2-40B4-BE49-F238E27FC236}">
                <a16:creationId xmlns:a16="http://schemas.microsoft.com/office/drawing/2014/main" id="{06756A6D-6CF1-AED5-BE76-F8E2C85795D2}"/>
              </a:ext>
            </a:extLst>
          </p:cNvPr>
          <p:cNvSpPr txBox="1"/>
          <p:nvPr/>
        </p:nvSpPr>
        <p:spPr>
          <a:xfrm>
            <a:off x="5076056" y="1975669"/>
            <a:ext cx="1160512" cy="892552"/>
          </a:xfrm>
          <a:prstGeom prst="rect">
            <a:avLst/>
          </a:prstGeom>
          <a:solidFill>
            <a:schemeClr val="tx1"/>
          </a:solidFill>
          <a:scene3d>
            <a:camera prst="orthographicFront"/>
            <a:lightRig rig="threePt" dir="t"/>
          </a:scene3d>
          <a:sp3d>
            <a:bevelT/>
          </a:sp3d>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200" b="1" i="0" u="none" strike="noStrike" kern="1200" cap="none" spc="0" normalizeH="0" baseline="0" noProof="0" dirty="0">
                <a:ln>
                  <a:noFill/>
                </a:ln>
                <a:solidFill>
                  <a:srgbClr val="FFFFFF"/>
                </a:solidFill>
                <a:effectLst/>
                <a:uLnTx/>
                <a:uFillTx/>
                <a:latin typeface="Tahoma"/>
                <a:ea typeface="ＭＳ Ｐゴシック" charset="0"/>
                <a:cs typeface="Tahoma"/>
              </a:rPr>
              <a:t>CE</a:t>
            </a:r>
          </a:p>
        </p:txBody>
      </p:sp>
    </p:spTree>
    <p:extLst>
      <p:ext uri="{BB962C8B-B14F-4D97-AF65-F5344CB8AC3E}">
        <p14:creationId xmlns:p14="http://schemas.microsoft.com/office/powerpoint/2010/main" val="2969005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4" fill="hold" nodeType="clickEffect">
                                  <p:stCondLst>
                                    <p:cond delay="0"/>
                                  </p:stCondLst>
                                  <p:childTnLst>
                                    <p:animEffect transition="out" filter="wipe(down)">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1000"/>
                                        <p:tgtEl>
                                          <p:spTgt spid="7"/>
                                        </p:tgtEl>
                                      </p:cBhvr>
                                    </p:animEffect>
                                  </p:childTnLst>
                                </p:cTn>
                              </p:par>
                              <p:par>
                                <p:cTn id="12" presetID="22" presetClass="entr" presetSubtype="4"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lue world map">
            <a:extLst>
              <a:ext uri="{FF2B5EF4-FFF2-40B4-BE49-F238E27FC236}">
                <a16:creationId xmlns:a16="http://schemas.microsoft.com/office/drawing/2014/main" id="{59BD2BF9-1985-7988-2325-7FA78C089C8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904" y="728700"/>
            <a:ext cx="9235809" cy="5400600"/>
          </a:xfrm>
          <a:prstGeom prst="rect">
            <a:avLst/>
          </a:prstGeom>
        </p:spPr>
      </p:pic>
      <p:sp>
        <p:nvSpPr>
          <p:cNvPr id="15362" name="AutoShape 4">
            <a:extLst>
              <a:ext uri="{FF2B5EF4-FFF2-40B4-BE49-F238E27FC236}">
                <a16:creationId xmlns:a16="http://schemas.microsoft.com/office/drawing/2014/main" id="{43D1B580-A240-C34C-BE95-4F44AEFB5C68}"/>
              </a:ext>
            </a:extLst>
          </p:cNvPr>
          <p:cNvSpPr>
            <a:spLocks noChangeArrowheads="1"/>
          </p:cNvSpPr>
          <p:nvPr/>
        </p:nvSpPr>
        <p:spPr bwMode="auto">
          <a:xfrm rot="954738">
            <a:off x="4300473" y="1640963"/>
            <a:ext cx="228600" cy="762000"/>
          </a:xfrm>
          <a:prstGeom prst="downArrow">
            <a:avLst>
              <a:gd name="adj1" fmla="val 50000"/>
              <a:gd name="adj2" fmla="val 83333"/>
            </a:avLst>
          </a:prstGeom>
          <a:solidFill>
            <a:srgbClr val="FF000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pic>
        <p:nvPicPr>
          <p:cNvPr id="2" name="Picture 4">
            <a:extLst>
              <a:ext uri="{FF2B5EF4-FFF2-40B4-BE49-F238E27FC236}">
                <a16:creationId xmlns:a16="http://schemas.microsoft.com/office/drawing/2014/main" id="{F11B401C-D967-5490-61E6-3B1E5C23DB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13" y="4737100"/>
            <a:ext cx="1933575" cy="1289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A11E359-75E9-CB04-1541-0313DD3DB848}"/>
              </a:ext>
            </a:extLst>
          </p:cNvPr>
          <p:cNvPicPr>
            <a:picLocks noChangeAspect="1"/>
          </p:cNvPicPr>
          <p:nvPr/>
        </p:nvPicPr>
        <p:blipFill rotWithShape="1">
          <a:blip r:embed="rId3"/>
          <a:srcRect t="8230" r="19810" b="3498"/>
          <a:stretch/>
        </p:blipFill>
        <p:spPr>
          <a:xfrm>
            <a:off x="395536" y="404664"/>
            <a:ext cx="3681589" cy="60536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0552D484-E14B-E8D2-20DB-8C17799EB0E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rot="812547">
            <a:off x="3434768" y="1337283"/>
            <a:ext cx="4594809" cy="333860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7412" name="Rectangle 2">
            <a:extLst>
              <a:ext uri="{FF2B5EF4-FFF2-40B4-BE49-F238E27FC236}">
                <a16:creationId xmlns:a16="http://schemas.microsoft.com/office/drawing/2014/main" id="{D32923CE-44A8-E468-CBE4-F2A9867B8136}"/>
              </a:ext>
            </a:extLst>
          </p:cNvPr>
          <p:cNvSpPr>
            <a:spLocks noChangeArrowheads="1"/>
          </p:cNvSpPr>
          <p:nvPr/>
        </p:nvSpPr>
        <p:spPr bwMode="auto">
          <a:xfrm>
            <a:off x="4362450" y="5248275"/>
            <a:ext cx="34417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2000" b="1">
                <a:solidFill>
                  <a:srgbClr val="FFFFFF"/>
                </a:solidFill>
                <a:latin typeface="Tahoma" panose="020B0604030504040204" pitchFamily="34" charset="0"/>
                <a:cs typeface="Tahoma" panose="020B0604030504040204" pitchFamily="34" charset="0"/>
              </a:rPr>
              <a:t>1948: Gold medal winner</a:t>
            </a:r>
          </a:p>
          <a:p>
            <a:pPr eaLnBrk="1" hangingPunct="1"/>
            <a:r>
              <a:rPr lang="en-US" altLang="en-US" sz="2000" b="1">
                <a:solidFill>
                  <a:srgbClr val="FFFFFF"/>
                </a:solidFill>
                <a:latin typeface="Tahoma" panose="020B0604030504040204" pitchFamily="34" charset="0"/>
                <a:cs typeface="Tahoma" panose="020B0604030504040204" pitchFamily="34" charset="0"/>
              </a:rPr>
              <a:t>1952: Gold medal winner</a:t>
            </a:r>
          </a:p>
          <a:p>
            <a:pPr eaLnBrk="1" hangingPunct="1"/>
            <a:r>
              <a:rPr lang="en-US" altLang="en-US" sz="2000" b="1">
                <a:solidFill>
                  <a:srgbClr val="FFFFFF"/>
                </a:solidFill>
                <a:latin typeface="Tahoma" panose="020B0604030504040204" pitchFamily="34" charset="0"/>
                <a:cs typeface="Tahoma" panose="020B0604030504040204" pitchFamily="34" charset="0"/>
              </a:rPr>
              <a:t>1956: 8</a:t>
            </a:r>
            <a:r>
              <a:rPr lang="en-US" altLang="en-US" sz="2000" b="1" baseline="30000">
                <a:solidFill>
                  <a:srgbClr val="FFFFFF"/>
                </a:solidFill>
                <a:latin typeface="Tahoma" panose="020B0604030504040204" pitchFamily="34" charset="0"/>
                <a:cs typeface="Tahoma" panose="020B0604030504040204" pitchFamily="34" charset="0"/>
              </a:rPr>
              <a:t>th</a:t>
            </a:r>
            <a:r>
              <a:rPr lang="en-US" altLang="en-US" sz="2000" b="1">
                <a:solidFill>
                  <a:srgbClr val="FFFFFF"/>
                </a:solidFill>
                <a:latin typeface="Tahoma" panose="020B0604030504040204" pitchFamily="34" charset="0"/>
                <a:cs typeface="Tahoma" panose="020B0604030504040204" pitchFamily="34" charset="0"/>
              </a:rPr>
              <a:t>, aged 46</a:t>
            </a:r>
          </a:p>
        </p:txBody>
      </p:sp>
      <p:pic>
        <p:nvPicPr>
          <p:cNvPr id="3" name="Picture 2" descr="A black background with green dots&#10;&#10;Description automatically generated">
            <a:extLst>
              <a:ext uri="{FF2B5EF4-FFF2-40B4-BE49-F238E27FC236}">
                <a16:creationId xmlns:a16="http://schemas.microsoft.com/office/drawing/2014/main" id="{497D06DE-AFC9-D59C-84F7-394024ED2F49}"/>
              </a:ext>
            </a:extLst>
          </p:cNvPr>
          <p:cNvPicPr>
            <a:picLocks noChangeAspect="1"/>
          </p:cNvPicPr>
          <p:nvPr/>
        </p:nvPicPr>
        <p:blipFill rotWithShape="1">
          <a:blip r:embed="rId5">
            <a:duotone>
              <a:schemeClr val="accent3">
                <a:shade val="45000"/>
                <a:satMod val="135000"/>
              </a:schemeClr>
              <a:prstClr val="white"/>
            </a:duotone>
            <a:extLst>
              <a:ext uri="{28A0092B-C50C-407E-A947-70E740481C1C}">
                <a14:useLocalDpi xmlns:a14="http://schemas.microsoft.com/office/drawing/2010/main" val="0"/>
              </a:ext>
            </a:extLst>
          </a:blip>
          <a:srcRect/>
          <a:stretch/>
        </p:blipFill>
        <p:spPr>
          <a:xfrm>
            <a:off x="7804150" y="-155935"/>
            <a:ext cx="1427995" cy="18416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412">
                                            <p:txEl>
                                              <p:pRg st="0" end="0"/>
                                            </p:txEl>
                                          </p:spTgt>
                                        </p:tgtEl>
                                        <p:attrNameLst>
                                          <p:attrName>style.visibility</p:attrName>
                                        </p:attrNameLst>
                                      </p:cBhvr>
                                      <p:to>
                                        <p:strVal val="visible"/>
                                      </p:to>
                                    </p:set>
                                    <p:animEffect transition="in" filter="fade">
                                      <p:cBhvr>
                                        <p:cTn id="7" dur="500"/>
                                        <p:tgtEl>
                                          <p:spTgt spid="1741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7412">
                                            <p:txEl>
                                              <p:pRg st="1" end="1"/>
                                            </p:txEl>
                                          </p:spTgt>
                                        </p:tgtEl>
                                        <p:attrNameLst>
                                          <p:attrName>style.visibility</p:attrName>
                                        </p:attrNameLst>
                                      </p:cBhvr>
                                      <p:to>
                                        <p:strVal val="visible"/>
                                      </p:to>
                                    </p:set>
                                    <p:animEffect transition="in" filter="fade">
                                      <p:cBhvr>
                                        <p:cTn id="12" dur="500"/>
                                        <p:tgtEl>
                                          <p:spTgt spid="1741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7412">
                                            <p:txEl>
                                              <p:pRg st="2" end="2"/>
                                            </p:txEl>
                                          </p:spTgt>
                                        </p:tgtEl>
                                        <p:attrNameLst>
                                          <p:attrName>style.visibility</p:attrName>
                                        </p:attrNameLst>
                                      </p:cBhvr>
                                      <p:to>
                                        <p:strVal val="visible"/>
                                      </p:to>
                                    </p:set>
                                    <p:animEffect transition="in" filter="fade">
                                      <p:cBhvr>
                                        <p:cTn id="17" dur="500"/>
                                        <p:tgtEl>
                                          <p:spTgt spid="174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red and white target&#10;&#10;Description automatically generated">
            <a:extLst>
              <a:ext uri="{FF2B5EF4-FFF2-40B4-BE49-F238E27FC236}">
                <a16:creationId xmlns:a16="http://schemas.microsoft.com/office/drawing/2014/main" id="{D7E6F53A-177B-4EFE-5F28-C44D35871B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9858" y="528638"/>
            <a:ext cx="5524284" cy="5800725"/>
          </a:xfrm>
          <a:prstGeom prst="rect">
            <a:avLst/>
          </a:prstGeom>
        </p:spPr>
      </p:pic>
      <p:sp>
        <p:nvSpPr>
          <p:cNvPr id="3" name="Rectangle 2">
            <a:extLst>
              <a:ext uri="{FF2B5EF4-FFF2-40B4-BE49-F238E27FC236}">
                <a16:creationId xmlns:a16="http://schemas.microsoft.com/office/drawing/2014/main" id="{CE5C5569-1E62-E333-EA58-E7D2C8F650A9}"/>
              </a:ext>
            </a:extLst>
          </p:cNvPr>
          <p:cNvSpPr/>
          <p:nvPr/>
        </p:nvSpPr>
        <p:spPr>
          <a:xfrm rot="20330279">
            <a:off x="4463063" y="2195810"/>
            <a:ext cx="4275529" cy="769441"/>
          </a:xfrm>
          <a:prstGeom prst="rect">
            <a:avLst/>
          </a:prstGeom>
          <a:noFill/>
        </p:spPr>
        <p:txBody>
          <a:bodyPr wrap="none" lIns="91440" tIns="45720" rIns="91440" bIns="45720">
            <a:prstTxWarp prst="textFadeLeft">
              <a:avLst/>
            </a:prstTxWarp>
            <a:spAutoFit/>
          </a:bodyPr>
          <a:lstStyle/>
          <a:p>
            <a:pPr algn="ctr"/>
            <a:r>
              <a:rPr lang="en-GB" sz="4400" b="1" cap="none" spc="0" dirty="0">
                <a:ln w="0"/>
                <a:solidFill>
                  <a:srgbClr val="00B0F0"/>
                </a:solidFill>
                <a:effectLst>
                  <a:outerShdw blurRad="38100" dist="19050" dir="2700000" algn="tl" rotWithShape="0">
                    <a:schemeClr val="dk1">
                      <a:alpha val="40000"/>
                    </a:schemeClr>
                  </a:outerShdw>
                </a:effectLst>
                <a:latin typeface="Century Gothic" panose="020B0502020202020204" pitchFamily="34" charset="0"/>
              </a:rPr>
              <a:t>Think positively</a:t>
            </a:r>
          </a:p>
        </p:txBody>
      </p:sp>
      <p:sp>
        <p:nvSpPr>
          <p:cNvPr id="4" name="Rectangle 3">
            <a:extLst>
              <a:ext uri="{FF2B5EF4-FFF2-40B4-BE49-F238E27FC236}">
                <a16:creationId xmlns:a16="http://schemas.microsoft.com/office/drawing/2014/main" id="{E8345BAA-70EB-2061-4935-D222B40CA11A}"/>
              </a:ext>
            </a:extLst>
          </p:cNvPr>
          <p:cNvSpPr/>
          <p:nvPr/>
        </p:nvSpPr>
        <p:spPr>
          <a:xfrm rot="1657209">
            <a:off x="912322" y="1770967"/>
            <a:ext cx="3782840" cy="769441"/>
          </a:xfrm>
          <a:prstGeom prst="rect">
            <a:avLst/>
          </a:prstGeom>
          <a:noFill/>
        </p:spPr>
        <p:txBody>
          <a:bodyPr wrap="none" lIns="91440" tIns="45720" rIns="91440" bIns="45720">
            <a:prstTxWarp prst="textFadeRight">
              <a:avLst/>
            </a:prstTxWarp>
            <a:spAutoFit/>
          </a:bodyPr>
          <a:lstStyle/>
          <a:p>
            <a:pPr algn="ctr"/>
            <a:r>
              <a:rPr lang="en-GB" sz="4400" b="1" dirty="0">
                <a:ln w="0"/>
                <a:solidFill>
                  <a:srgbClr val="00B0F0"/>
                </a:solidFill>
                <a:effectLst>
                  <a:outerShdw blurRad="38100" dist="19050" dir="2700000" algn="tl" rotWithShape="0">
                    <a:schemeClr val="dk1">
                      <a:alpha val="40000"/>
                    </a:schemeClr>
                  </a:outerShdw>
                </a:effectLst>
                <a:latin typeface="Century Gothic" panose="020B0502020202020204" pitchFamily="34" charset="0"/>
              </a:rPr>
              <a:t>Have a go!</a:t>
            </a:r>
            <a:endParaRPr lang="en-GB" sz="4400" b="1" cap="none" spc="0" dirty="0">
              <a:ln w="0"/>
              <a:solidFill>
                <a:srgbClr val="00B0F0"/>
              </a:solidFill>
              <a:effectLst>
                <a:outerShdw blurRad="38100" dist="19050" dir="2700000" algn="tl" rotWithShape="0">
                  <a:schemeClr val="dk1">
                    <a:alpha val="40000"/>
                  </a:schemeClr>
                </a:outerShdw>
              </a:effectLst>
              <a:latin typeface="Century Gothic" panose="020B0502020202020204" pitchFamily="34" charset="0"/>
            </a:endParaRPr>
          </a:p>
        </p:txBody>
      </p:sp>
      <p:sp>
        <p:nvSpPr>
          <p:cNvPr id="5" name="Rectangle 4">
            <a:extLst>
              <a:ext uri="{FF2B5EF4-FFF2-40B4-BE49-F238E27FC236}">
                <a16:creationId xmlns:a16="http://schemas.microsoft.com/office/drawing/2014/main" id="{5F5386B3-8B72-D584-DDE9-49F22AD415F3}"/>
              </a:ext>
            </a:extLst>
          </p:cNvPr>
          <p:cNvSpPr/>
          <p:nvPr/>
        </p:nvSpPr>
        <p:spPr>
          <a:xfrm rot="2205806">
            <a:off x="3953113" y="4631963"/>
            <a:ext cx="4275529" cy="769441"/>
          </a:xfrm>
          <a:prstGeom prst="rect">
            <a:avLst/>
          </a:prstGeom>
          <a:noFill/>
        </p:spPr>
        <p:txBody>
          <a:bodyPr wrap="none" lIns="91440" tIns="45720" rIns="91440" bIns="45720">
            <a:prstTxWarp prst="textFadeLeft">
              <a:avLst/>
            </a:prstTxWarp>
            <a:spAutoFit/>
          </a:bodyPr>
          <a:lstStyle/>
          <a:p>
            <a:pPr algn="ctr"/>
            <a:r>
              <a:rPr lang="en-GB" sz="4400" b="1" dirty="0">
                <a:ln w="0"/>
                <a:solidFill>
                  <a:srgbClr val="00B0F0"/>
                </a:solidFill>
                <a:effectLst>
                  <a:outerShdw blurRad="38100" dist="19050" dir="2700000" algn="tl" rotWithShape="0">
                    <a:schemeClr val="dk1">
                      <a:alpha val="40000"/>
                    </a:schemeClr>
                  </a:outerShdw>
                </a:effectLst>
                <a:latin typeface="Century Gothic" panose="020B0502020202020204" pitchFamily="34" charset="0"/>
              </a:rPr>
              <a:t>Work together</a:t>
            </a:r>
            <a:endParaRPr lang="en-GB" sz="4400" b="1" cap="none" spc="0" dirty="0">
              <a:ln w="0"/>
              <a:solidFill>
                <a:srgbClr val="00B0F0"/>
              </a:solidFill>
              <a:effectLst>
                <a:outerShdw blurRad="38100" dist="19050" dir="2700000" algn="tl" rotWithShape="0">
                  <a:schemeClr val="dk1">
                    <a:alpha val="40000"/>
                  </a:schemeClr>
                </a:outerShdw>
              </a:effectLst>
              <a:latin typeface="Century Gothic" panose="020B0502020202020204" pitchFamily="34" charset="0"/>
            </a:endParaRPr>
          </a:p>
        </p:txBody>
      </p:sp>
      <p:sp>
        <p:nvSpPr>
          <p:cNvPr id="6" name="Rectangle 5">
            <a:extLst>
              <a:ext uri="{FF2B5EF4-FFF2-40B4-BE49-F238E27FC236}">
                <a16:creationId xmlns:a16="http://schemas.microsoft.com/office/drawing/2014/main" id="{27F57726-27D2-1FA5-9AC1-F79FC7F2F354}"/>
              </a:ext>
            </a:extLst>
          </p:cNvPr>
          <p:cNvSpPr/>
          <p:nvPr/>
        </p:nvSpPr>
        <p:spPr>
          <a:xfrm rot="20331058">
            <a:off x="513933" y="3731766"/>
            <a:ext cx="3782840" cy="769441"/>
          </a:xfrm>
          <a:prstGeom prst="rect">
            <a:avLst/>
          </a:prstGeom>
          <a:noFill/>
        </p:spPr>
        <p:txBody>
          <a:bodyPr wrap="none" lIns="91440" tIns="45720" rIns="91440" bIns="45720">
            <a:prstTxWarp prst="textFadeRight">
              <a:avLst/>
            </a:prstTxWarp>
            <a:spAutoFit/>
          </a:bodyPr>
          <a:lstStyle/>
          <a:p>
            <a:pPr algn="ctr"/>
            <a:r>
              <a:rPr lang="en-GB" sz="4400" b="1" cap="none" spc="0" dirty="0">
                <a:ln w="0"/>
                <a:solidFill>
                  <a:srgbClr val="00B0F0"/>
                </a:solidFill>
                <a:effectLst>
                  <a:outerShdw blurRad="38100" dist="19050" dir="2700000" algn="tl" rotWithShape="0">
                    <a:schemeClr val="dk1">
                      <a:alpha val="40000"/>
                    </a:schemeClr>
                  </a:outerShdw>
                </a:effectLst>
                <a:latin typeface="Century Gothic" panose="020B0502020202020204" pitchFamily="34" charset="0"/>
              </a:rPr>
              <a:t>Keep on trying</a:t>
            </a:r>
          </a:p>
        </p:txBody>
      </p:sp>
    </p:spTree>
    <p:extLst>
      <p:ext uri="{BB962C8B-B14F-4D97-AF65-F5344CB8AC3E}">
        <p14:creationId xmlns:p14="http://schemas.microsoft.com/office/powerpoint/2010/main" val="618308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1+#ppt_w/2"/>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7EE44-4CEF-931A-C4C0-9C8D220932F2}"/>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EB5992AE-0A1A-63EA-A5E8-DA586BB40EED}"/>
              </a:ext>
            </a:extLst>
          </p:cNvPr>
          <p:cNvSpPr txBox="1">
            <a:spLocks noChangeArrowheads="1"/>
          </p:cNvSpPr>
          <p:nvPr/>
        </p:nvSpPr>
        <p:spPr bwMode="auto">
          <a:xfrm>
            <a:off x="4886325" y="649778"/>
            <a:ext cx="4001625" cy="5558445"/>
          </a:xfrm>
          <a:prstGeom prst="rect">
            <a:avLst/>
          </a:prstGeom>
          <a:solidFill>
            <a:sysClr val="window" lastClr="FFFFFF">
              <a:alpha val="61000"/>
            </a:sys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0" algn="ctr" fontAlgn="auto">
              <a:spcAft>
                <a:spcPts val="0"/>
              </a:spcAft>
              <a:buNone/>
              <a:defRPr/>
            </a:pPr>
            <a:r>
              <a:rPr lang="en-GB" sz="2800" b="1" dirty="0">
                <a:solidFill>
                  <a:prstClr val="black"/>
                </a:solidFill>
                <a:latin typeface="Century Gothic" panose="020B0502020202020204" pitchFamily="34" charset="0"/>
              </a:rPr>
              <a:t>….I wonder if you’re facing a problem today?……</a:t>
            </a:r>
          </a:p>
          <a:p>
            <a:pPr lvl="0" algn="ctr" fontAlgn="auto">
              <a:spcAft>
                <a:spcPts val="0"/>
              </a:spcAft>
              <a:buNone/>
              <a:defRPr/>
            </a:pPr>
            <a:endParaRPr lang="en-GB" sz="1200" b="1" dirty="0">
              <a:solidFill>
                <a:prstClr val="black"/>
              </a:solidFill>
              <a:latin typeface="Century Gothic" panose="020B0502020202020204" pitchFamily="34" charset="0"/>
            </a:endParaRPr>
          </a:p>
          <a:p>
            <a:pPr lvl="0" algn="ctr" fontAlgn="auto">
              <a:spcAft>
                <a:spcPts val="0"/>
              </a:spcAft>
              <a:buNone/>
              <a:defRPr/>
            </a:pPr>
            <a:r>
              <a:rPr kumimoji="0" lang="en-GB" sz="2800" b="1" i="0" u="none" strike="noStrike" kern="1200" cap="none" spc="0" normalizeH="0" baseline="0" noProof="0" dirty="0">
                <a:ln>
                  <a:noFill/>
                </a:ln>
                <a:solidFill>
                  <a:prstClr val="black"/>
                </a:solidFill>
                <a:effectLst/>
                <a:uLnTx/>
                <a:uFillTx/>
                <a:latin typeface="Century Gothic" panose="020B0502020202020204" pitchFamily="34" charset="0"/>
                <a:ea typeface="MS PGothic" panose="020B0600070205080204" pitchFamily="34" charset="-128"/>
                <a:cs typeface="Times New Roman"/>
              </a:rPr>
              <a:t>….I </a:t>
            </a:r>
            <a:r>
              <a:rPr lang="en-GB" sz="2800" b="1" dirty="0">
                <a:solidFill>
                  <a:prstClr val="black"/>
                </a:solidFill>
                <a:latin typeface="Century Gothic" panose="020B0502020202020204" pitchFamily="34" charset="0"/>
              </a:rPr>
              <a:t>wonder what – or who – might help you to overcome that problem?....</a:t>
            </a:r>
          </a:p>
          <a:p>
            <a:pPr lvl="0" algn="ctr" fontAlgn="auto">
              <a:spcAft>
                <a:spcPts val="0"/>
              </a:spcAft>
              <a:buNone/>
              <a:defRPr/>
            </a:pPr>
            <a:endParaRPr lang="en-GB" sz="1800" b="1" dirty="0">
              <a:solidFill>
                <a:prstClr val="black"/>
              </a:solidFill>
              <a:latin typeface="Century Gothic" panose="020B0502020202020204" pitchFamily="34" charset="0"/>
            </a:endParaRPr>
          </a:p>
          <a:p>
            <a:pPr algn="ctr" fontAlgn="auto">
              <a:spcAft>
                <a:spcPts val="0"/>
              </a:spcAft>
              <a:buNone/>
              <a:defRPr/>
            </a:pPr>
            <a:r>
              <a:rPr lang="en-GB" sz="2800" b="1" dirty="0">
                <a:solidFill>
                  <a:prstClr val="black"/>
                </a:solidFill>
                <a:latin typeface="Century Gothic" panose="020B0502020202020204" pitchFamily="34" charset="0"/>
              </a:rPr>
              <a:t>….I wonder how the example of </a:t>
            </a:r>
            <a:r>
              <a:rPr lang="en-GB" sz="2800" b="1" dirty="0" err="1">
                <a:solidFill>
                  <a:prstClr val="black"/>
                </a:solidFill>
                <a:latin typeface="Century Gothic" panose="020B0502020202020204" pitchFamily="34" charset="0"/>
              </a:rPr>
              <a:t>Karoly</a:t>
            </a:r>
            <a:r>
              <a:rPr lang="en-GB" sz="2800" b="1" dirty="0">
                <a:solidFill>
                  <a:prstClr val="black"/>
                </a:solidFill>
                <a:latin typeface="Century Gothic" panose="020B0502020202020204" pitchFamily="34" charset="0"/>
              </a:rPr>
              <a:t> Takacs might help us this week?.....</a:t>
            </a:r>
          </a:p>
        </p:txBody>
      </p:sp>
      <p:pic>
        <p:nvPicPr>
          <p:cNvPr id="2" name="Picture 1">
            <a:extLst>
              <a:ext uri="{FF2B5EF4-FFF2-40B4-BE49-F238E27FC236}">
                <a16:creationId xmlns:a16="http://schemas.microsoft.com/office/drawing/2014/main" id="{678B47A8-3168-2091-8761-E2EA9DBC630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05817" y="1849742"/>
            <a:ext cx="4346960" cy="315851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967282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500"/>
                                        <p:tgtEl>
                                          <p:spTgt spid="7">
                                            <p:bg/>
                                          </p:spTgt>
                                        </p:tgtEl>
                                      </p:cBhvr>
                                    </p:animEffect>
                                  </p:childTnLst>
                                </p:cTn>
                              </p:par>
                            </p:childTnLst>
                          </p:cTn>
                        </p:par>
                        <p:par>
                          <p:cTn id="8" fill="hold">
                            <p:stCondLst>
                              <p:cond delay="500"/>
                            </p:stCondLst>
                            <p:childTnLst>
                              <p:par>
                                <p:cTn id="9" presetID="10" presetClass="entr" presetSubtype="0" fill="hold" nodeType="afterEffect">
                                  <p:stCondLst>
                                    <p:cond delay="0"/>
                                  </p:stCondLst>
                                  <p:iterate type="lt">
                                    <p:tmPct val="10000"/>
                                  </p:iterate>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iterate type="lt">
                                    <p:tmPct val="10000"/>
                                  </p:iterate>
                                  <p:childTnLst>
                                    <p:set>
                                      <p:cBhvr>
                                        <p:cTn id="15" dur="1" fill="hold">
                                          <p:stCondLst>
                                            <p:cond delay="0"/>
                                          </p:stCondLst>
                                        </p:cTn>
                                        <p:tgtEl>
                                          <p:spTgt spid="7">
                                            <p:txEl>
                                              <p:pRg st="2" end="2"/>
                                            </p:txEl>
                                          </p:spTgt>
                                        </p:tgtEl>
                                        <p:attrNameLst>
                                          <p:attrName>style.visibility</p:attrName>
                                        </p:attrNameLst>
                                      </p:cBhvr>
                                      <p:to>
                                        <p:strVal val="visible"/>
                                      </p:to>
                                    </p:set>
                                    <p:animEffect transition="in" filter="fade">
                                      <p:cBhvr>
                                        <p:cTn id="16" dur="500"/>
                                        <p:tgtEl>
                                          <p:spTgt spid="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iterate type="lt">
                                    <p:tmPct val="10000"/>
                                  </p:iterate>
                                  <p:childTnLst>
                                    <p:set>
                                      <p:cBhvr>
                                        <p:cTn id="20" dur="1" fill="hold">
                                          <p:stCondLst>
                                            <p:cond delay="0"/>
                                          </p:stCondLst>
                                        </p:cTn>
                                        <p:tgtEl>
                                          <p:spTgt spid="7">
                                            <p:txEl>
                                              <p:pRg st="4" end="4"/>
                                            </p:txEl>
                                          </p:spTgt>
                                        </p:tgtEl>
                                        <p:attrNameLst>
                                          <p:attrName>style.visibility</p:attrName>
                                        </p:attrNameLst>
                                      </p:cBhvr>
                                      <p:to>
                                        <p:strVal val="visible"/>
                                      </p:to>
                                    </p:set>
                                    <p:animEffect transition="in" filter="fade">
                                      <p:cBhvr>
                                        <p:cTn id="21"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hand holding a remote control in front of a television&#10;&#10;Description automatically generated">
            <a:extLst>
              <a:ext uri="{FF2B5EF4-FFF2-40B4-BE49-F238E27FC236}">
                <a16:creationId xmlns:a16="http://schemas.microsoft.com/office/drawing/2014/main" id="{534806EB-5749-2A75-BEC0-1E97EACE3C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0050"/>
            <a:ext cx="9144000" cy="6057900"/>
          </a:xfrm>
          <a:prstGeom prst="rect">
            <a:avLst/>
          </a:prstGeom>
          <a:ln>
            <a:solidFill>
              <a:schemeClr val="tx1"/>
            </a:solid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Box 3">
            <a:extLst>
              <a:ext uri="{FF2B5EF4-FFF2-40B4-BE49-F238E27FC236}">
                <a16:creationId xmlns:a16="http://schemas.microsoft.com/office/drawing/2014/main" id="{CAA4B07B-9428-458C-D2F3-9EB18E4BC743}"/>
              </a:ext>
            </a:extLst>
          </p:cNvPr>
          <p:cNvSpPr txBox="1">
            <a:spLocks noChangeArrowheads="1"/>
          </p:cNvSpPr>
          <p:nvPr/>
        </p:nvSpPr>
        <p:spPr bwMode="auto">
          <a:xfrm>
            <a:off x="393700" y="1890713"/>
            <a:ext cx="8358188"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GB" altLang="en-US" sz="5400">
                <a:latin typeface="Tahoma" panose="020B0604030504040204" pitchFamily="34" charset="0"/>
                <a:cs typeface="Tahoma" panose="020B0604030504040204" pitchFamily="34" charset="0"/>
              </a:rPr>
              <a:t>‘If any of you needs wise advice, you should ask God, who loves to help.’ </a:t>
            </a:r>
          </a:p>
          <a:p>
            <a:pPr algn="ctr"/>
            <a:r>
              <a:rPr lang="en-GB" altLang="en-US" sz="3200" i="1">
                <a:latin typeface="Tahoma" panose="020B0604030504040204" pitchFamily="34" charset="0"/>
                <a:cs typeface="Tahoma" panose="020B0604030504040204" pitchFamily="34" charset="0"/>
              </a:rPr>
              <a:t>(James 1:5)</a:t>
            </a:r>
          </a:p>
        </p:txBody>
      </p:sp>
      <p:sp>
        <p:nvSpPr>
          <p:cNvPr id="3" name="TextBox 3">
            <a:extLst>
              <a:ext uri="{FF2B5EF4-FFF2-40B4-BE49-F238E27FC236}">
                <a16:creationId xmlns:a16="http://schemas.microsoft.com/office/drawing/2014/main" id="{E6FAD724-679F-1BBB-4EDC-255D81A26CEB}"/>
              </a:ext>
            </a:extLst>
          </p:cNvPr>
          <p:cNvSpPr txBox="1">
            <a:spLocks noChangeArrowheads="1"/>
          </p:cNvSpPr>
          <p:nvPr/>
        </p:nvSpPr>
        <p:spPr bwMode="auto">
          <a:xfrm>
            <a:off x="393700" y="4057233"/>
            <a:ext cx="8358188"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GB" altLang="en-US" sz="4800" b="1" dirty="0">
                <a:solidFill>
                  <a:prstClr val="white"/>
                </a:solidFill>
                <a:latin typeface="Century Gothic" panose="020B0502020202020204" pitchFamily="34" charset="0"/>
                <a:cs typeface="Tahoma" panose="020B0604030504040204" pitchFamily="34" charset="0"/>
              </a:rPr>
              <a:t>‘If any of you needs wise advice, you should ask God, who loves to help.’ </a:t>
            </a:r>
          </a:p>
          <a:p>
            <a:pPr algn="ctr"/>
            <a:r>
              <a:rPr lang="en-GB" altLang="en-US" sz="2800" b="1" i="1" dirty="0">
                <a:solidFill>
                  <a:prstClr val="white"/>
                </a:solidFill>
                <a:latin typeface="Century Gothic" panose="020B0502020202020204" pitchFamily="34" charset="0"/>
                <a:cs typeface="Tahoma" panose="020B0604030504040204" pitchFamily="34" charset="0"/>
              </a:rPr>
              <a:t>(James 1:5)</a:t>
            </a:r>
          </a:p>
        </p:txBody>
      </p:sp>
      <p:pic>
        <p:nvPicPr>
          <p:cNvPr id="4" name="Picture 3" descr="A book with text overlay&#10;&#10;Description automatically generated">
            <a:extLst>
              <a:ext uri="{FF2B5EF4-FFF2-40B4-BE49-F238E27FC236}">
                <a16:creationId xmlns:a16="http://schemas.microsoft.com/office/drawing/2014/main" id="{47F2AF52-686A-E838-6CFA-E3938E49E9B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19200" y="254794"/>
            <a:ext cx="6705600" cy="3771900"/>
          </a:xfrm>
          <a:prstGeom prst="rect">
            <a:avLst/>
          </a:prstGeom>
          <a:ln>
            <a:solidFill>
              <a:schemeClr val="bg1"/>
            </a:solidFill>
          </a:ln>
        </p:spPr>
      </p:pic>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holding a candle&#10;&#10;Description automatically generated">
            <a:extLst>
              <a:ext uri="{FF2B5EF4-FFF2-40B4-BE49-F238E27FC236}">
                <a16:creationId xmlns:a16="http://schemas.microsoft.com/office/drawing/2014/main" id="{C9CC7859-9A43-38FC-B122-9F3BB4C028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5250"/>
            <a:ext cx="9144000" cy="5600700"/>
          </a:xfrm>
          <a:prstGeom prst="rect">
            <a:avLst/>
          </a:prstGeom>
        </p:spPr>
      </p:pic>
      <p:sp>
        <p:nvSpPr>
          <p:cNvPr id="5" name="TextBox 3">
            <a:extLst>
              <a:ext uri="{FF2B5EF4-FFF2-40B4-BE49-F238E27FC236}">
                <a16:creationId xmlns:a16="http://schemas.microsoft.com/office/drawing/2014/main" id="{CB455769-A3F7-5019-1486-915CED485357}"/>
              </a:ext>
            </a:extLst>
          </p:cNvPr>
          <p:cNvSpPr txBox="1">
            <a:spLocks noChangeArrowheads="1"/>
          </p:cNvSpPr>
          <p:nvPr/>
        </p:nvSpPr>
        <p:spPr bwMode="auto">
          <a:xfrm>
            <a:off x="876300" y="5228808"/>
            <a:ext cx="77993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GB" altLang="en-US" sz="4800" b="1" dirty="0">
                <a:solidFill>
                  <a:prstClr val="white"/>
                </a:solidFill>
                <a:latin typeface="Century Gothic" panose="020B0502020202020204" pitchFamily="34" charset="0"/>
                <a:cs typeface="Tahoma" panose="020B0604030504040204" pitchFamily="34" charset="0"/>
              </a:rPr>
              <a:t>God who is wise….</a:t>
            </a:r>
            <a:endParaRPr lang="en-GB" altLang="en-US" sz="2800" b="1" i="1" dirty="0">
              <a:solidFill>
                <a:prstClr val="white"/>
              </a:solidFill>
              <a:latin typeface="Century Gothic" panose="020B0502020202020204" pitchFamily="34" charset="0"/>
              <a:cs typeface="Tahoma" panose="020B0604030504040204" pitchFamily="34" charset="0"/>
            </a:endParaRPr>
          </a:p>
        </p:txBody>
      </p:sp>
      <p:sp>
        <p:nvSpPr>
          <p:cNvPr id="8" name="TextBox 3">
            <a:extLst>
              <a:ext uri="{FF2B5EF4-FFF2-40B4-BE49-F238E27FC236}">
                <a16:creationId xmlns:a16="http://schemas.microsoft.com/office/drawing/2014/main" id="{A46FFDB1-8FA2-935C-527E-5B24D365797D}"/>
              </a:ext>
            </a:extLst>
          </p:cNvPr>
          <p:cNvSpPr txBox="1">
            <a:spLocks noChangeArrowheads="1"/>
          </p:cNvSpPr>
          <p:nvPr/>
        </p:nvSpPr>
        <p:spPr bwMode="auto">
          <a:xfrm>
            <a:off x="876300" y="5933658"/>
            <a:ext cx="77993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GB" altLang="en-US" sz="4800" b="1" dirty="0">
                <a:solidFill>
                  <a:prstClr val="white"/>
                </a:solidFill>
                <a:latin typeface="Century Gothic" panose="020B0502020202020204" pitchFamily="34" charset="0"/>
                <a:cs typeface="Tahoma" panose="020B0604030504040204" pitchFamily="34" charset="0"/>
              </a:rPr>
              <a:t>Help us we pray.</a:t>
            </a:r>
            <a:endParaRPr lang="en-GB" altLang="en-US" sz="2800" b="1" i="1" dirty="0">
              <a:solidFill>
                <a:prstClr val="white"/>
              </a:solidFill>
              <a:latin typeface="Century Gothic" panose="020B0502020202020204" pitchFamily="34" charset="0"/>
              <a:cs typeface="Tahom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3935C8-11A7-D8DF-9E13-091ADB88DB4D}"/>
            </a:ext>
          </a:extLst>
        </p:cNvPr>
        <p:cNvGrpSpPr/>
        <p:nvPr/>
      </p:nvGrpSpPr>
      <p:grpSpPr>
        <a:xfrm>
          <a:off x="0" y="0"/>
          <a:ext cx="0" cy="0"/>
          <a:chOff x="0" y="0"/>
          <a:chExt cx="0" cy="0"/>
        </a:xfrm>
      </p:grpSpPr>
      <p:sp>
        <p:nvSpPr>
          <p:cNvPr id="5" name="TextBox 3">
            <a:extLst>
              <a:ext uri="{FF2B5EF4-FFF2-40B4-BE49-F238E27FC236}">
                <a16:creationId xmlns:a16="http://schemas.microsoft.com/office/drawing/2014/main" id="{18D2EAEA-9D4C-1092-CD06-72D7BE5C8A81}"/>
              </a:ext>
            </a:extLst>
          </p:cNvPr>
          <p:cNvSpPr txBox="1">
            <a:spLocks noChangeArrowheads="1"/>
          </p:cNvSpPr>
          <p:nvPr/>
        </p:nvSpPr>
        <p:spPr bwMode="auto">
          <a:xfrm>
            <a:off x="876300" y="5228808"/>
            <a:ext cx="77993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GB" altLang="en-US" sz="4800" b="1" dirty="0">
                <a:solidFill>
                  <a:prstClr val="white"/>
                </a:solidFill>
                <a:latin typeface="Century Gothic" panose="020B0502020202020204" pitchFamily="34" charset="0"/>
                <a:cs typeface="Tahoma" panose="020B0604030504040204" pitchFamily="34" charset="0"/>
              </a:rPr>
              <a:t>God who is wise….</a:t>
            </a:r>
            <a:endParaRPr lang="en-GB" altLang="en-US" sz="2800" b="1" i="1" dirty="0">
              <a:solidFill>
                <a:prstClr val="white"/>
              </a:solidFill>
              <a:latin typeface="Century Gothic" panose="020B0502020202020204" pitchFamily="34" charset="0"/>
              <a:cs typeface="Tahoma" panose="020B0604030504040204" pitchFamily="34" charset="0"/>
            </a:endParaRPr>
          </a:p>
        </p:txBody>
      </p:sp>
      <p:sp>
        <p:nvSpPr>
          <p:cNvPr id="8" name="TextBox 3">
            <a:extLst>
              <a:ext uri="{FF2B5EF4-FFF2-40B4-BE49-F238E27FC236}">
                <a16:creationId xmlns:a16="http://schemas.microsoft.com/office/drawing/2014/main" id="{F05DB6CA-D9C4-BACC-6D62-81C4B9ADFC5F}"/>
              </a:ext>
            </a:extLst>
          </p:cNvPr>
          <p:cNvSpPr txBox="1">
            <a:spLocks noChangeArrowheads="1"/>
          </p:cNvSpPr>
          <p:nvPr/>
        </p:nvSpPr>
        <p:spPr bwMode="auto">
          <a:xfrm>
            <a:off x="876300" y="5933658"/>
            <a:ext cx="77993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GB" altLang="en-US" sz="4800" b="1" dirty="0">
                <a:solidFill>
                  <a:prstClr val="white"/>
                </a:solidFill>
                <a:latin typeface="Century Gothic" panose="020B0502020202020204" pitchFamily="34" charset="0"/>
                <a:cs typeface="Tahoma" panose="020B0604030504040204" pitchFamily="34" charset="0"/>
              </a:rPr>
              <a:t>Help us we pray.</a:t>
            </a:r>
            <a:endParaRPr lang="en-GB" altLang="en-US" sz="2800" b="1" i="1" dirty="0">
              <a:solidFill>
                <a:prstClr val="white"/>
              </a:solidFill>
              <a:latin typeface="Century Gothic" panose="020B0502020202020204" pitchFamily="34" charset="0"/>
              <a:cs typeface="Tahoma" panose="020B0604030504040204" pitchFamily="34" charset="0"/>
            </a:endParaRPr>
          </a:p>
        </p:txBody>
      </p:sp>
      <p:pic>
        <p:nvPicPr>
          <p:cNvPr id="4" name="Picture 3" descr="A child sitting at a table with a book&#10;&#10;Description automatically generated">
            <a:extLst>
              <a:ext uri="{FF2B5EF4-FFF2-40B4-BE49-F238E27FC236}">
                <a16:creationId xmlns:a16="http://schemas.microsoft.com/office/drawing/2014/main" id="{73A5028E-B50D-EA82-2ACB-AF20E0C36433}"/>
              </a:ext>
            </a:extLst>
          </p:cNvPr>
          <p:cNvPicPr>
            <a:picLocks noChangeAspect="1"/>
          </p:cNvPicPr>
          <p:nvPr/>
        </p:nvPicPr>
        <p:blipFill rotWithShape="1">
          <a:blip r:embed="rId3">
            <a:extLst>
              <a:ext uri="{28A0092B-C50C-407E-A947-70E740481C1C}">
                <a14:useLocalDpi xmlns:a14="http://schemas.microsoft.com/office/drawing/2010/main" val="0"/>
              </a:ext>
            </a:extLst>
          </a:blip>
          <a:srcRect b="6388"/>
          <a:stretch/>
        </p:blipFill>
        <p:spPr>
          <a:xfrm>
            <a:off x="966788" y="166489"/>
            <a:ext cx="7210425" cy="5062319"/>
          </a:xfrm>
          <a:prstGeom prst="rect">
            <a:avLst/>
          </a:prstGeom>
          <a:ln>
            <a:solidFill>
              <a:schemeClr val="tx1"/>
            </a:solidFill>
          </a:ln>
        </p:spPr>
      </p:pic>
    </p:spTree>
    <p:extLst>
      <p:ext uri="{BB962C8B-B14F-4D97-AF65-F5344CB8AC3E}">
        <p14:creationId xmlns:p14="http://schemas.microsoft.com/office/powerpoint/2010/main" val="3231013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3FEA5-EDCA-9781-A4C4-B07C87A4434F}"/>
            </a:ext>
          </a:extLst>
        </p:cNvPr>
        <p:cNvGrpSpPr/>
        <p:nvPr/>
      </p:nvGrpSpPr>
      <p:grpSpPr>
        <a:xfrm>
          <a:off x="0" y="0"/>
          <a:ext cx="0" cy="0"/>
          <a:chOff x="0" y="0"/>
          <a:chExt cx="0" cy="0"/>
        </a:xfrm>
      </p:grpSpPr>
      <p:sp>
        <p:nvSpPr>
          <p:cNvPr id="5" name="TextBox 3">
            <a:extLst>
              <a:ext uri="{FF2B5EF4-FFF2-40B4-BE49-F238E27FC236}">
                <a16:creationId xmlns:a16="http://schemas.microsoft.com/office/drawing/2014/main" id="{526F6340-A0D8-6ECD-5C65-0B80BA25E765}"/>
              </a:ext>
            </a:extLst>
          </p:cNvPr>
          <p:cNvSpPr txBox="1">
            <a:spLocks noChangeArrowheads="1"/>
          </p:cNvSpPr>
          <p:nvPr/>
        </p:nvSpPr>
        <p:spPr bwMode="auto">
          <a:xfrm>
            <a:off x="876300" y="5228808"/>
            <a:ext cx="77993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GB" altLang="en-US" sz="4800" b="1" dirty="0">
                <a:solidFill>
                  <a:prstClr val="white"/>
                </a:solidFill>
                <a:latin typeface="Century Gothic" panose="020B0502020202020204" pitchFamily="34" charset="0"/>
                <a:cs typeface="Tahoma" panose="020B0604030504040204" pitchFamily="34" charset="0"/>
              </a:rPr>
              <a:t>God who is wise….</a:t>
            </a:r>
            <a:endParaRPr lang="en-GB" altLang="en-US" sz="2800" b="1" i="1" dirty="0">
              <a:solidFill>
                <a:prstClr val="white"/>
              </a:solidFill>
              <a:latin typeface="Century Gothic" panose="020B0502020202020204" pitchFamily="34" charset="0"/>
              <a:cs typeface="Tahoma" panose="020B0604030504040204" pitchFamily="34" charset="0"/>
            </a:endParaRPr>
          </a:p>
        </p:txBody>
      </p:sp>
      <p:sp>
        <p:nvSpPr>
          <p:cNvPr id="8" name="TextBox 3">
            <a:extLst>
              <a:ext uri="{FF2B5EF4-FFF2-40B4-BE49-F238E27FC236}">
                <a16:creationId xmlns:a16="http://schemas.microsoft.com/office/drawing/2014/main" id="{6BDD8BB8-5325-124C-2007-A5496EDF409C}"/>
              </a:ext>
            </a:extLst>
          </p:cNvPr>
          <p:cNvSpPr txBox="1">
            <a:spLocks noChangeArrowheads="1"/>
          </p:cNvSpPr>
          <p:nvPr/>
        </p:nvSpPr>
        <p:spPr bwMode="auto">
          <a:xfrm>
            <a:off x="876300" y="5933658"/>
            <a:ext cx="77993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GB" altLang="en-US" sz="4800" b="1" dirty="0">
                <a:solidFill>
                  <a:prstClr val="white"/>
                </a:solidFill>
                <a:latin typeface="Century Gothic" panose="020B0502020202020204" pitchFamily="34" charset="0"/>
                <a:cs typeface="Tahoma" panose="020B0604030504040204" pitchFamily="34" charset="0"/>
              </a:rPr>
              <a:t>Help us we pray.</a:t>
            </a:r>
            <a:endParaRPr lang="en-GB" altLang="en-US" sz="2800" b="1" i="1" dirty="0">
              <a:solidFill>
                <a:prstClr val="white"/>
              </a:solidFill>
              <a:latin typeface="Century Gothic" panose="020B0502020202020204" pitchFamily="34" charset="0"/>
              <a:cs typeface="Tahoma" panose="020B0604030504040204" pitchFamily="34" charset="0"/>
            </a:endParaRPr>
          </a:p>
        </p:txBody>
      </p:sp>
      <p:pic>
        <p:nvPicPr>
          <p:cNvPr id="3" name="Picture 2" descr="A red toy with a sad face&#10;&#10;Description automatically generated">
            <a:extLst>
              <a:ext uri="{FF2B5EF4-FFF2-40B4-BE49-F238E27FC236}">
                <a16:creationId xmlns:a16="http://schemas.microsoft.com/office/drawing/2014/main" id="{089C6B46-0DD4-5350-5F49-B02CCC211E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3025" y="238125"/>
            <a:ext cx="6457950" cy="4843463"/>
          </a:xfrm>
          <a:prstGeom prst="rect">
            <a:avLst/>
          </a:prstGeom>
          <a:ln>
            <a:solidFill>
              <a:schemeClr val="tx1"/>
            </a:solidFill>
          </a:ln>
        </p:spPr>
      </p:pic>
    </p:spTree>
    <p:extLst>
      <p:ext uri="{BB962C8B-B14F-4D97-AF65-F5344CB8AC3E}">
        <p14:creationId xmlns:p14="http://schemas.microsoft.com/office/powerpoint/2010/main" val="643806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52A2F-832B-6410-82DA-276529070E94}"/>
            </a:ext>
          </a:extLst>
        </p:cNvPr>
        <p:cNvGrpSpPr/>
        <p:nvPr/>
      </p:nvGrpSpPr>
      <p:grpSpPr>
        <a:xfrm>
          <a:off x="0" y="0"/>
          <a:ext cx="0" cy="0"/>
          <a:chOff x="0" y="0"/>
          <a:chExt cx="0" cy="0"/>
        </a:xfrm>
      </p:grpSpPr>
      <p:sp>
        <p:nvSpPr>
          <p:cNvPr id="5" name="TextBox 3">
            <a:extLst>
              <a:ext uri="{FF2B5EF4-FFF2-40B4-BE49-F238E27FC236}">
                <a16:creationId xmlns:a16="http://schemas.microsoft.com/office/drawing/2014/main" id="{DA2B59C1-6E3A-60D9-E243-855E5B6417C2}"/>
              </a:ext>
            </a:extLst>
          </p:cNvPr>
          <p:cNvSpPr txBox="1">
            <a:spLocks noChangeArrowheads="1"/>
          </p:cNvSpPr>
          <p:nvPr/>
        </p:nvSpPr>
        <p:spPr bwMode="auto">
          <a:xfrm>
            <a:off x="876300" y="5228808"/>
            <a:ext cx="77993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GB" altLang="en-US" sz="4800" b="1" dirty="0">
                <a:solidFill>
                  <a:prstClr val="white"/>
                </a:solidFill>
                <a:latin typeface="Century Gothic" panose="020B0502020202020204" pitchFamily="34" charset="0"/>
                <a:cs typeface="Tahoma" panose="020B0604030504040204" pitchFamily="34" charset="0"/>
              </a:rPr>
              <a:t>God who is wise….</a:t>
            </a:r>
            <a:endParaRPr lang="en-GB" altLang="en-US" sz="2800" b="1" i="1" dirty="0">
              <a:solidFill>
                <a:prstClr val="white"/>
              </a:solidFill>
              <a:latin typeface="Century Gothic" panose="020B0502020202020204" pitchFamily="34" charset="0"/>
              <a:cs typeface="Tahoma" panose="020B0604030504040204" pitchFamily="34" charset="0"/>
            </a:endParaRPr>
          </a:p>
        </p:txBody>
      </p:sp>
      <p:sp>
        <p:nvSpPr>
          <p:cNvPr id="8" name="TextBox 3">
            <a:extLst>
              <a:ext uri="{FF2B5EF4-FFF2-40B4-BE49-F238E27FC236}">
                <a16:creationId xmlns:a16="http://schemas.microsoft.com/office/drawing/2014/main" id="{22124E9B-A8CE-F777-FC27-8DC84AAF9D42}"/>
              </a:ext>
            </a:extLst>
          </p:cNvPr>
          <p:cNvSpPr txBox="1">
            <a:spLocks noChangeArrowheads="1"/>
          </p:cNvSpPr>
          <p:nvPr/>
        </p:nvSpPr>
        <p:spPr bwMode="auto">
          <a:xfrm>
            <a:off x="876300" y="5933658"/>
            <a:ext cx="77993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GB" altLang="en-US" sz="4800" b="1" dirty="0">
                <a:solidFill>
                  <a:prstClr val="white"/>
                </a:solidFill>
                <a:latin typeface="Century Gothic" panose="020B0502020202020204" pitchFamily="34" charset="0"/>
                <a:cs typeface="Tahoma" panose="020B0604030504040204" pitchFamily="34" charset="0"/>
              </a:rPr>
              <a:t>Help us we pray.</a:t>
            </a:r>
            <a:endParaRPr lang="en-GB" altLang="en-US" sz="2800" b="1" i="1" dirty="0">
              <a:solidFill>
                <a:prstClr val="white"/>
              </a:solidFill>
              <a:latin typeface="Century Gothic" panose="020B0502020202020204" pitchFamily="34" charset="0"/>
              <a:cs typeface="Tahoma" panose="020B0604030504040204" pitchFamily="34" charset="0"/>
            </a:endParaRPr>
          </a:p>
        </p:txBody>
      </p:sp>
      <p:pic>
        <p:nvPicPr>
          <p:cNvPr id="3" name="Picture 2" descr="A close-up of a message&#10;&#10;Description automatically generated">
            <a:extLst>
              <a:ext uri="{FF2B5EF4-FFF2-40B4-BE49-F238E27FC236}">
                <a16:creationId xmlns:a16="http://schemas.microsoft.com/office/drawing/2014/main" id="{9FDD712E-FD7B-D7FA-65C8-0D35EF39A3CE}"/>
              </a:ext>
            </a:extLst>
          </p:cNvPr>
          <p:cNvPicPr>
            <a:picLocks noChangeAspect="1"/>
          </p:cNvPicPr>
          <p:nvPr/>
        </p:nvPicPr>
        <p:blipFill rotWithShape="1">
          <a:blip r:embed="rId3">
            <a:extLst>
              <a:ext uri="{28A0092B-C50C-407E-A947-70E740481C1C}">
                <a14:useLocalDpi xmlns:a14="http://schemas.microsoft.com/office/drawing/2010/main" val="0"/>
              </a:ext>
            </a:extLst>
          </a:blip>
          <a:srcRect t="11860" b="13892"/>
          <a:stretch/>
        </p:blipFill>
        <p:spPr>
          <a:xfrm>
            <a:off x="0" y="542925"/>
            <a:ext cx="9144000" cy="4524375"/>
          </a:xfrm>
          <a:prstGeom prst="rect">
            <a:avLst/>
          </a:prstGeom>
          <a:ln>
            <a:solidFill>
              <a:schemeClr val="tx1"/>
            </a:solidFill>
          </a:ln>
        </p:spPr>
      </p:pic>
    </p:spTree>
    <p:extLst>
      <p:ext uri="{BB962C8B-B14F-4D97-AF65-F5344CB8AC3E}">
        <p14:creationId xmlns:p14="http://schemas.microsoft.com/office/powerpoint/2010/main" val="2262953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5DC1F-F629-DB4E-F67D-A0F9842D7E7E}"/>
            </a:ext>
          </a:extLst>
        </p:cNvPr>
        <p:cNvGrpSpPr/>
        <p:nvPr/>
      </p:nvGrpSpPr>
      <p:grpSpPr>
        <a:xfrm>
          <a:off x="0" y="0"/>
          <a:ext cx="0" cy="0"/>
          <a:chOff x="0" y="0"/>
          <a:chExt cx="0" cy="0"/>
        </a:xfrm>
      </p:grpSpPr>
      <p:sp>
        <p:nvSpPr>
          <p:cNvPr id="5" name="TextBox 3">
            <a:extLst>
              <a:ext uri="{FF2B5EF4-FFF2-40B4-BE49-F238E27FC236}">
                <a16:creationId xmlns:a16="http://schemas.microsoft.com/office/drawing/2014/main" id="{6AB59842-6328-6567-BCC5-F5503BC1A34A}"/>
              </a:ext>
            </a:extLst>
          </p:cNvPr>
          <p:cNvSpPr txBox="1">
            <a:spLocks noChangeArrowheads="1"/>
          </p:cNvSpPr>
          <p:nvPr/>
        </p:nvSpPr>
        <p:spPr bwMode="auto">
          <a:xfrm>
            <a:off x="876300" y="5228808"/>
            <a:ext cx="77993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GB" altLang="en-US" sz="4800" b="1" dirty="0">
                <a:solidFill>
                  <a:prstClr val="white"/>
                </a:solidFill>
                <a:latin typeface="Century Gothic" panose="020B0502020202020204" pitchFamily="34" charset="0"/>
                <a:cs typeface="Tahoma" panose="020B0604030504040204" pitchFamily="34" charset="0"/>
              </a:rPr>
              <a:t>God who is wise….</a:t>
            </a:r>
            <a:endParaRPr lang="en-GB" altLang="en-US" sz="2800" b="1" i="1" dirty="0">
              <a:solidFill>
                <a:prstClr val="white"/>
              </a:solidFill>
              <a:latin typeface="Century Gothic" panose="020B0502020202020204" pitchFamily="34" charset="0"/>
              <a:cs typeface="Tahoma" panose="020B0604030504040204" pitchFamily="34" charset="0"/>
            </a:endParaRPr>
          </a:p>
        </p:txBody>
      </p:sp>
      <p:sp>
        <p:nvSpPr>
          <p:cNvPr id="8" name="TextBox 3">
            <a:extLst>
              <a:ext uri="{FF2B5EF4-FFF2-40B4-BE49-F238E27FC236}">
                <a16:creationId xmlns:a16="http://schemas.microsoft.com/office/drawing/2014/main" id="{C444F1C6-A637-EAB5-0A5C-29EA3006BCEB}"/>
              </a:ext>
            </a:extLst>
          </p:cNvPr>
          <p:cNvSpPr txBox="1">
            <a:spLocks noChangeArrowheads="1"/>
          </p:cNvSpPr>
          <p:nvPr/>
        </p:nvSpPr>
        <p:spPr bwMode="auto">
          <a:xfrm>
            <a:off x="876300" y="5933658"/>
            <a:ext cx="77993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GB" altLang="en-US" sz="4800" b="1" dirty="0">
                <a:solidFill>
                  <a:prstClr val="white"/>
                </a:solidFill>
                <a:latin typeface="Century Gothic" panose="020B0502020202020204" pitchFamily="34" charset="0"/>
                <a:cs typeface="Tahoma" panose="020B0604030504040204" pitchFamily="34" charset="0"/>
              </a:rPr>
              <a:t>Help us we pray.</a:t>
            </a:r>
            <a:endParaRPr lang="en-GB" altLang="en-US" sz="2800" b="1" i="1" dirty="0">
              <a:solidFill>
                <a:prstClr val="white"/>
              </a:solidFill>
              <a:latin typeface="Century Gothic" panose="020B0502020202020204" pitchFamily="34" charset="0"/>
              <a:cs typeface="Tahoma" panose="020B0604030504040204" pitchFamily="34" charset="0"/>
            </a:endParaRPr>
          </a:p>
        </p:txBody>
      </p:sp>
      <p:pic>
        <p:nvPicPr>
          <p:cNvPr id="2" name="Picture 6">
            <a:extLst>
              <a:ext uri="{FF2B5EF4-FFF2-40B4-BE49-F238E27FC236}">
                <a16:creationId xmlns:a16="http://schemas.microsoft.com/office/drawing/2014/main" id="{B7BFA9FF-630F-C08D-67D3-10E0637D31F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1697" y="282574"/>
            <a:ext cx="7020607" cy="46894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92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A picture containing text&#10;&#10;Description automatically generated">
            <a:extLst>
              <a:ext uri="{FF2B5EF4-FFF2-40B4-BE49-F238E27FC236}">
                <a16:creationId xmlns:a16="http://schemas.microsoft.com/office/drawing/2014/main" id="{3F6018DA-78E9-48FE-9F09-DEAB00F860C6}"/>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842963"/>
            <a:ext cx="9137650" cy="51720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a:extLst>
              <a:ext uri="{FF2B5EF4-FFF2-40B4-BE49-F238E27FC236}">
                <a16:creationId xmlns:a16="http://schemas.microsoft.com/office/drawing/2014/main" id="{CD5A627A-B17B-4213-8C9E-8926FDC716B0}"/>
              </a:ext>
            </a:extLst>
          </p:cNvPr>
          <p:cNvSpPr txBox="1">
            <a:spLocks/>
          </p:cNvSpPr>
          <p:nvPr/>
        </p:nvSpPr>
        <p:spPr>
          <a:xfrm>
            <a:off x="232266" y="4953744"/>
            <a:ext cx="8679468" cy="1672233"/>
          </a:xfrm>
          <a:prstGeom prst="rect">
            <a:avLst/>
          </a:prstGeom>
          <a:solidFill>
            <a:schemeClr val="bg1">
              <a:alpha val="35000"/>
            </a:schemeClr>
          </a:solid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1"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Leader: </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As we leave this place &amp; time and go into the day ahead…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1"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All: </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Let’s </a:t>
            </a:r>
            <a:r>
              <a:rPr kumimoji="0" lang="en-GB" sz="3200" b="1" i="0" u="none" strike="noStrike" kern="1200" cap="none" spc="0" normalizeH="0" baseline="0" noProof="0" dirty="0">
                <a:ln>
                  <a:noFill/>
                </a:ln>
                <a:solidFill>
                  <a:srgbClr val="FFC000"/>
                </a:solidFill>
                <a:effectLst/>
                <a:uLnTx/>
                <a:uFillTx/>
                <a:latin typeface="Century Gothic" panose="020B0502020202020204" pitchFamily="34" charset="0"/>
                <a:ea typeface="MS Mincho" panose="02020609040205080304" pitchFamily="49" charset="-128"/>
                <a:cs typeface="Times New Roman" panose="02020603050405020304" pitchFamily="18" charset="0"/>
              </a:rPr>
              <a:t>‘go for gold’ </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in all that we do!</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ＭＳ 明朝"/>
              <a:cs typeface="Times New Roman"/>
            </a:endParaRPr>
          </a:p>
        </p:txBody>
      </p:sp>
      <p:grpSp>
        <p:nvGrpSpPr>
          <p:cNvPr id="6" name="Group 5">
            <a:extLst>
              <a:ext uri="{FF2B5EF4-FFF2-40B4-BE49-F238E27FC236}">
                <a16:creationId xmlns:a16="http://schemas.microsoft.com/office/drawing/2014/main" id="{7A0EC5B5-BCF4-42AA-9E09-62890D59FFE7}"/>
              </a:ext>
            </a:extLst>
          </p:cNvPr>
          <p:cNvGrpSpPr/>
          <p:nvPr/>
        </p:nvGrpSpPr>
        <p:grpSpPr>
          <a:xfrm rot="8217778">
            <a:off x="7639526" y="5657851"/>
            <a:ext cx="1579856" cy="1035362"/>
            <a:chOff x="0" y="0"/>
            <a:chExt cx="1670756" cy="1095023"/>
          </a:xfrm>
          <a:solidFill>
            <a:schemeClr val="bg1"/>
          </a:solidFill>
        </p:grpSpPr>
        <p:pic>
          <p:nvPicPr>
            <p:cNvPr id="7" name="Graphic 34" descr="Arrow: Counter-clockwise curve">
              <a:extLst>
                <a:ext uri="{FF2B5EF4-FFF2-40B4-BE49-F238E27FC236}">
                  <a16:creationId xmlns:a16="http://schemas.microsoft.com/office/drawing/2014/main" id="{F2A7CA65-32A8-426E-99D2-85DB5C4CC4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80623"/>
              <a:ext cx="914400" cy="914400"/>
            </a:xfrm>
            <a:prstGeom prst="rect">
              <a:avLst/>
            </a:prstGeom>
          </p:spPr>
        </p:pic>
        <p:pic>
          <p:nvPicPr>
            <p:cNvPr id="8" name="Graphic 35" descr="Arrow: Counter-clockwise curve">
              <a:extLst>
                <a:ext uri="{FF2B5EF4-FFF2-40B4-BE49-F238E27FC236}">
                  <a16:creationId xmlns:a16="http://schemas.microsoft.com/office/drawing/2014/main" id="{308756D9-8648-4664-B17D-DBC96F3D3AA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756356" y="180623"/>
              <a:ext cx="914400" cy="914400"/>
            </a:xfrm>
            <a:prstGeom prst="rect">
              <a:avLst/>
            </a:prstGeom>
          </p:spPr>
        </p:pic>
        <p:pic>
          <p:nvPicPr>
            <p:cNvPr id="9" name="Graphic 36" descr="Arrow: Straight">
              <a:extLst>
                <a:ext uri="{FF2B5EF4-FFF2-40B4-BE49-F238E27FC236}">
                  <a16:creationId xmlns:a16="http://schemas.microsoft.com/office/drawing/2014/main" id="{35F2692D-72CE-4279-A0B1-0CEC8737E07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372533" y="0"/>
              <a:ext cx="914400" cy="914400"/>
            </a:xfrm>
            <a:prstGeom prst="rect">
              <a:avLst/>
            </a:prstGeom>
          </p:spPr>
        </p:pic>
      </p:grpSp>
      <p:grpSp>
        <p:nvGrpSpPr>
          <p:cNvPr id="2" name="Group 1">
            <a:extLst>
              <a:ext uri="{FF2B5EF4-FFF2-40B4-BE49-F238E27FC236}">
                <a16:creationId xmlns:a16="http://schemas.microsoft.com/office/drawing/2014/main" id="{CA192027-AEE6-2F71-5E23-F30D051B01F8}"/>
              </a:ext>
            </a:extLst>
          </p:cNvPr>
          <p:cNvGrpSpPr/>
          <p:nvPr/>
        </p:nvGrpSpPr>
        <p:grpSpPr>
          <a:xfrm>
            <a:off x="3023828" y="318315"/>
            <a:ext cx="3096344" cy="4262218"/>
            <a:chOff x="3218295" y="620688"/>
            <a:chExt cx="2707408" cy="3726836"/>
          </a:xfrm>
        </p:grpSpPr>
        <p:grpSp>
          <p:nvGrpSpPr>
            <p:cNvPr id="4" name="Graphic 16" descr="Medal with solid fill">
              <a:extLst>
                <a:ext uri="{FF2B5EF4-FFF2-40B4-BE49-F238E27FC236}">
                  <a16:creationId xmlns:a16="http://schemas.microsoft.com/office/drawing/2014/main" id="{20F559A6-5951-F81A-A5F2-9E0B9A565024}"/>
                </a:ext>
              </a:extLst>
            </p:cNvPr>
            <p:cNvGrpSpPr/>
            <p:nvPr/>
          </p:nvGrpSpPr>
          <p:grpSpPr>
            <a:xfrm>
              <a:off x="3218295" y="620688"/>
              <a:ext cx="2707408" cy="3726836"/>
              <a:chOff x="3520775" y="3533876"/>
              <a:chExt cx="2106137" cy="2899167"/>
            </a:xfrm>
            <a:solidFill>
              <a:srgbClr val="FFC000"/>
            </a:solidFill>
          </p:grpSpPr>
          <p:sp>
            <p:nvSpPr>
              <p:cNvPr id="11" name="Free-form: Shape 10">
                <a:extLst>
                  <a:ext uri="{FF2B5EF4-FFF2-40B4-BE49-F238E27FC236}">
                    <a16:creationId xmlns:a16="http://schemas.microsoft.com/office/drawing/2014/main" id="{BC01126B-314F-998B-FE75-FFEECC9DB04F}"/>
                  </a:ext>
                </a:extLst>
              </p:cNvPr>
              <p:cNvSpPr/>
              <p:nvPr/>
            </p:nvSpPr>
            <p:spPr>
              <a:xfrm>
                <a:off x="4136756" y="5182639"/>
                <a:ext cx="870487" cy="874176"/>
              </a:xfrm>
              <a:custGeom>
                <a:avLst/>
                <a:gdLst>
                  <a:gd name="connsiteX0" fmla="*/ 435244 w 870487"/>
                  <a:gd name="connsiteY0" fmla="*/ 0 h 874176"/>
                  <a:gd name="connsiteX1" fmla="*/ 0 w 870487"/>
                  <a:gd name="connsiteY1" fmla="*/ 435244 h 874176"/>
                  <a:gd name="connsiteX2" fmla="*/ 435244 w 870487"/>
                  <a:gd name="connsiteY2" fmla="*/ 874176 h 874176"/>
                  <a:gd name="connsiteX3" fmla="*/ 870488 w 870487"/>
                  <a:gd name="connsiteY3" fmla="*/ 438933 h 874176"/>
                  <a:gd name="connsiteX4" fmla="*/ 435244 w 870487"/>
                  <a:gd name="connsiteY4" fmla="*/ 0 h 87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487" h="874176">
                    <a:moveTo>
                      <a:pt x="435244" y="0"/>
                    </a:moveTo>
                    <a:cubicBezTo>
                      <a:pt x="195491" y="0"/>
                      <a:pt x="0" y="195491"/>
                      <a:pt x="0" y="435244"/>
                    </a:cubicBezTo>
                    <a:cubicBezTo>
                      <a:pt x="0" y="674997"/>
                      <a:pt x="195491" y="874176"/>
                      <a:pt x="435244" y="874176"/>
                    </a:cubicBezTo>
                    <a:cubicBezTo>
                      <a:pt x="674997" y="874176"/>
                      <a:pt x="870488" y="678686"/>
                      <a:pt x="870488" y="438933"/>
                    </a:cubicBezTo>
                    <a:cubicBezTo>
                      <a:pt x="870488" y="199179"/>
                      <a:pt x="674997" y="0"/>
                      <a:pt x="435244" y="0"/>
                    </a:cubicBezTo>
                  </a:path>
                </a:pathLst>
              </a:custGeom>
              <a:solidFill>
                <a:srgbClr val="FFC000"/>
              </a:solidFill>
              <a:ln w="3681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a:lstStyle>
              <a:p>
                <a:endParaRPr lang="en-GB"/>
              </a:p>
            </p:txBody>
          </p:sp>
          <p:sp>
            <p:nvSpPr>
              <p:cNvPr id="12" name="Free-form: Shape 11">
                <a:extLst>
                  <a:ext uri="{FF2B5EF4-FFF2-40B4-BE49-F238E27FC236}">
                    <a16:creationId xmlns:a16="http://schemas.microsoft.com/office/drawing/2014/main" id="{5DF64967-A478-8338-FF2B-87706664EFEC}"/>
                  </a:ext>
                </a:extLst>
              </p:cNvPr>
              <p:cNvSpPr/>
              <p:nvPr/>
            </p:nvSpPr>
            <p:spPr>
              <a:xfrm>
                <a:off x="3760528" y="4810100"/>
                <a:ext cx="1622943" cy="1622943"/>
              </a:xfrm>
              <a:custGeom>
                <a:avLst/>
                <a:gdLst>
                  <a:gd name="connsiteX0" fmla="*/ 811472 w 1622943"/>
                  <a:gd name="connsiteY0" fmla="*/ 0 h 1622943"/>
                  <a:gd name="connsiteX1" fmla="*/ 0 w 1622943"/>
                  <a:gd name="connsiteY1" fmla="*/ 811472 h 1622943"/>
                  <a:gd name="connsiteX2" fmla="*/ 811472 w 1622943"/>
                  <a:gd name="connsiteY2" fmla="*/ 1622944 h 1622943"/>
                  <a:gd name="connsiteX3" fmla="*/ 1622944 w 1622943"/>
                  <a:gd name="connsiteY3" fmla="*/ 811472 h 1622943"/>
                  <a:gd name="connsiteX4" fmla="*/ 811472 w 1622943"/>
                  <a:gd name="connsiteY4" fmla="*/ 0 h 1622943"/>
                  <a:gd name="connsiteX5" fmla="*/ 811472 w 1622943"/>
                  <a:gd name="connsiteY5" fmla="*/ 1401633 h 1622943"/>
                  <a:gd name="connsiteX6" fmla="*/ 221311 w 1622943"/>
                  <a:gd name="connsiteY6" fmla="*/ 811472 h 1622943"/>
                  <a:gd name="connsiteX7" fmla="*/ 811472 w 1622943"/>
                  <a:gd name="connsiteY7" fmla="*/ 221311 h 1622943"/>
                  <a:gd name="connsiteX8" fmla="*/ 1401633 w 1622943"/>
                  <a:gd name="connsiteY8" fmla="*/ 811472 h 1622943"/>
                  <a:gd name="connsiteX9" fmla="*/ 811472 w 1622943"/>
                  <a:gd name="connsiteY9" fmla="*/ 1401633 h 1622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2943" h="1622943">
                    <a:moveTo>
                      <a:pt x="811472" y="0"/>
                    </a:moveTo>
                    <a:cubicBezTo>
                      <a:pt x="365162" y="0"/>
                      <a:pt x="0" y="365162"/>
                      <a:pt x="0" y="811472"/>
                    </a:cubicBezTo>
                    <a:cubicBezTo>
                      <a:pt x="0" y="1257781"/>
                      <a:pt x="365162" y="1622944"/>
                      <a:pt x="811472" y="1622944"/>
                    </a:cubicBezTo>
                    <a:cubicBezTo>
                      <a:pt x="1257781" y="1622944"/>
                      <a:pt x="1622944" y="1257781"/>
                      <a:pt x="1622944" y="811472"/>
                    </a:cubicBezTo>
                    <a:cubicBezTo>
                      <a:pt x="1622944" y="365162"/>
                      <a:pt x="1257781" y="0"/>
                      <a:pt x="811472" y="0"/>
                    </a:cubicBezTo>
                    <a:moveTo>
                      <a:pt x="811472" y="1401633"/>
                    </a:moveTo>
                    <a:cubicBezTo>
                      <a:pt x="486883" y="1401633"/>
                      <a:pt x="221311" y="1136061"/>
                      <a:pt x="221311" y="811472"/>
                    </a:cubicBezTo>
                    <a:cubicBezTo>
                      <a:pt x="221311" y="486883"/>
                      <a:pt x="486883" y="221311"/>
                      <a:pt x="811472" y="221311"/>
                    </a:cubicBezTo>
                    <a:cubicBezTo>
                      <a:pt x="1136061" y="221311"/>
                      <a:pt x="1401633" y="486883"/>
                      <a:pt x="1401633" y="811472"/>
                    </a:cubicBezTo>
                    <a:cubicBezTo>
                      <a:pt x="1401633" y="1136061"/>
                      <a:pt x="1136061" y="1401633"/>
                      <a:pt x="811472" y="1401633"/>
                    </a:cubicBezTo>
                  </a:path>
                </a:pathLst>
              </a:custGeom>
              <a:solidFill>
                <a:srgbClr val="FFC000"/>
              </a:solidFill>
              <a:ln w="3681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a:lstStyle>
              <a:p>
                <a:endParaRPr lang="en-GB"/>
              </a:p>
            </p:txBody>
          </p:sp>
          <p:sp>
            <p:nvSpPr>
              <p:cNvPr id="13" name="Free-form: Shape 12">
                <a:extLst>
                  <a:ext uri="{FF2B5EF4-FFF2-40B4-BE49-F238E27FC236}">
                    <a16:creationId xmlns:a16="http://schemas.microsoft.com/office/drawing/2014/main" id="{24311600-23E8-7074-5004-0C07785EFBB0}"/>
                  </a:ext>
                </a:extLst>
              </p:cNvPr>
              <p:cNvSpPr/>
              <p:nvPr/>
            </p:nvSpPr>
            <p:spPr>
              <a:xfrm>
                <a:off x="4771179" y="3533876"/>
                <a:ext cx="855733" cy="1335240"/>
              </a:xfrm>
              <a:custGeom>
                <a:avLst/>
                <a:gdLst>
                  <a:gd name="connsiteX0" fmla="*/ 0 w 855733"/>
                  <a:gd name="connsiteY0" fmla="*/ 1147126 h 1335240"/>
                  <a:gd name="connsiteX1" fmla="*/ 402047 w 855733"/>
                  <a:gd name="connsiteY1" fmla="*/ 1335240 h 1335240"/>
                  <a:gd name="connsiteX2" fmla="*/ 855734 w 855733"/>
                  <a:gd name="connsiteY2" fmla="*/ 309835 h 1335240"/>
                  <a:gd name="connsiteX3" fmla="*/ 649177 w 855733"/>
                  <a:gd name="connsiteY3" fmla="*/ 0 h 1335240"/>
                  <a:gd name="connsiteX4" fmla="*/ 516391 w 855733"/>
                  <a:gd name="connsiteY4" fmla="*/ 0 h 1335240"/>
                  <a:gd name="connsiteX5" fmla="*/ 228687 w 855733"/>
                  <a:gd name="connsiteY5" fmla="*/ 630735 h 1335240"/>
                  <a:gd name="connsiteX6" fmla="*/ 0 w 855733"/>
                  <a:gd name="connsiteY6" fmla="*/ 1147126 h 1335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733" h="1335240">
                    <a:moveTo>
                      <a:pt x="0" y="1147126"/>
                    </a:moveTo>
                    <a:cubicBezTo>
                      <a:pt x="147540" y="1180323"/>
                      <a:pt x="284015" y="1243027"/>
                      <a:pt x="402047" y="1335240"/>
                    </a:cubicBezTo>
                    <a:lnTo>
                      <a:pt x="855734" y="309835"/>
                    </a:lnTo>
                    <a:lnTo>
                      <a:pt x="649177" y="0"/>
                    </a:lnTo>
                    <a:lnTo>
                      <a:pt x="516391" y="0"/>
                    </a:lnTo>
                    <a:lnTo>
                      <a:pt x="228687" y="630735"/>
                    </a:lnTo>
                    <a:lnTo>
                      <a:pt x="0" y="1147126"/>
                    </a:lnTo>
                    <a:close/>
                  </a:path>
                </a:pathLst>
              </a:custGeom>
              <a:solidFill>
                <a:srgbClr val="FF0000"/>
              </a:solidFill>
              <a:ln w="3681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a:lstStyle>
              <a:p>
                <a:endParaRPr lang="en-GB"/>
              </a:p>
            </p:txBody>
          </p:sp>
          <p:sp>
            <p:nvSpPr>
              <p:cNvPr id="14" name="Free-form: Shape 13">
                <a:extLst>
                  <a:ext uri="{FF2B5EF4-FFF2-40B4-BE49-F238E27FC236}">
                    <a16:creationId xmlns:a16="http://schemas.microsoft.com/office/drawing/2014/main" id="{B579DC89-43F3-A608-E6A1-6BF015AE0D9A}"/>
                  </a:ext>
                </a:extLst>
              </p:cNvPr>
              <p:cNvSpPr/>
              <p:nvPr/>
            </p:nvSpPr>
            <p:spPr>
              <a:xfrm>
                <a:off x="3520775" y="3533876"/>
                <a:ext cx="852045" cy="1335240"/>
              </a:xfrm>
              <a:custGeom>
                <a:avLst/>
                <a:gdLst>
                  <a:gd name="connsiteX0" fmla="*/ 852045 w 852045"/>
                  <a:gd name="connsiteY0" fmla="*/ 1147126 h 1335240"/>
                  <a:gd name="connsiteX1" fmla="*/ 623358 w 852045"/>
                  <a:gd name="connsiteY1" fmla="*/ 630735 h 1335240"/>
                  <a:gd name="connsiteX2" fmla="*/ 335654 w 852045"/>
                  <a:gd name="connsiteY2" fmla="*/ 0 h 1335240"/>
                  <a:gd name="connsiteX3" fmla="*/ 202868 w 852045"/>
                  <a:gd name="connsiteY3" fmla="*/ 0 h 1335240"/>
                  <a:gd name="connsiteX4" fmla="*/ 0 w 852045"/>
                  <a:gd name="connsiteY4" fmla="*/ 309835 h 1335240"/>
                  <a:gd name="connsiteX5" fmla="*/ 453687 w 852045"/>
                  <a:gd name="connsiteY5" fmla="*/ 1335240 h 1335240"/>
                  <a:gd name="connsiteX6" fmla="*/ 852045 w 852045"/>
                  <a:gd name="connsiteY6" fmla="*/ 1147126 h 1335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2045" h="1335240">
                    <a:moveTo>
                      <a:pt x="852045" y="1147126"/>
                    </a:moveTo>
                    <a:lnTo>
                      <a:pt x="623358" y="630735"/>
                    </a:lnTo>
                    <a:lnTo>
                      <a:pt x="335654" y="0"/>
                    </a:lnTo>
                    <a:lnTo>
                      <a:pt x="202868" y="0"/>
                    </a:lnTo>
                    <a:lnTo>
                      <a:pt x="0" y="309835"/>
                    </a:lnTo>
                    <a:lnTo>
                      <a:pt x="453687" y="1335240"/>
                    </a:lnTo>
                    <a:cubicBezTo>
                      <a:pt x="568030" y="1246716"/>
                      <a:pt x="704505" y="1180323"/>
                      <a:pt x="852045" y="1147126"/>
                    </a:cubicBezTo>
                  </a:path>
                </a:pathLst>
              </a:custGeom>
              <a:solidFill>
                <a:srgbClr val="FF0000"/>
              </a:solidFill>
              <a:ln w="3681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a:lstStyle>
              <a:p>
                <a:endParaRPr lang="en-GB"/>
              </a:p>
            </p:txBody>
          </p:sp>
          <p:sp>
            <p:nvSpPr>
              <p:cNvPr id="15" name="Free-form: Shape 14">
                <a:extLst>
                  <a:ext uri="{FF2B5EF4-FFF2-40B4-BE49-F238E27FC236}">
                    <a16:creationId xmlns:a16="http://schemas.microsoft.com/office/drawing/2014/main" id="{7384D4B3-99E9-326B-C2AC-7AABC716D7B4}"/>
                  </a:ext>
                </a:extLst>
              </p:cNvPr>
              <p:cNvSpPr/>
              <p:nvPr/>
            </p:nvSpPr>
            <p:spPr>
              <a:xfrm>
                <a:off x="4018723" y="3537564"/>
                <a:ext cx="1106552" cy="442620"/>
              </a:xfrm>
              <a:custGeom>
                <a:avLst/>
                <a:gdLst>
                  <a:gd name="connsiteX0" fmla="*/ 903685 w 1106552"/>
                  <a:gd name="connsiteY0" fmla="*/ 442621 h 442620"/>
                  <a:gd name="connsiteX1" fmla="*/ 1106553 w 1106552"/>
                  <a:gd name="connsiteY1" fmla="*/ 0 h 442620"/>
                  <a:gd name="connsiteX2" fmla="*/ 0 w 1106552"/>
                  <a:gd name="connsiteY2" fmla="*/ 0 h 442620"/>
                  <a:gd name="connsiteX3" fmla="*/ 202868 w 1106552"/>
                  <a:gd name="connsiteY3" fmla="*/ 442621 h 442620"/>
                </a:gdLst>
                <a:ahLst/>
                <a:cxnLst>
                  <a:cxn ang="0">
                    <a:pos x="connsiteX0" y="connsiteY0"/>
                  </a:cxn>
                  <a:cxn ang="0">
                    <a:pos x="connsiteX1" y="connsiteY1"/>
                  </a:cxn>
                  <a:cxn ang="0">
                    <a:pos x="connsiteX2" y="connsiteY2"/>
                  </a:cxn>
                  <a:cxn ang="0">
                    <a:pos x="connsiteX3" y="connsiteY3"/>
                  </a:cxn>
                </a:cxnLst>
                <a:rect l="l" t="t" r="r" b="b"/>
                <a:pathLst>
                  <a:path w="1106552" h="442620">
                    <a:moveTo>
                      <a:pt x="903685" y="442621"/>
                    </a:moveTo>
                    <a:lnTo>
                      <a:pt x="1106553" y="0"/>
                    </a:lnTo>
                    <a:lnTo>
                      <a:pt x="0" y="0"/>
                    </a:lnTo>
                    <a:lnTo>
                      <a:pt x="202868" y="442621"/>
                    </a:lnTo>
                    <a:close/>
                  </a:path>
                </a:pathLst>
              </a:custGeom>
              <a:solidFill>
                <a:srgbClr val="FF0000"/>
              </a:solidFill>
              <a:ln w="3681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a:lstStyle>
              <a:p>
                <a:endParaRPr lang="en-GB"/>
              </a:p>
            </p:txBody>
          </p:sp>
        </p:grpSp>
        <p:pic>
          <p:nvPicPr>
            <p:cNvPr id="10" name="Picture 9" descr="A group of rings in different colors&#10;&#10;Description automatically generated">
              <a:extLst>
                <a:ext uri="{FF2B5EF4-FFF2-40B4-BE49-F238E27FC236}">
                  <a16:creationId xmlns:a16="http://schemas.microsoft.com/office/drawing/2014/main" id="{34835960-12D9-B579-72A9-6B3B5902352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01576" y="3067992"/>
              <a:ext cx="936104" cy="468052"/>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4935A238-81D7-1C5B-6A86-AB1FA97DEF1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5586" y="599251"/>
            <a:ext cx="8472828" cy="565949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924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13B9C70-ABF6-7B8F-BC2D-FCD33F34C11B}"/>
              </a:ext>
            </a:extLst>
          </p:cNvPr>
          <p:cNvSpPr/>
          <p:nvPr/>
        </p:nvSpPr>
        <p:spPr>
          <a:xfrm>
            <a:off x="209580" y="2367171"/>
            <a:ext cx="4724370" cy="2123658"/>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600" b="1" i="0" u="none" strike="noStrike" kern="1200" cap="none" spc="50" normalizeH="0" baseline="0" noProof="0" dirty="0">
                <a:ln w="13500">
                  <a:solidFill>
                    <a:srgbClr val="4F81BD">
                      <a:shade val="2500"/>
                      <a:alpha val="6500"/>
                    </a:srgbClr>
                  </a:solidFill>
                  <a:prstDash val="solid"/>
                </a:ln>
                <a:solidFill>
                  <a:srgbClr val="4BACC6">
                    <a:lumMod val="60000"/>
                    <a:lumOff val="40000"/>
                    <a:alpha val="95000"/>
                  </a:srgbClr>
                </a:solidFill>
                <a:effectLst>
                  <a:innerShdw blurRad="50900" dist="38500" dir="13500000">
                    <a:srgbClr val="000000">
                      <a:alpha val="60000"/>
                    </a:srgbClr>
                  </a:innerShdw>
                </a:effectLst>
                <a:uLnTx/>
                <a:uFillTx/>
                <a:latin typeface="Century Gothic" panose="020B0502020202020204" pitchFamily="34" charset="0"/>
              </a:rPr>
              <a:t>What’s the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600" b="1" i="0" u="none" strike="noStrike" kern="1200" cap="none" spc="50" normalizeH="0" baseline="0" noProof="0" dirty="0">
                <a:ln w="13500">
                  <a:solidFill>
                    <a:srgbClr val="4F81BD">
                      <a:shade val="2500"/>
                      <a:alpha val="6500"/>
                    </a:srgbClr>
                  </a:solidFill>
                  <a:prstDash val="solid"/>
                </a:ln>
                <a:solidFill>
                  <a:srgbClr val="4BACC6">
                    <a:lumMod val="60000"/>
                    <a:lumOff val="40000"/>
                    <a:alpha val="95000"/>
                  </a:srgbClr>
                </a:solidFill>
                <a:effectLst>
                  <a:innerShdw blurRad="50900" dist="38500" dir="13500000">
                    <a:srgbClr val="000000">
                      <a:alpha val="60000"/>
                    </a:srgbClr>
                  </a:innerShdw>
                </a:effectLst>
                <a:uLnTx/>
                <a:uFillTx/>
                <a:latin typeface="Century Gothic" panose="020B0502020202020204" pitchFamily="34" charset="0"/>
              </a:rPr>
              <a:t>problem?</a:t>
            </a:r>
          </a:p>
        </p:txBody>
      </p:sp>
      <p:pic>
        <p:nvPicPr>
          <p:cNvPr id="2" name="Picture 1" descr="A cartoon character holding a question mark&#10;&#10;Description automatically generated">
            <a:extLst>
              <a:ext uri="{FF2B5EF4-FFF2-40B4-BE49-F238E27FC236}">
                <a16:creationId xmlns:a16="http://schemas.microsoft.com/office/drawing/2014/main" id="{B590624D-FB48-EE63-CE10-490A65D08791}"/>
              </a:ext>
            </a:extLst>
          </p:cNvPr>
          <p:cNvPicPr>
            <a:picLocks noChangeAspect="1"/>
          </p:cNvPicPr>
          <p:nvPr/>
        </p:nvPicPr>
        <p:blipFill rotWithShape="1">
          <a:blip r:embed="rId3">
            <a:extLst>
              <a:ext uri="{28A0092B-C50C-407E-A947-70E740481C1C}">
                <a14:useLocalDpi xmlns:a14="http://schemas.microsoft.com/office/drawing/2010/main" val="0"/>
              </a:ext>
            </a:extLst>
          </a:blip>
          <a:srcRect l="20694" r="20555"/>
          <a:stretch/>
        </p:blipFill>
        <p:spPr>
          <a:xfrm>
            <a:off x="5114925" y="0"/>
            <a:ext cx="4029075"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nts carrying a leaf on a beach&#10;&#10;Description automatically generated">
            <a:extLst>
              <a:ext uri="{FF2B5EF4-FFF2-40B4-BE49-F238E27FC236}">
                <a16:creationId xmlns:a16="http://schemas.microsoft.com/office/drawing/2014/main" id="{309F9E89-35CB-B406-E5B7-F76CB86DB6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190"/>
            <a:ext cx="9144000" cy="6093619"/>
          </a:xfrm>
          <a:prstGeom prst="rect">
            <a:avLst/>
          </a:prstGeom>
          <a:ln>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in a blue dress&#10;&#10;Description automatically generated">
            <a:extLst>
              <a:ext uri="{FF2B5EF4-FFF2-40B4-BE49-F238E27FC236}">
                <a16:creationId xmlns:a16="http://schemas.microsoft.com/office/drawing/2014/main" id="{B7CB3C0B-6FFE-7977-E8FA-D59C697FDE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893" y="0"/>
            <a:ext cx="4570214" cy="6858000"/>
          </a:xfrm>
          <a:prstGeom prst="rect">
            <a:avLst/>
          </a:prstGeom>
          <a:ln>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wn fish swimming in an aquarium&#10;&#10;Description automatically generated">
            <a:extLst>
              <a:ext uri="{FF2B5EF4-FFF2-40B4-BE49-F238E27FC236}">
                <a16:creationId xmlns:a16="http://schemas.microsoft.com/office/drawing/2014/main" id="{1BCF2FE9-B8CF-000B-41ED-86CF1BD5D856}"/>
              </a:ext>
            </a:extLst>
          </p:cNvPr>
          <p:cNvPicPr>
            <a:picLocks noChangeAspect="1"/>
          </p:cNvPicPr>
          <p:nvPr/>
        </p:nvPicPr>
        <p:blipFill rotWithShape="1">
          <a:blip r:embed="rId3">
            <a:extLst>
              <a:ext uri="{28A0092B-C50C-407E-A947-70E740481C1C}">
                <a14:useLocalDpi xmlns:a14="http://schemas.microsoft.com/office/drawing/2010/main" val="0"/>
              </a:ext>
            </a:extLst>
          </a:blip>
          <a:srcRect t="19949" b="16593"/>
          <a:stretch/>
        </p:blipFill>
        <p:spPr>
          <a:xfrm>
            <a:off x="0" y="1357313"/>
            <a:ext cx="9144000" cy="4143375"/>
          </a:xfrm>
          <a:prstGeom prst="rect">
            <a:avLst/>
          </a:prstGeom>
          <a:ln>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ooden statue of a cat&#10;&#10;Description automatically generated">
            <a:extLst>
              <a:ext uri="{FF2B5EF4-FFF2-40B4-BE49-F238E27FC236}">
                <a16:creationId xmlns:a16="http://schemas.microsoft.com/office/drawing/2014/main" id="{E781F1F2-74D4-F04B-BA08-07D61ACF35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250" y="0"/>
            <a:ext cx="5143500" cy="6858000"/>
          </a:xfrm>
          <a:prstGeom prst="rect">
            <a:avLst/>
          </a:prstGeom>
          <a:ln>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123F1B-38C0-3251-7178-C37890E4D1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250"/>
            <a:ext cx="9144000" cy="5143500"/>
          </a:xfrm>
          <a:prstGeom prst="rect">
            <a:avLst/>
          </a:prstGeom>
          <a:ln>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tatue of a mermaid holding a box&#10;&#10;Description automatically generated">
            <a:extLst>
              <a:ext uri="{FF2B5EF4-FFF2-40B4-BE49-F238E27FC236}">
                <a16:creationId xmlns:a16="http://schemas.microsoft.com/office/drawing/2014/main" id="{9F1F9EBF-A7EA-C10B-8D93-B7F676A894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9334"/>
            <a:ext cx="9144000" cy="6079331"/>
          </a:xfrm>
          <a:prstGeom prst="rect">
            <a:avLst/>
          </a:prstGeom>
          <a:ln>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1654</TotalTime>
  <Words>2259</Words>
  <Application>Microsoft Office PowerPoint</Application>
  <PresentationFormat>On-screen Show (4:3)</PresentationFormat>
  <Paragraphs>167</Paragraphs>
  <Slides>28</Slides>
  <Notes>27</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28</vt:i4>
      </vt:variant>
    </vt:vector>
  </HeadingPairs>
  <TitlesOfParts>
    <vt:vector size="39" baseType="lpstr">
      <vt:lpstr>Arial</vt:lpstr>
      <vt:lpstr>Calibri</vt:lpstr>
      <vt:lpstr>Cambria</vt:lpstr>
      <vt:lpstr>Century Gothic</vt:lpstr>
      <vt:lpstr>Cooper Black</vt:lpstr>
      <vt:lpstr>Symbol</vt:lpstr>
      <vt:lpstr>Tahoma</vt:lpstr>
      <vt:lpstr>Times New Roman</vt:lpstr>
      <vt:lpstr> Black </vt:lpstr>
      <vt:lpstr>Default Design</vt:lpstr>
      <vt:lpstr>1_ Black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Boxer</dc:creator>
  <cp:lastModifiedBy>Rachel Boxer</cp:lastModifiedBy>
  <cp:revision>48</cp:revision>
  <dcterms:created xsi:type="dcterms:W3CDTF">2012-04-27T15:19:53Z</dcterms:created>
  <dcterms:modified xsi:type="dcterms:W3CDTF">2024-02-28T22:28:35Z</dcterms:modified>
</cp:coreProperties>
</file>