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1"/>
    <p:sldMasterId id="2147484109" r:id="rId2"/>
    <p:sldMasterId id="2147484121" r:id="rId3"/>
  </p:sldMasterIdLst>
  <p:notesMasterIdLst>
    <p:notesMasterId r:id="rId28"/>
  </p:notesMasterIdLst>
  <p:sldIdLst>
    <p:sldId id="526" r:id="rId4"/>
    <p:sldId id="274" r:id="rId5"/>
    <p:sldId id="426" r:id="rId6"/>
    <p:sldId id="334" r:id="rId7"/>
    <p:sldId id="260" r:id="rId8"/>
    <p:sldId id="417" r:id="rId9"/>
    <p:sldId id="425" r:id="rId10"/>
    <p:sldId id="336" r:id="rId11"/>
    <p:sldId id="418" r:id="rId12"/>
    <p:sldId id="420" r:id="rId13"/>
    <p:sldId id="419" r:id="rId14"/>
    <p:sldId id="422" r:id="rId15"/>
    <p:sldId id="421" r:id="rId16"/>
    <p:sldId id="423" r:id="rId17"/>
    <p:sldId id="424" r:id="rId18"/>
    <p:sldId id="416" r:id="rId19"/>
    <p:sldId id="528" r:id="rId20"/>
    <p:sldId id="429" r:id="rId21"/>
    <p:sldId id="428" r:id="rId22"/>
    <p:sldId id="327" r:id="rId23"/>
    <p:sldId id="527" r:id="rId24"/>
    <p:sldId id="413" r:id="rId25"/>
    <p:sldId id="414" r:id="rId26"/>
    <p:sldId id="427" r:id="rId27"/>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E73C07"/>
    <a:srgbClr val="1D1D1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33" autoAdjust="0"/>
  </p:normalViewPr>
  <p:slideViewPr>
    <p:cSldViewPr>
      <p:cViewPr varScale="1">
        <p:scale>
          <a:sx n="79" d="100"/>
          <a:sy n="79" d="100"/>
        </p:scale>
        <p:origin x="1488"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480B1D-7F67-4FC2-9EC9-8DBEC4408E7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4F679873-0080-4916-A15B-3B86152D6A6F}"/>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AFD503A0-5BAE-41A5-90BD-30302F7C1573}" type="datetimeFigureOut">
              <a:rPr lang="en-US" altLang="en-US"/>
              <a:pPr>
                <a:defRPr/>
              </a:pPr>
              <a:t>11/23/2023</a:t>
            </a:fld>
            <a:endParaRPr lang="en-US" altLang="en-US"/>
          </a:p>
        </p:txBody>
      </p:sp>
      <p:sp>
        <p:nvSpPr>
          <p:cNvPr id="4" name="Slide Image Placeholder 3">
            <a:extLst>
              <a:ext uri="{FF2B5EF4-FFF2-40B4-BE49-F238E27FC236}">
                <a16:creationId xmlns:a16="http://schemas.microsoft.com/office/drawing/2014/main" id="{7CF78A69-E298-4445-87C0-586C035B440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51595B0-46B4-4C8D-8214-01043AB14A4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AF87B0AB-A4D9-486F-8B22-25318929B76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D0369629-3D51-4AC8-9A1D-F2A0B7DF1D1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4AB34225-336C-4B8A-A515-4119C3B2F6DF}" type="slidenum">
              <a:rPr lang="en-US" altLang="en-US"/>
              <a:pPr>
                <a:defRPr/>
              </a:pPr>
              <a:t>‹#›</a:t>
            </a:fld>
            <a:endParaRPr lang="en-US" altLang="en-US"/>
          </a:p>
        </p:txBody>
      </p:sp>
    </p:spTree>
    <p:extLst>
      <p:ext uri="{BB962C8B-B14F-4D97-AF65-F5344CB8AC3E}">
        <p14:creationId xmlns:p14="http://schemas.microsoft.com/office/powerpoint/2010/main" val="190452161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2119D1E-31D6-D786-9E32-E4C9043FE9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947C5F9-570A-EC72-D454-B04DA25D74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 </a:t>
            </a:r>
            <a:r>
              <a:rPr lang="en-GB" sz="1800" dirty="0">
                <a:effectLst/>
                <a:latin typeface="Calibri" panose="020F0502020204030204" pitchFamily="34" charset="0"/>
                <a:ea typeface="MS Mincho" panose="02020609040205080304" pitchFamily="49" charset="-128"/>
              </a:rPr>
              <a:t>Use our new gathering words. Why not invent your own actions to accompany them?</a:t>
            </a:r>
          </a:p>
          <a:p>
            <a:pPr marL="285750" indent="-285750">
              <a:buFont typeface="Arial" panose="020B0604020202020204" pitchFamily="34" charset="0"/>
              <a:buChar char="•"/>
            </a:pP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are here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Children: With ears ready to hear and hands ready to serve.</a:t>
            </a:r>
          </a:p>
          <a:p>
            <a:pPr marL="342900" lvl="0" indent="-342900">
              <a:buFont typeface="Symbol" panose="05050102010706020507" pitchFamily="18" charset="2"/>
              <a:buChar char=""/>
            </a:pPr>
            <a:r>
              <a:rPr lang="en-GB" sz="1800" b="1" i="1" dirty="0">
                <a:effectLst/>
                <a:latin typeface="Calibri" panose="020F0502020204030204" pitchFamily="34" charset="0"/>
                <a:ea typeface="MS Mincho" panose="02020609040205080304" pitchFamily="49" charset="-128"/>
              </a:rPr>
              <a:t>All: </a:t>
            </a:r>
            <a:r>
              <a:rPr lang="en-GB" sz="1800" b="1" dirty="0">
                <a:effectLst/>
                <a:latin typeface="Calibri" panose="020F0502020204030204" pitchFamily="34" charset="0"/>
                <a:ea typeface="MS Mincho" panose="02020609040205080304" pitchFamily="49" charset="-128"/>
              </a:rPr>
              <a:t>May we be wise in all our actions today.</a:t>
            </a:r>
            <a:endParaRPr lang="en-US" altLang="en-US" b="1" dirty="0">
              <a:cs typeface="Times New Roman" panose="02020603050405020304" pitchFamily="18" charset="0"/>
            </a:endParaRPr>
          </a:p>
        </p:txBody>
      </p:sp>
      <p:sp>
        <p:nvSpPr>
          <p:cNvPr id="6148" name="Slide Number Placeholder 3">
            <a:extLst>
              <a:ext uri="{FF2B5EF4-FFF2-40B4-BE49-F238E27FC236}">
                <a16:creationId xmlns:a16="http://schemas.microsoft.com/office/drawing/2014/main" id="{735383D2-291E-8976-ACCE-48E132087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3EC9C2F-B570-47DB-AE86-C8120FBF935D}" type="slidenum">
              <a:rPr lang="en-GB" altLang="en-US">
                <a:solidFill>
                  <a:srgbClr val="000000"/>
                </a:solidFill>
              </a:rPr>
              <a:pPr/>
              <a:t>1</a:t>
            </a:fld>
            <a:endParaRPr lang="en-GB"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9: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The land which had once been green and fertile was now brown and parched, because there had been no rain for a long time. The people who lived on it were looking hungry and worried, and the dragons wanted to do something to help.</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‘How poor the people are!’ the Yellow Dragon exclaimed. ‘If they don’t have rain soon, they will have no food to eat.’ So the dragons decided to go and see the Jade Emperor to beg him for rain and soared high into the clouds to find the Heavenly Palace.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10</a:t>
            </a:fld>
            <a:endParaRPr lang="en-US" altLang="en-US"/>
          </a:p>
        </p:txBody>
      </p:sp>
    </p:spTree>
    <p:extLst>
      <p:ext uri="{BB962C8B-B14F-4D97-AF65-F5344CB8AC3E}">
        <p14:creationId xmlns:p14="http://schemas.microsoft.com/office/powerpoint/2010/main" val="1610139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S PGothic" panose="020B0600070205080204" pitchFamily="34" charset="-128"/>
                <a:cs typeface="MS PGothic" charset="0"/>
              </a:rPr>
              <a:t>Slide 10: </a:t>
            </a:r>
            <a:r>
              <a:rPr lang="en-GB" sz="1200" kern="1200" dirty="0">
                <a:solidFill>
                  <a:schemeClr val="tx1"/>
                </a:solidFill>
                <a:effectLst/>
                <a:latin typeface="+mn-lt"/>
                <a:ea typeface="MS PGothic" panose="020B0600070205080204" pitchFamily="34" charset="-128"/>
                <a:cs typeface="MS PGothic" charset="0"/>
              </a:rPr>
              <a:t>They presented their case to the Jade Emperor, pleading for him to send rain to the villagers so that they might grow food to eat. </a:t>
            </a:r>
            <a:r>
              <a:rPr lang="en-GB" sz="1200" kern="1200">
                <a:solidFill>
                  <a:schemeClr val="tx1"/>
                </a:solidFill>
                <a:effectLst/>
                <a:latin typeface="+mn-lt"/>
                <a:ea typeface="MS PGothic" panose="020B0600070205080204" pitchFamily="34" charset="-128"/>
                <a:cs typeface="MS PGothic" charset="0"/>
              </a:rPr>
              <a:t>Now unfortunately,</a:t>
            </a:r>
            <a:r>
              <a:rPr lang="en-GB" sz="1200" kern="1200" baseline="0">
                <a:solidFill>
                  <a:schemeClr val="tx1"/>
                </a:solidFill>
                <a:effectLst/>
                <a:latin typeface="+mn-lt"/>
                <a:ea typeface="MS PGothic" panose="020B0600070205080204" pitchFamily="34" charset="-128"/>
                <a:cs typeface="MS PGothic" charset="0"/>
              </a:rPr>
              <a:t> </a:t>
            </a:r>
            <a:r>
              <a:rPr lang="en-GB" sz="1200" kern="1200" dirty="0">
                <a:solidFill>
                  <a:schemeClr val="tx1"/>
                </a:solidFill>
                <a:effectLst/>
                <a:latin typeface="+mn-lt"/>
                <a:ea typeface="MS PGothic" panose="020B0600070205080204" pitchFamily="34" charset="-128"/>
                <a:cs typeface="MS PGothic" charset="0"/>
              </a:rPr>
              <a:t>the Jade Emperor wasn’t the kindest of rulers. ‘OK’ he said, ‘You go down first and I’ll send rain tomorrow.’ The dragons gratefully thanked the Emperor and flew away happy. But tomorrow came, and there was no rain, or the day after, or the day after that. Ten days passed, and the people of the village were running out of food to eat and water to drink. The four dragons saw all this, and were saddened. They knew that the Emperor had forgotten his promise, and so decided to do something about it themselves.</a:t>
            </a:r>
          </a:p>
          <a:p>
            <a:endParaRPr lang="en-GB"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11</a:t>
            </a:fld>
            <a:endParaRPr lang="en-US" altLang="en-US"/>
          </a:p>
        </p:txBody>
      </p:sp>
    </p:spTree>
    <p:extLst>
      <p:ext uri="{BB962C8B-B14F-4D97-AF65-F5344CB8AC3E}">
        <p14:creationId xmlns:p14="http://schemas.microsoft.com/office/powerpoint/2010/main" val="742113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11: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‘There is plenty of water in the Eastern Sea, where we live!’ the Long Dragon. ‘Let’s scoop it up and spray it down over the village, and it will look like rain, and the people won’t die!!’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‘That’s a great idea!’ the other dragons exclaimed, but then they thought deeply for a moment. ‘If the Emperor finds out we have done this, we’ll be in trouble…’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But they decided that it was more important to save the people, and so off they flew, back to the Eastern Sea, and began to scoop up water in their mouths to spray out over the earth.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12</a:t>
            </a:fld>
            <a:endParaRPr lang="en-US" altLang="en-US"/>
          </a:p>
        </p:txBody>
      </p:sp>
    </p:spTree>
    <p:extLst>
      <p:ext uri="{BB962C8B-B14F-4D97-AF65-F5344CB8AC3E}">
        <p14:creationId xmlns:p14="http://schemas.microsoft.com/office/powerpoint/2010/main" val="2419486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12: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They flew backwards and forwards, high up into the sky doing this until the sky became dark and the sea water became rain pouring out of the sky.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‘It’s raining! It’s raining !’ the people shouted, and knew they had been saved.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But the Jade Emperor found out about the generous deed of the four dragons and decided to punish them for interfering. He gathered his army and they brought the dragons to the Palace.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13</a:t>
            </a:fld>
            <a:endParaRPr lang="en-US" altLang="en-US"/>
          </a:p>
        </p:txBody>
      </p:sp>
    </p:spTree>
    <p:extLst>
      <p:ext uri="{BB962C8B-B14F-4D97-AF65-F5344CB8AC3E}">
        <p14:creationId xmlns:p14="http://schemas.microsoft.com/office/powerpoint/2010/main" val="3833055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13:</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‘Go and find four mountains’ he ordered. ‘Then lay the mountains on them so that they can never escape!’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And that’s what happened, but the dragons were still glad that they had saved the villagers. Even as they were, stuck under the mountains, they decided to do one last good deed to help the people.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14</a:t>
            </a:fld>
            <a:endParaRPr lang="en-US" altLang="en-US"/>
          </a:p>
        </p:txBody>
      </p:sp>
    </p:spTree>
    <p:extLst>
      <p:ext uri="{BB962C8B-B14F-4D97-AF65-F5344CB8AC3E}">
        <p14:creationId xmlns:p14="http://schemas.microsoft.com/office/powerpoint/2010/main" val="3718129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14: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They turned themselves into four rivers to give the people of China water forever. And that’s the legend of how China’s four great rivers were formed, thanks to the selfless actions of the Four Dragons.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a:p>
            <a:r>
              <a:rPr lang="en-GB" i="1" dirty="0"/>
              <a:t>If time allows, revisit the question about where generosity was seen in the story.</a:t>
            </a:r>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15</a:t>
            </a:fld>
            <a:endParaRPr lang="en-US" altLang="en-US"/>
          </a:p>
        </p:txBody>
      </p:sp>
    </p:spTree>
    <p:extLst>
      <p:ext uri="{BB962C8B-B14F-4D97-AF65-F5344CB8AC3E}">
        <p14:creationId xmlns:p14="http://schemas.microsoft.com/office/powerpoint/2010/main" val="2762603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rPr>
              <a:t>Slide 16:</a:t>
            </a:r>
            <a:r>
              <a:rPr lang="en-GB" sz="1800" i="1" dirty="0">
                <a:effectLst/>
                <a:latin typeface="Calibri" panose="020F0502020204030204" pitchFamily="34" charset="0"/>
                <a:ea typeface="MS Mincho" panose="02020609040205080304" pitchFamily="49" charset="-128"/>
              </a:rPr>
              <a:t> </a:t>
            </a:r>
            <a:r>
              <a:rPr lang="en-GB" sz="1800" dirty="0">
                <a:effectLst/>
                <a:latin typeface="Calibri" panose="020F0502020204030204" pitchFamily="34" charset="0"/>
                <a:ea typeface="MS Mincho" panose="02020609040205080304" pitchFamily="49" charset="-128"/>
              </a:rPr>
              <a:t>At the start of our time together, we were talking about some of the different customs of Lunar New Year. Another tradition is that the older people in the family will give red envelopes to the younger members of the family, with ‘lucky money’ inside for them to spend or save. We’re going to end our assembly with a game using ‘red envelopes’. Now these are not proper ‘red envelopes’, with </a:t>
            </a:r>
            <a:r>
              <a:rPr lang="en-GB" sz="1800" u="sng" dirty="0">
                <a:effectLst/>
                <a:latin typeface="Calibri" panose="020F0502020204030204" pitchFamily="34" charset="0"/>
                <a:ea typeface="MS Mincho" panose="02020609040205080304" pitchFamily="49" charset="-128"/>
              </a:rPr>
              <a:t>real</a:t>
            </a:r>
            <a:r>
              <a:rPr lang="en-GB" sz="1800" dirty="0">
                <a:effectLst/>
                <a:latin typeface="Calibri" panose="020F0502020204030204" pitchFamily="34" charset="0"/>
                <a:ea typeface="MS Mincho" panose="02020609040205080304" pitchFamily="49" charset="-128"/>
              </a:rPr>
              <a:t> lucky money, but there’s something inside each red envelope to remind us of Lunar New Year and to help us think. In the story, we heard about the generous actions of the four dragons and these envelopes are going to help us to think more about what it means to be generous. </a:t>
            </a:r>
            <a:r>
              <a:rPr lang="en-GB" sz="1800" i="1" dirty="0">
                <a:effectLst/>
                <a:latin typeface="Calibri" panose="020F0502020204030204" pitchFamily="34" charset="0"/>
                <a:ea typeface="MS Mincho" panose="02020609040205080304" pitchFamily="49" charset="-128"/>
              </a:rPr>
              <a:t>[Use the envelopes and cards] </a:t>
            </a:r>
            <a:r>
              <a:rPr lang="en-GB" sz="1800" dirty="0">
                <a:effectLst/>
                <a:latin typeface="Calibri" panose="020F0502020204030204" pitchFamily="34" charset="0"/>
                <a:ea typeface="MS Mincho" panose="02020609040205080304" pitchFamily="49" charset="-128"/>
              </a:rPr>
              <a:t>I wonder how these ideas might help us today – and throughout half term?</a:t>
            </a:r>
            <a:endParaRPr lang="en-GB"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16</a:t>
            </a:fld>
            <a:endParaRPr lang="en-US" altLang="en-US"/>
          </a:p>
        </p:txBody>
      </p:sp>
    </p:spTree>
    <p:extLst>
      <p:ext uri="{BB962C8B-B14F-4D97-AF65-F5344CB8AC3E}">
        <p14:creationId xmlns:p14="http://schemas.microsoft.com/office/powerpoint/2010/main" val="132049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Responding (and words for worship):</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17</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Let’s be still and quiet together now….</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….we’ve been thinking about generosity today….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….we shared a story about the generous actions of the dragons….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….and shared some thoughts about being a generous person….</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…generosity is a really important part of Eastern cultures and traditions…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...but is also shared by many other communities across the world….</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Let’s go back to the wise words we started with….</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b="1" dirty="0">
                <a:effectLst/>
                <a:latin typeface="Calibri" panose="020F0502020204030204" pitchFamily="34" charset="0"/>
                <a:ea typeface="Calibri" panose="020F0502020204030204" pitchFamily="34" charset="0"/>
                <a:cs typeface="Times New Roman" panose="02020603050405020304" pitchFamily="18" charset="0"/>
              </a:rPr>
              <a:t>‘A generous person will themselves be blessed.’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b="1" dirty="0">
                <a:effectLst/>
                <a:latin typeface="Calibri" panose="020F0502020204030204" pitchFamily="34" charset="0"/>
                <a:ea typeface="Calibri" panose="020F0502020204030204" pitchFamily="34" charset="0"/>
                <a:cs typeface="Times New Roman" panose="02020603050405020304" pitchFamily="18" charset="0"/>
              </a:rPr>
              <a:t>…..I wonder why this is?.....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b="1" dirty="0">
                <a:effectLst/>
                <a:latin typeface="Calibri" panose="020F0502020204030204" pitchFamily="34" charset="0"/>
                <a:ea typeface="Calibri" panose="020F0502020204030204" pitchFamily="34" charset="0"/>
                <a:cs typeface="Times New Roman" panose="02020603050405020304" pitchFamily="18" charset="0"/>
              </a:rPr>
              <a:t>….I wonder if being generous might help others to be generous?.....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b="1" dirty="0">
                <a:effectLst/>
                <a:latin typeface="Calibri" panose="020F0502020204030204" pitchFamily="34" charset="0"/>
                <a:ea typeface="Calibri" panose="020F0502020204030204" pitchFamily="34" charset="0"/>
                <a:cs typeface="Times New Roman" panose="02020603050405020304" pitchFamily="18" charset="0"/>
              </a:rPr>
              <a:t>….and why being generous is such an important part of Lunar New Year?....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17</a:t>
            </a:fld>
            <a:endParaRPr lang="en-US" altLang="en-US"/>
          </a:p>
        </p:txBody>
      </p:sp>
    </p:spTree>
    <p:extLst>
      <p:ext uri="{BB962C8B-B14F-4D97-AF65-F5344CB8AC3E}">
        <p14:creationId xmlns:p14="http://schemas.microsoft.com/office/powerpoint/2010/main" val="1197007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18: </a:t>
            </a:r>
            <a:r>
              <a:rPr lang="en-GB" sz="1800" dirty="0">
                <a:effectLst/>
                <a:latin typeface="Calibri" panose="020F0502020204030204" pitchFamily="34" charset="0"/>
                <a:ea typeface="Calibri" panose="020F0502020204030204" pitchFamily="34" charset="0"/>
                <a:cs typeface="Times New Roman" panose="02020603050405020304" pitchFamily="18" charset="0"/>
              </a:rPr>
              <a:t>A man named Paul, who was one of the very first Christians wrote these words to the people of one of the very first churches: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‘Be generous on every</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occasion’….</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….I wonder what this might mean for you today…and during half term?.....</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i="1" dirty="0">
                <a:effectLst/>
                <a:latin typeface="Calibri" panose="020F0502020204030204" pitchFamily="34" charset="0"/>
                <a:ea typeface="Calibri" panose="020F0502020204030204" pitchFamily="34" charset="0"/>
                <a:cs typeface="Times New Roman" panose="02020603050405020304" pitchFamily="18" charset="0"/>
              </a:rPr>
              <a:t>[Allow plenty of time for reflection]</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Being generous all the time is not always easy! I’m going to turn my thoughts into a prayer now, asking God to help us. If you’d like to, find a way to make this prayer your own – or if you’d prefer, then continue to be still with your own thoughts….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18</a:t>
            </a:fld>
            <a:endParaRPr lang="en-US" altLang="en-US"/>
          </a:p>
        </p:txBody>
      </p:sp>
    </p:spTree>
    <p:extLst>
      <p:ext uri="{BB962C8B-B14F-4D97-AF65-F5344CB8AC3E}">
        <p14:creationId xmlns:p14="http://schemas.microsoft.com/office/powerpoint/2010/main" val="1126979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Light" panose="020B0304020202020204" pitchFamily="34" charset="0"/>
                <a:ea typeface="Calibri" panose="020F0502020204030204" pitchFamily="34" charset="0"/>
                <a:cs typeface="Times New Roman" panose="02020603050405020304" pitchFamily="18" charset="0"/>
              </a:rPr>
              <a:t>Prayer: </a:t>
            </a:r>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Slide 18</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Dear God</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Thank you for the time we’ve spent today thinking about what it means to be generous. We like it when people are generous towards us, but please help us to find ways to be generous to those around us, as often as possible – to our family, our friends, in our wider communities, and to anyone who needs it.</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Amen</a:t>
            </a:r>
            <a:endParaRPr lang="en-GB"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19</a:t>
            </a:fld>
            <a:endParaRPr lang="en-US" altLang="en-US"/>
          </a:p>
        </p:txBody>
      </p:sp>
    </p:spTree>
    <p:extLst>
      <p:ext uri="{BB962C8B-B14F-4D97-AF65-F5344CB8AC3E}">
        <p14:creationId xmlns:p14="http://schemas.microsoft.com/office/powerpoint/2010/main" val="1450470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 Let’s start today with our Wise Words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2</a:t>
            </a:fld>
            <a:endParaRPr lang="en-GB" altLang="en-US"/>
          </a:p>
        </p:txBody>
      </p:sp>
    </p:spTree>
    <p:extLst>
      <p:ext uri="{BB962C8B-B14F-4D97-AF65-F5344CB8AC3E}">
        <p14:creationId xmlns:p14="http://schemas.microsoft.com/office/powerpoint/2010/main" val="1643239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B75EB31D-8092-436A-9D4E-4DC03624A5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Notes Placeholder 2">
            <a:extLst>
              <a:ext uri="{FF2B5EF4-FFF2-40B4-BE49-F238E27FC236}">
                <a16:creationId xmlns:a16="http://schemas.microsoft.com/office/drawing/2014/main" id="{9B9A3B4F-4106-4149-B71C-2CE492B82EDD}"/>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buFont typeface="Symbol" panose="05050102010706020507" pitchFamily="18" charset="2"/>
              <a:buNone/>
            </a:pPr>
            <a:endParaRPr lang="en-GB" altLang="en-US" sz="18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26628" name="Slide Number Placeholder 3">
            <a:extLst>
              <a:ext uri="{FF2B5EF4-FFF2-40B4-BE49-F238E27FC236}">
                <a16:creationId xmlns:a16="http://schemas.microsoft.com/office/drawing/2014/main" id="{8968E66B-0DB8-471A-8D1E-2245C774A799}"/>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307B892-5959-402E-8671-E9B83B43B066}" type="slidenum">
              <a:rPr lang="en-GB" altLang="en-US"/>
              <a:pPr/>
              <a:t>20</a:t>
            </a:fld>
            <a:endParaRPr lang="en-GB" altLang="en-US"/>
          </a:p>
        </p:txBody>
      </p:sp>
    </p:spTree>
    <p:extLst>
      <p:ext uri="{BB962C8B-B14F-4D97-AF65-F5344CB8AC3E}">
        <p14:creationId xmlns:p14="http://schemas.microsoft.com/office/powerpoint/2010/main" val="3974018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rPr>
              <a:t>Reflection areas:</a:t>
            </a:r>
          </a:p>
          <a:p>
            <a:r>
              <a:rPr lang="en-GB" sz="1800" b="1" dirty="0">
                <a:effectLst/>
                <a:latin typeface="Calibri" panose="020F0502020204030204" pitchFamily="34" charset="0"/>
                <a:ea typeface="MS Mincho" panose="02020609040205080304" pitchFamily="49" charset="-128"/>
              </a:rPr>
              <a:t>Make lucky red envelopes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using the resources on p.5-8 to print out cards to help children to think about being generous and put in your reflective area. Encourage pupils to write onto red paper some ideas they have about generous acts they could offer to do for others &amp; fold up to make an ‘envelope’. You might want to use the words from different religious traditions on p.9-10 (which are also on slides 22-24 at the end of the PowerPoint), or just put a sentence starter: ‘A generous person…..’ to help children to suggest their own ideas.</a:t>
            </a:r>
            <a:r>
              <a:rPr lang="en-GB" sz="1800" dirty="0">
                <a:effectLst/>
                <a:latin typeface="Calibri" panose="020F0502020204030204" pitchFamily="34" charset="0"/>
                <a:ea typeface="MS Mincho" panose="02020609040205080304" pitchFamily="49" charset="-128"/>
              </a:rPr>
              <a:t> </a:t>
            </a:r>
          </a:p>
          <a:p>
            <a:r>
              <a:rPr lang="en-GB" sz="1800" dirty="0">
                <a:effectLst/>
                <a:latin typeface="Calibri" panose="020F0502020204030204" pitchFamily="34" charset="0"/>
                <a:ea typeface="MS Mincho" panose="02020609040205080304" pitchFamily="49" charset="-128"/>
              </a:rPr>
              <a:t>Why not send this idea out to families to use one a day during half term – and suggest that they agree generous actions together that would make a difference to their family? Make sure it’s something you can actually do!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21</a:t>
            </a:fld>
            <a:endParaRPr lang="en-US" altLang="en-US"/>
          </a:p>
        </p:txBody>
      </p:sp>
    </p:spTree>
    <p:extLst>
      <p:ext uri="{BB962C8B-B14F-4D97-AF65-F5344CB8AC3E}">
        <p14:creationId xmlns:p14="http://schemas.microsoft.com/office/powerpoint/2010/main" val="732552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22</a:t>
            </a:fld>
            <a:endParaRPr lang="en-US" altLang="en-US"/>
          </a:p>
        </p:txBody>
      </p:sp>
    </p:spTree>
    <p:extLst>
      <p:ext uri="{BB962C8B-B14F-4D97-AF65-F5344CB8AC3E}">
        <p14:creationId xmlns:p14="http://schemas.microsoft.com/office/powerpoint/2010/main" val="726609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3: ‘A generous person will themselves be blessed.’ [Proverbs 22:9]</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’What does it mean to be generous?’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[Pause and talk together]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This word is going to be very important for our time together today.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3</a:t>
            </a:fld>
            <a:endParaRPr lang="en-US" altLang="en-US"/>
          </a:p>
        </p:txBody>
      </p:sp>
    </p:spTree>
    <p:extLst>
      <p:ext uri="{BB962C8B-B14F-4D97-AF65-F5344CB8AC3E}">
        <p14:creationId xmlns:p14="http://schemas.microsoft.com/office/powerpoint/2010/main" val="139723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800" b="1" dirty="0">
                <a:effectLst/>
                <a:latin typeface="Calibri" panose="020F0502020204030204" pitchFamily="34" charset="0"/>
                <a:ea typeface="MS Mincho" panose="02020609040205080304" pitchFamily="49" charset="-128"/>
              </a:rPr>
              <a:t>Slide 4: </a:t>
            </a:r>
            <a:r>
              <a:rPr lang="en-GB" sz="1800" dirty="0">
                <a:effectLst/>
                <a:latin typeface="Calibri" panose="020F0502020204030204" pitchFamily="34" charset="0"/>
                <a:ea typeface="MS Mincho" panose="02020609040205080304" pitchFamily="49" charset="-128"/>
              </a:rPr>
              <a:t>In our collective worship today, we are going to be thinking about Lunar New Year, sometimes called ‘Chinese New Year’.</a:t>
            </a:r>
            <a:endParaRPr lang="en-GB"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4</a:t>
            </a:fld>
            <a:endParaRPr lang="en-US" altLang="en-US"/>
          </a:p>
        </p:txBody>
      </p:sp>
    </p:spTree>
    <p:extLst>
      <p:ext uri="{BB962C8B-B14F-4D97-AF65-F5344CB8AC3E}">
        <p14:creationId xmlns:p14="http://schemas.microsoft.com/office/powerpoint/2010/main" val="964925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5:</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All over the world, people will be wishing each other ‘Gung Hey Fat Choy!’, Happy New Year! There are lots of different traditions, such as hanging out lanterns, lucky red envelopes, and wearing new clothes – especially red ones!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5</a:t>
            </a:fld>
            <a:endParaRPr lang="en-US" altLang="en-US"/>
          </a:p>
        </p:txBody>
      </p:sp>
    </p:spTree>
    <p:extLst>
      <p:ext uri="{BB962C8B-B14F-4D97-AF65-F5344CB8AC3E}">
        <p14:creationId xmlns:p14="http://schemas.microsoft.com/office/powerpoint/2010/main" val="1234689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6:</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Each new year takes the name of a different animal – this year it’s the Year of the Dragon. There are lots of traditional stories about why this happens, but we’re not going to be thinking about these stories today….</a:t>
            </a:r>
            <a:r>
              <a:rPr lang="en-GB" sz="1800" dirty="0">
                <a:effectLst/>
                <a:latin typeface="Calibri" panose="020F0502020204030204" pitchFamily="34" charset="0"/>
                <a:ea typeface="MS Mincho" panose="02020609040205080304" pitchFamily="49" charset="-128"/>
              </a:rPr>
              <a:t> although we ARE going to have a story about some dragons!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6</a:t>
            </a:fld>
            <a:endParaRPr lang="en-US" altLang="en-US"/>
          </a:p>
        </p:txBody>
      </p:sp>
    </p:spTree>
    <p:extLst>
      <p:ext uri="{BB962C8B-B14F-4D97-AF65-F5344CB8AC3E}">
        <p14:creationId xmlns:p14="http://schemas.microsoft.com/office/powerpoint/2010/main" val="4127253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7:</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Another traditional thing that you might see at Lunar New Year is a dragon dance. It’s believed that dragons are friendly and helpful creatures, associated with strength, good fortune, wisdom and long life, not scary fire-breathers as you might think! We’re going to hear a legend from China about some dragons now.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7</a:t>
            </a:fld>
            <a:endParaRPr lang="en-US" altLang="en-US"/>
          </a:p>
        </p:txBody>
      </p:sp>
    </p:spTree>
    <p:extLst>
      <p:ext uri="{BB962C8B-B14F-4D97-AF65-F5344CB8AC3E}">
        <p14:creationId xmlns:p14="http://schemas.microsoft.com/office/powerpoint/2010/main" val="3008668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8:</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It’s called ‘The Generous Dragons’ and it will help us to think and reflect together later. As you listen, think about where you see generosity in the story….</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 [use script and pictures </a:t>
            </a: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slides 9-15</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If time allows, come back to this question after the story for further discussion.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8</a:t>
            </a:fld>
            <a:endParaRPr lang="en-US" altLang="en-US"/>
          </a:p>
        </p:txBody>
      </p:sp>
    </p:spTree>
    <p:extLst>
      <p:ext uri="{BB962C8B-B14F-4D97-AF65-F5344CB8AC3E}">
        <p14:creationId xmlns:p14="http://schemas.microsoft.com/office/powerpoint/2010/main" val="369405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8:</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Long, long ago, there were no rivers or lakes on the earth, but only the great Eastern Sea. Four dragons lived in it – the Long Dragon, the Black Dragon, the Yellow Dragon and the Pearl Dragon. They were all wise and generous creatures and they loved to fly, high in the sky, soaring above the sea and out over the land. One day, they looked down and saw something they had never seen before.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9</a:t>
            </a:fld>
            <a:endParaRPr lang="en-US" altLang="en-US"/>
          </a:p>
        </p:txBody>
      </p:sp>
    </p:spTree>
    <p:extLst>
      <p:ext uri="{BB962C8B-B14F-4D97-AF65-F5344CB8AC3E}">
        <p14:creationId xmlns:p14="http://schemas.microsoft.com/office/powerpoint/2010/main" val="839809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2011" TargetMode="External"/><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786D2E3-7B79-4A1E-8516-A4136301D691}"/>
              </a:ext>
            </a:extLst>
          </p:cNvPr>
          <p:cNvSpPr>
            <a:spLocks noGrp="1"/>
          </p:cNvSpPr>
          <p:nvPr>
            <p:ph type="dt" sz="half" idx="10"/>
          </p:nvPr>
        </p:nvSpPr>
        <p:spPr/>
        <p:txBody>
          <a:bodyPr/>
          <a:lstStyle>
            <a:lvl1pPr algn="ctr" eaLnBrk="0" hangingPunct="0">
              <a:defRPr/>
            </a:lvl1pPr>
          </a:lstStyle>
          <a:p>
            <a:pPr>
              <a:defRPr/>
            </a:pPr>
            <a:fld id="{AB15DC86-F227-4824-8B50-1AB6FEBB2E07}" type="datetimeFigureOut">
              <a:rPr lang="en-US" altLang="en-US"/>
              <a:pPr>
                <a:defRPr/>
              </a:pPr>
              <a:t>11/23/2023</a:t>
            </a:fld>
            <a:endParaRPr lang="en-GB" altLang="en-US"/>
          </a:p>
        </p:txBody>
      </p:sp>
      <p:sp>
        <p:nvSpPr>
          <p:cNvPr id="5" name="Footer Placeholder 4">
            <a:extLst>
              <a:ext uri="{FF2B5EF4-FFF2-40B4-BE49-F238E27FC236}">
                <a16:creationId xmlns:a16="http://schemas.microsoft.com/office/drawing/2014/main" id="{2AE01201-6769-4EE1-AEFB-B15FB5A22CF4}"/>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98E22B7F-FE3A-4CC9-A418-978DA968DA62}"/>
              </a:ext>
            </a:extLst>
          </p:cNvPr>
          <p:cNvSpPr>
            <a:spLocks noGrp="1"/>
          </p:cNvSpPr>
          <p:nvPr>
            <p:ph type="sldNum" sz="quarter" idx="12"/>
          </p:nvPr>
        </p:nvSpPr>
        <p:spPr/>
        <p:txBody>
          <a:bodyPr/>
          <a:lstStyle>
            <a:lvl1pPr eaLnBrk="0" hangingPunct="0">
              <a:defRPr smtClean="0"/>
            </a:lvl1pPr>
          </a:lstStyle>
          <a:p>
            <a:pPr>
              <a:defRPr/>
            </a:pPr>
            <a:fld id="{02F21B0B-5DCA-4216-8E2C-802005D11A02}" type="slidenum">
              <a:rPr lang="en-GB" altLang="en-US"/>
              <a:pPr>
                <a:defRPr/>
              </a:pPr>
              <a:t>‹#›</a:t>
            </a:fld>
            <a:endParaRPr lang="en-GB" altLang="en-US"/>
          </a:p>
        </p:txBody>
      </p:sp>
    </p:spTree>
    <p:extLst>
      <p:ext uri="{BB962C8B-B14F-4D97-AF65-F5344CB8AC3E}">
        <p14:creationId xmlns:p14="http://schemas.microsoft.com/office/powerpoint/2010/main" val="3459163913"/>
      </p:ext>
    </p:extLst>
  </p:cSld>
  <p:clrMapOvr>
    <a:masterClrMapping/>
  </p:clrMapOvr>
  <mc:AlternateContent xmlns:mc="http://schemas.openxmlformats.org/markup-compatibility/2006" xmlns:p14="http://schemas.microsoft.com/office/powerpoint/2010/main">
    <mc:Choice Requires="p14">
      <p:transition spd="med" p14:dur="700" advTm="81639">
        <p:fade/>
      </p:transition>
    </mc:Choice>
    <mc:Fallback xmlns="">
      <p:transition spd="med" advTm="81639">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7ACDF1-7707-4CE6-AFF3-D4010B1F008A}"/>
              </a:ext>
            </a:extLst>
          </p:cNvPr>
          <p:cNvSpPr>
            <a:spLocks noGrp="1"/>
          </p:cNvSpPr>
          <p:nvPr>
            <p:ph type="dt" sz="half" idx="10"/>
          </p:nvPr>
        </p:nvSpPr>
        <p:spPr/>
        <p:txBody>
          <a:bodyPr/>
          <a:lstStyle>
            <a:lvl1pPr algn="ctr" eaLnBrk="0" hangingPunct="0">
              <a:defRPr/>
            </a:lvl1pPr>
          </a:lstStyle>
          <a:p>
            <a:pPr>
              <a:defRPr/>
            </a:pPr>
            <a:fld id="{0A9BD33C-DEAA-4F95-86AA-2A66232FF752}" type="datetimeFigureOut">
              <a:rPr lang="en-US" altLang="en-US"/>
              <a:pPr>
                <a:defRPr/>
              </a:pPr>
              <a:t>11/23/2023</a:t>
            </a:fld>
            <a:endParaRPr lang="en-GB" altLang="en-US"/>
          </a:p>
        </p:txBody>
      </p:sp>
      <p:sp>
        <p:nvSpPr>
          <p:cNvPr id="5" name="Footer Placeholder 4">
            <a:extLst>
              <a:ext uri="{FF2B5EF4-FFF2-40B4-BE49-F238E27FC236}">
                <a16:creationId xmlns:a16="http://schemas.microsoft.com/office/drawing/2014/main" id="{A4122A24-96F0-4BDA-B483-A9F3B926EBE1}"/>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1C046343-284B-4E01-A348-D0508BC1AD39}"/>
              </a:ext>
            </a:extLst>
          </p:cNvPr>
          <p:cNvSpPr>
            <a:spLocks noGrp="1"/>
          </p:cNvSpPr>
          <p:nvPr>
            <p:ph type="sldNum" sz="quarter" idx="12"/>
          </p:nvPr>
        </p:nvSpPr>
        <p:spPr/>
        <p:txBody>
          <a:bodyPr/>
          <a:lstStyle>
            <a:lvl1pPr eaLnBrk="0" hangingPunct="0">
              <a:defRPr smtClean="0"/>
            </a:lvl1pPr>
          </a:lstStyle>
          <a:p>
            <a:pPr>
              <a:defRPr/>
            </a:pPr>
            <a:fld id="{2944CA71-E45E-431B-9ECA-3DED384FC791}" type="slidenum">
              <a:rPr lang="en-GB" altLang="en-US"/>
              <a:pPr>
                <a:defRPr/>
              </a:pPr>
              <a:t>‹#›</a:t>
            </a:fld>
            <a:endParaRPr lang="en-GB" altLang="en-US"/>
          </a:p>
        </p:txBody>
      </p:sp>
    </p:spTree>
    <p:extLst>
      <p:ext uri="{BB962C8B-B14F-4D97-AF65-F5344CB8AC3E}">
        <p14:creationId xmlns:p14="http://schemas.microsoft.com/office/powerpoint/2010/main" val="2978392277"/>
      </p:ext>
    </p:extLst>
  </p:cSld>
  <p:clrMapOvr>
    <a:masterClrMapping/>
  </p:clrMapOvr>
  <mc:AlternateContent xmlns:mc="http://schemas.openxmlformats.org/markup-compatibility/2006" xmlns:p14="http://schemas.microsoft.com/office/powerpoint/2010/main">
    <mc:Choice Requires="p14">
      <p:transition spd="med" p14:dur="700" advTm="81639">
        <p:fade/>
      </p:transition>
    </mc:Choice>
    <mc:Fallback xmlns="">
      <p:transition spd="med" advTm="81639">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391D08-4041-4882-BBF5-AA0BDBED8021}"/>
              </a:ext>
            </a:extLst>
          </p:cNvPr>
          <p:cNvSpPr>
            <a:spLocks noGrp="1"/>
          </p:cNvSpPr>
          <p:nvPr>
            <p:ph type="dt" sz="half" idx="10"/>
          </p:nvPr>
        </p:nvSpPr>
        <p:spPr/>
        <p:txBody>
          <a:bodyPr/>
          <a:lstStyle>
            <a:lvl1pPr algn="ctr" eaLnBrk="0" hangingPunct="0">
              <a:defRPr/>
            </a:lvl1pPr>
          </a:lstStyle>
          <a:p>
            <a:pPr>
              <a:defRPr/>
            </a:pPr>
            <a:fld id="{A15F8B8A-745A-446B-AA2F-49D8CDFBD0A2}" type="datetimeFigureOut">
              <a:rPr lang="en-US" altLang="en-US"/>
              <a:pPr>
                <a:defRPr/>
              </a:pPr>
              <a:t>11/23/2023</a:t>
            </a:fld>
            <a:endParaRPr lang="en-GB" altLang="en-US"/>
          </a:p>
        </p:txBody>
      </p:sp>
      <p:sp>
        <p:nvSpPr>
          <p:cNvPr id="5" name="Footer Placeholder 4">
            <a:extLst>
              <a:ext uri="{FF2B5EF4-FFF2-40B4-BE49-F238E27FC236}">
                <a16:creationId xmlns:a16="http://schemas.microsoft.com/office/drawing/2014/main" id="{7D24F99F-0589-4DA1-BE28-7B190ECFCD29}"/>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F4FA8C61-E5E0-4095-ABB4-6309E6ABEC89}"/>
              </a:ext>
            </a:extLst>
          </p:cNvPr>
          <p:cNvSpPr>
            <a:spLocks noGrp="1"/>
          </p:cNvSpPr>
          <p:nvPr>
            <p:ph type="sldNum" sz="quarter" idx="12"/>
          </p:nvPr>
        </p:nvSpPr>
        <p:spPr/>
        <p:txBody>
          <a:bodyPr/>
          <a:lstStyle>
            <a:lvl1pPr eaLnBrk="0" hangingPunct="0">
              <a:defRPr smtClean="0"/>
            </a:lvl1pPr>
          </a:lstStyle>
          <a:p>
            <a:pPr>
              <a:defRPr/>
            </a:pPr>
            <a:fld id="{DE47E770-8543-4A11-BDAD-35D1DF3A8219}" type="slidenum">
              <a:rPr lang="en-GB" altLang="en-US"/>
              <a:pPr>
                <a:defRPr/>
              </a:pPr>
              <a:t>‹#›</a:t>
            </a:fld>
            <a:endParaRPr lang="en-GB" altLang="en-US"/>
          </a:p>
        </p:txBody>
      </p:sp>
    </p:spTree>
    <p:extLst>
      <p:ext uri="{BB962C8B-B14F-4D97-AF65-F5344CB8AC3E}">
        <p14:creationId xmlns:p14="http://schemas.microsoft.com/office/powerpoint/2010/main" val="2623797512"/>
      </p:ext>
    </p:extLst>
  </p:cSld>
  <p:clrMapOvr>
    <a:masterClrMapping/>
  </p:clrMapOvr>
  <mc:AlternateContent xmlns:mc="http://schemas.openxmlformats.org/markup-compatibility/2006" xmlns:p14="http://schemas.microsoft.com/office/powerpoint/2010/main">
    <mc:Choice Requires="p14">
      <p:transition spd="med" p14:dur="700" advTm="81639">
        <p:fade/>
      </p:transition>
    </mc:Choice>
    <mc:Fallback xmlns="">
      <p:transition spd="med" advTm="81639">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Placeholder 3" descr="metal_logo[1].jpg">
            <a:extLst>
              <a:ext uri="{FF2B5EF4-FFF2-40B4-BE49-F238E27FC236}">
                <a16:creationId xmlns:a16="http://schemas.microsoft.com/office/drawing/2014/main" id="{075BB18A-0608-4903-8520-F4260940E13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016000"/>
            <a:ext cx="9144000" cy="422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Babcock4S_Logo_wout-strapline.jpg">
            <a:hlinkClick r:id="rId3" action="ppaction://hlinkfile"/>
            <a:extLst>
              <a:ext uri="{FF2B5EF4-FFF2-40B4-BE49-F238E27FC236}">
                <a16:creationId xmlns:a16="http://schemas.microsoft.com/office/drawing/2014/main" id="{54E49432-7EB1-46CB-B2C3-235C4C6F245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48488" y="6308725"/>
            <a:ext cx="2078037"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a:extLst>
              <a:ext uri="{FF2B5EF4-FFF2-40B4-BE49-F238E27FC236}">
                <a16:creationId xmlns:a16="http://schemas.microsoft.com/office/drawing/2014/main" id="{F1B5A15F-A574-464D-B893-138399137AEC}"/>
              </a:ext>
            </a:extLst>
          </p:cNvPr>
          <p:cNvSpPr txBox="1">
            <a:spLocks noChangeArrowheads="1"/>
          </p:cNvSpPr>
          <p:nvPr/>
        </p:nvSpPr>
        <p:spPr bwMode="auto">
          <a:xfrm>
            <a:off x="107950" y="6381750"/>
            <a:ext cx="2303463" cy="400050"/>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1000">
                <a:solidFill>
                  <a:srgbClr val="677D82"/>
                </a:solidFill>
                <a:ea typeface="MS PGothic" charset="0"/>
                <a:cs typeface="MS PGothic" charset="0"/>
              </a:rPr>
              <a:t>Babcock 4S Limited</a:t>
            </a:r>
          </a:p>
          <a:p>
            <a:pPr eaLnBrk="1" hangingPunct="1">
              <a:defRPr/>
            </a:pPr>
            <a:r>
              <a:rPr lang="en-GB" sz="1000">
                <a:solidFill>
                  <a:srgbClr val="0F4DBC"/>
                </a:solidFill>
                <a:ea typeface="MS PGothic" charset="0"/>
                <a:cs typeface="MS PGothic" charset="0"/>
              </a:rPr>
              <a:t>www.babcock-education.co.uk/4S/</a:t>
            </a:r>
          </a:p>
        </p:txBody>
      </p:sp>
      <p:pic>
        <p:nvPicPr>
          <p:cNvPr id="7" name="Picture 9" descr="SCC_300dpi_RGB.jpg">
            <a:extLst>
              <a:ext uri="{FF2B5EF4-FFF2-40B4-BE49-F238E27FC236}">
                <a16:creationId xmlns:a16="http://schemas.microsoft.com/office/drawing/2014/main" id="{C52B45EB-91BB-414E-8433-74AA237D33E5}"/>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27988" y="19050"/>
            <a:ext cx="1133475" cy="881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0">
            <a:extLst>
              <a:ext uri="{FF2B5EF4-FFF2-40B4-BE49-F238E27FC236}">
                <a16:creationId xmlns:a16="http://schemas.microsoft.com/office/drawing/2014/main" id="{94BFDF73-7CE7-4BD8-AA53-34C9E8952E76}"/>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2700" y="17463"/>
            <a:ext cx="1174750"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6019" name="Rectangle 3"/>
          <p:cNvSpPr>
            <a:spLocks noGrp="1" noChangeArrowheads="1"/>
          </p:cNvSpPr>
          <p:nvPr>
            <p:ph type="ctrTitle"/>
          </p:nvPr>
        </p:nvSpPr>
        <p:spPr>
          <a:xfrm>
            <a:off x="323850" y="4437063"/>
            <a:ext cx="7772400" cy="749300"/>
          </a:xfrm>
        </p:spPr>
        <p:txBody>
          <a:bodyPr/>
          <a:lstStyle>
            <a:lvl1pPr marL="0" indent="0">
              <a:defRPr>
                <a:solidFill>
                  <a:schemeClr val="bg1"/>
                </a:solidFill>
              </a:defRPr>
            </a:lvl1pPr>
          </a:lstStyle>
          <a:p>
            <a:pPr lvl="0"/>
            <a:r>
              <a:rPr lang="en-US" noProof="0"/>
              <a:t>Click to edit Master title style</a:t>
            </a:r>
            <a:endParaRPr lang="en-GB" noProof="0"/>
          </a:p>
        </p:txBody>
      </p:sp>
      <p:sp>
        <p:nvSpPr>
          <p:cNvPr id="86020" name="Rectangle 4"/>
          <p:cNvSpPr>
            <a:spLocks noGrp="1" noChangeArrowheads="1"/>
          </p:cNvSpPr>
          <p:nvPr>
            <p:ph type="subTitle" idx="1"/>
          </p:nvPr>
        </p:nvSpPr>
        <p:spPr>
          <a:xfrm>
            <a:off x="323850" y="5373688"/>
            <a:ext cx="5287963" cy="576262"/>
          </a:xfrm>
        </p:spPr>
        <p:txBody>
          <a:bodyPr/>
          <a:lstStyle>
            <a:lvl1pPr marL="0" indent="0">
              <a:buFont typeface="Arial" charset="0"/>
              <a:buNone/>
              <a:defRPr/>
            </a:lvl1pPr>
          </a:lstStyle>
          <a:p>
            <a:pPr lvl="0"/>
            <a:r>
              <a:rPr lang="en-US" noProof="0"/>
              <a:t>Click to edit Master subtitle style</a:t>
            </a:r>
            <a:endParaRPr lang="en-GB" noProof="0"/>
          </a:p>
        </p:txBody>
      </p:sp>
    </p:spTree>
    <p:extLst>
      <p:ext uri="{BB962C8B-B14F-4D97-AF65-F5344CB8AC3E}">
        <p14:creationId xmlns:p14="http://schemas.microsoft.com/office/powerpoint/2010/main" val="3676882447"/>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87D2B850-CC4E-4251-87CC-E0675CC53E9B}"/>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60350"/>
            <a:ext cx="1258888"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259632" y="260350"/>
            <a:ext cx="7344618" cy="1143000"/>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2851094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2486453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39973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6925" y="1600200"/>
            <a:ext cx="39973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1852080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30770745"/>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08488435"/>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35968"/>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2923519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3231C2-F86B-4EC7-8CC3-9B79640D6D5F}"/>
              </a:ext>
            </a:extLst>
          </p:cNvPr>
          <p:cNvSpPr>
            <a:spLocks noGrp="1"/>
          </p:cNvSpPr>
          <p:nvPr>
            <p:ph type="dt" sz="half" idx="10"/>
          </p:nvPr>
        </p:nvSpPr>
        <p:spPr/>
        <p:txBody>
          <a:bodyPr/>
          <a:lstStyle>
            <a:lvl1pPr algn="ctr" eaLnBrk="0" hangingPunct="0">
              <a:defRPr/>
            </a:lvl1pPr>
          </a:lstStyle>
          <a:p>
            <a:pPr>
              <a:defRPr/>
            </a:pPr>
            <a:fld id="{62B684AB-0D26-41CE-97CE-487B7E669EBD}" type="datetimeFigureOut">
              <a:rPr lang="en-US" altLang="en-US"/>
              <a:pPr>
                <a:defRPr/>
              </a:pPr>
              <a:t>11/23/2023</a:t>
            </a:fld>
            <a:endParaRPr lang="en-GB" altLang="en-US"/>
          </a:p>
        </p:txBody>
      </p:sp>
      <p:sp>
        <p:nvSpPr>
          <p:cNvPr id="5" name="Footer Placeholder 4">
            <a:extLst>
              <a:ext uri="{FF2B5EF4-FFF2-40B4-BE49-F238E27FC236}">
                <a16:creationId xmlns:a16="http://schemas.microsoft.com/office/drawing/2014/main" id="{D0A9EE2B-D4DD-4D8A-98DB-D4951AEA6189}"/>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65B05989-B94B-46CE-8304-E2CEB166FD95}"/>
              </a:ext>
            </a:extLst>
          </p:cNvPr>
          <p:cNvSpPr>
            <a:spLocks noGrp="1"/>
          </p:cNvSpPr>
          <p:nvPr>
            <p:ph type="sldNum" sz="quarter" idx="12"/>
          </p:nvPr>
        </p:nvSpPr>
        <p:spPr/>
        <p:txBody>
          <a:bodyPr/>
          <a:lstStyle>
            <a:lvl1pPr eaLnBrk="0" hangingPunct="0">
              <a:defRPr smtClean="0"/>
            </a:lvl1pPr>
          </a:lstStyle>
          <a:p>
            <a:pPr>
              <a:defRPr/>
            </a:pPr>
            <a:fld id="{5FECB0FE-C028-4FA4-A310-A21D46B74881}" type="slidenum">
              <a:rPr lang="en-GB" altLang="en-US"/>
              <a:pPr>
                <a:defRPr/>
              </a:pPr>
              <a:t>‹#›</a:t>
            </a:fld>
            <a:endParaRPr lang="en-GB" altLang="en-US"/>
          </a:p>
        </p:txBody>
      </p:sp>
    </p:spTree>
    <p:extLst>
      <p:ext uri="{BB962C8B-B14F-4D97-AF65-F5344CB8AC3E}">
        <p14:creationId xmlns:p14="http://schemas.microsoft.com/office/powerpoint/2010/main" val="121247534"/>
      </p:ext>
    </p:extLst>
  </p:cSld>
  <p:clrMapOvr>
    <a:masterClrMapping/>
  </p:clrMapOvr>
  <mc:AlternateContent xmlns:mc="http://schemas.openxmlformats.org/markup-compatibility/2006" xmlns:p14="http://schemas.microsoft.com/office/powerpoint/2010/main">
    <mc:Choice Requires="p14">
      <p:transition spd="med" p14:dur="700" advTm="81639">
        <p:fade/>
      </p:transition>
    </mc:Choice>
    <mc:Fallback xmlns="">
      <p:transition spd="med" advTm="81639">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05388318"/>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3823347"/>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260350"/>
            <a:ext cx="2036762" cy="58658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60350"/>
            <a:ext cx="5957888" cy="5865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37786974"/>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8B01486-D8EE-483B-AD70-54C964B24A93}"/>
              </a:ext>
            </a:extLst>
          </p:cNvPr>
          <p:cNvSpPr>
            <a:spLocks noGrp="1"/>
          </p:cNvSpPr>
          <p:nvPr>
            <p:ph type="dt" sz="half" idx="10"/>
          </p:nvPr>
        </p:nvSpPr>
        <p:spPr/>
        <p:txBody>
          <a:bodyPr/>
          <a:lstStyle>
            <a:lvl1pPr>
              <a:defRPr/>
            </a:lvl1pPr>
          </a:lstStyle>
          <a:p>
            <a:fld id="{C8162412-D8B1-4906-BE8A-958AF74B0CCF}" type="datetimeFigureOut">
              <a:rPr lang="en-GB" altLang="en-US"/>
              <a:pPr/>
              <a:t>23/11/2023</a:t>
            </a:fld>
            <a:endParaRPr lang="en-GB" altLang="en-US"/>
          </a:p>
        </p:txBody>
      </p:sp>
      <p:sp>
        <p:nvSpPr>
          <p:cNvPr id="5" name="Footer Placeholder 4">
            <a:extLst>
              <a:ext uri="{FF2B5EF4-FFF2-40B4-BE49-F238E27FC236}">
                <a16:creationId xmlns:a16="http://schemas.microsoft.com/office/drawing/2014/main" id="{EA45D8DA-B486-4440-BBB4-EE6A0EC43E3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D6A497B-8B05-4CAC-9B8C-C8EC1B603B7B}"/>
              </a:ext>
            </a:extLst>
          </p:cNvPr>
          <p:cNvSpPr>
            <a:spLocks noGrp="1"/>
          </p:cNvSpPr>
          <p:nvPr>
            <p:ph type="sldNum" sz="quarter" idx="12"/>
          </p:nvPr>
        </p:nvSpPr>
        <p:spPr/>
        <p:txBody>
          <a:bodyPr/>
          <a:lstStyle>
            <a:lvl1pPr>
              <a:defRPr/>
            </a:lvl1pPr>
          </a:lstStyle>
          <a:p>
            <a:fld id="{305C2208-D7A8-48CD-AEED-720F6EEEFB73}" type="slidenum">
              <a:rPr lang="en-GB" altLang="en-US"/>
              <a:pPr/>
              <a:t>‹#›</a:t>
            </a:fld>
            <a:endParaRPr lang="en-GB" altLang="en-US"/>
          </a:p>
        </p:txBody>
      </p:sp>
    </p:spTree>
    <p:extLst>
      <p:ext uri="{BB962C8B-B14F-4D97-AF65-F5344CB8AC3E}">
        <p14:creationId xmlns:p14="http://schemas.microsoft.com/office/powerpoint/2010/main" val="3019522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820506-4B8D-4861-90E3-3EE2E20430DD}"/>
              </a:ext>
            </a:extLst>
          </p:cNvPr>
          <p:cNvSpPr>
            <a:spLocks noGrp="1"/>
          </p:cNvSpPr>
          <p:nvPr>
            <p:ph type="dt" sz="half" idx="10"/>
          </p:nvPr>
        </p:nvSpPr>
        <p:spPr/>
        <p:txBody>
          <a:bodyPr/>
          <a:lstStyle>
            <a:lvl1pPr>
              <a:defRPr/>
            </a:lvl1pPr>
          </a:lstStyle>
          <a:p>
            <a:fld id="{DE4CAE2C-DB8E-4CC5-98A7-C83C9885E975}" type="datetimeFigureOut">
              <a:rPr lang="en-GB" altLang="en-US"/>
              <a:pPr/>
              <a:t>23/11/2023</a:t>
            </a:fld>
            <a:endParaRPr lang="en-GB" altLang="en-US"/>
          </a:p>
        </p:txBody>
      </p:sp>
      <p:sp>
        <p:nvSpPr>
          <p:cNvPr id="5" name="Footer Placeholder 4">
            <a:extLst>
              <a:ext uri="{FF2B5EF4-FFF2-40B4-BE49-F238E27FC236}">
                <a16:creationId xmlns:a16="http://schemas.microsoft.com/office/drawing/2014/main" id="{735078B2-7835-46D2-A4EE-E523C3412DA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FA6F3C9-E93A-43C4-B4F4-0C1BCF8258B6}"/>
              </a:ext>
            </a:extLst>
          </p:cNvPr>
          <p:cNvSpPr>
            <a:spLocks noGrp="1"/>
          </p:cNvSpPr>
          <p:nvPr>
            <p:ph type="sldNum" sz="quarter" idx="12"/>
          </p:nvPr>
        </p:nvSpPr>
        <p:spPr/>
        <p:txBody>
          <a:bodyPr/>
          <a:lstStyle>
            <a:lvl1pPr>
              <a:defRPr/>
            </a:lvl1pPr>
          </a:lstStyle>
          <a:p>
            <a:fld id="{99180974-D6BD-4870-B1FD-601A0BF5EDD4}" type="slidenum">
              <a:rPr lang="en-GB" altLang="en-US"/>
              <a:pPr/>
              <a:t>‹#›</a:t>
            </a:fld>
            <a:endParaRPr lang="en-GB" altLang="en-US"/>
          </a:p>
        </p:txBody>
      </p:sp>
    </p:spTree>
    <p:extLst>
      <p:ext uri="{BB962C8B-B14F-4D97-AF65-F5344CB8AC3E}">
        <p14:creationId xmlns:p14="http://schemas.microsoft.com/office/powerpoint/2010/main" val="24819950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062155-6AAC-4A1B-9ACB-29CE4BAF5197}"/>
              </a:ext>
            </a:extLst>
          </p:cNvPr>
          <p:cNvSpPr>
            <a:spLocks noGrp="1"/>
          </p:cNvSpPr>
          <p:nvPr>
            <p:ph type="dt" sz="half" idx="10"/>
          </p:nvPr>
        </p:nvSpPr>
        <p:spPr/>
        <p:txBody>
          <a:bodyPr/>
          <a:lstStyle>
            <a:lvl1pPr>
              <a:defRPr/>
            </a:lvl1pPr>
          </a:lstStyle>
          <a:p>
            <a:fld id="{F6BB404A-B3AA-460B-8FB9-A71253EB705E}" type="datetimeFigureOut">
              <a:rPr lang="en-GB" altLang="en-US"/>
              <a:pPr/>
              <a:t>23/11/2023</a:t>
            </a:fld>
            <a:endParaRPr lang="en-GB" altLang="en-US"/>
          </a:p>
        </p:txBody>
      </p:sp>
      <p:sp>
        <p:nvSpPr>
          <p:cNvPr id="5" name="Footer Placeholder 4">
            <a:extLst>
              <a:ext uri="{FF2B5EF4-FFF2-40B4-BE49-F238E27FC236}">
                <a16:creationId xmlns:a16="http://schemas.microsoft.com/office/drawing/2014/main" id="{BC174DA8-0172-4260-9430-92515CB56A9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B6F67D5-0248-45E9-AFF4-A61457ECE29A}"/>
              </a:ext>
            </a:extLst>
          </p:cNvPr>
          <p:cNvSpPr>
            <a:spLocks noGrp="1"/>
          </p:cNvSpPr>
          <p:nvPr>
            <p:ph type="sldNum" sz="quarter" idx="12"/>
          </p:nvPr>
        </p:nvSpPr>
        <p:spPr/>
        <p:txBody>
          <a:bodyPr/>
          <a:lstStyle>
            <a:lvl1pPr>
              <a:defRPr/>
            </a:lvl1pPr>
          </a:lstStyle>
          <a:p>
            <a:fld id="{49BF19A7-8BFE-4346-9A73-BE2624390D28}" type="slidenum">
              <a:rPr lang="en-GB" altLang="en-US"/>
              <a:pPr/>
              <a:t>‹#›</a:t>
            </a:fld>
            <a:endParaRPr lang="en-GB" altLang="en-US"/>
          </a:p>
        </p:txBody>
      </p:sp>
    </p:spTree>
    <p:extLst>
      <p:ext uri="{BB962C8B-B14F-4D97-AF65-F5344CB8AC3E}">
        <p14:creationId xmlns:p14="http://schemas.microsoft.com/office/powerpoint/2010/main" val="2290062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FC1216A5-8D0A-4188-9457-2D36ED1F1041}"/>
              </a:ext>
            </a:extLst>
          </p:cNvPr>
          <p:cNvSpPr>
            <a:spLocks noGrp="1"/>
          </p:cNvSpPr>
          <p:nvPr>
            <p:ph type="dt" sz="half" idx="10"/>
          </p:nvPr>
        </p:nvSpPr>
        <p:spPr/>
        <p:txBody>
          <a:bodyPr/>
          <a:lstStyle>
            <a:lvl1pPr>
              <a:defRPr/>
            </a:lvl1pPr>
          </a:lstStyle>
          <a:p>
            <a:fld id="{784FDEFC-7BE7-43AB-8CE1-A06E262FC63A}" type="datetimeFigureOut">
              <a:rPr lang="en-GB" altLang="en-US"/>
              <a:pPr/>
              <a:t>23/11/2023</a:t>
            </a:fld>
            <a:endParaRPr lang="en-GB" altLang="en-US"/>
          </a:p>
        </p:txBody>
      </p:sp>
      <p:sp>
        <p:nvSpPr>
          <p:cNvPr id="6" name="Footer Placeholder 4">
            <a:extLst>
              <a:ext uri="{FF2B5EF4-FFF2-40B4-BE49-F238E27FC236}">
                <a16:creationId xmlns:a16="http://schemas.microsoft.com/office/drawing/2014/main" id="{D77AD382-6584-4FB5-91D0-44E66194C16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3B7094F-2B28-4D9F-9871-5D62C89490C2}"/>
              </a:ext>
            </a:extLst>
          </p:cNvPr>
          <p:cNvSpPr>
            <a:spLocks noGrp="1"/>
          </p:cNvSpPr>
          <p:nvPr>
            <p:ph type="sldNum" sz="quarter" idx="12"/>
          </p:nvPr>
        </p:nvSpPr>
        <p:spPr/>
        <p:txBody>
          <a:bodyPr/>
          <a:lstStyle>
            <a:lvl1pPr>
              <a:defRPr/>
            </a:lvl1pPr>
          </a:lstStyle>
          <a:p>
            <a:fld id="{A7F29656-2FD5-4BDA-9A87-54ECCC211BDE}" type="slidenum">
              <a:rPr lang="en-GB" altLang="en-US"/>
              <a:pPr/>
              <a:t>‹#›</a:t>
            </a:fld>
            <a:endParaRPr lang="en-GB" altLang="en-US"/>
          </a:p>
        </p:txBody>
      </p:sp>
    </p:spTree>
    <p:extLst>
      <p:ext uri="{BB962C8B-B14F-4D97-AF65-F5344CB8AC3E}">
        <p14:creationId xmlns:p14="http://schemas.microsoft.com/office/powerpoint/2010/main" val="22266272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AB9B6944-075F-47B6-80DA-A2E8572774EE}"/>
              </a:ext>
            </a:extLst>
          </p:cNvPr>
          <p:cNvSpPr>
            <a:spLocks noGrp="1"/>
          </p:cNvSpPr>
          <p:nvPr>
            <p:ph type="dt" sz="half" idx="10"/>
          </p:nvPr>
        </p:nvSpPr>
        <p:spPr/>
        <p:txBody>
          <a:bodyPr/>
          <a:lstStyle>
            <a:lvl1pPr>
              <a:defRPr/>
            </a:lvl1pPr>
          </a:lstStyle>
          <a:p>
            <a:fld id="{D9E10FAD-7053-46E2-948C-06FC970CF202}" type="datetimeFigureOut">
              <a:rPr lang="en-GB" altLang="en-US"/>
              <a:pPr/>
              <a:t>23/11/2023</a:t>
            </a:fld>
            <a:endParaRPr lang="en-GB" altLang="en-US"/>
          </a:p>
        </p:txBody>
      </p:sp>
      <p:sp>
        <p:nvSpPr>
          <p:cNvPr id="8" name="Footer Placeholder 4">
            <a:extLst>
              <a:ext uri="{FF2B5EF4-FFF2-40B4-BE49-F238E27FC236}">
                <a16:creationId xmlns:a16="http://schemas.microsoft.com/office/drawing/2014/main" id="{FCE4209C-CCFB-401E-9D6A-C333C9B86F43}"/>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2418A9AA-AD89-4152-BD90-66731DF8521D}"/>
              </a:ext>
            </a:extLst>
          </p:cNvPr>
          <p:cNvSpPr>
            <a:spLocks noGrp="1"/>
          </p:cNvSpPr>
          <p:nvPr>
            <p:ph type="sldNum" sz="quarter" idx="12"/>
          </p:nvPr>
        </p:nvSpPr>
        <p:spPr/>
        <p:txBody>
          <a:bodyPr/>
          <a:lstStyle>
            <a:lvl1pPr>
              <a:defRPr/>
            </a:lvl1pPr>
          </a:lstStyle>
          <a:p>
            <a:fld id="{7C8A126E-4DEF-4D8A-8AE5-0F75FC4CB700}" type="slidenum">
              <a:rPr lang="en-GB" altLang="en-US"/>
              <a:pPr/>
              <a:t>‹#›</a:t>
            </a:fld>
            <a:endParaRPr lang="en-GB" altLang="en-US"/>
          </a:p>
        </p:txBody>
      </p:sp>
    </p:spTree>
    <p:extLst>
      <p:ext uri="{BB962C8B-B14F-4D97-AF65-F5344CB8AC3E}">
        <p14:creationId xmlns:p14="http://schemas.microsoft.com/office/powerpoint/2010/main" val="4205365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F0A7912-1C2B-43AE-88C6-77BB5BC0FA73}"/>
              </a:ext>
            </a:extLst>
          </p:cNvPr>
          <p:cNvSpPr>
            <a:spLocks noGrp="1"/>
          </p:cNvSpPr>
          <p:nvPr>
            <p:ph type="dt" sz="half" idx="10"/>
          </p:nvPr>
        </p:nvSpPr>
        <p:spPr/>
        <p:txBody>
          <a:bodyPr/>
          <a:lstStyle>
            <a:lvl1pPr>
              <a:defRPr/>
            </a:lvl1pPr>
          </a:lstStyle>
          <a:p>
            <a:fld id="{F85EDF53-A6AC-43CA-B119-A47CDB10CDA3}" type="datetimeFigureOut">
              <a:rPr lang="en-GB" altLang="en-US"/>
              <a:pPr/>
              <a:t>23/11/2023</a:t>
            </a:fld>
            <a:endParaRPr lang="en-GB" altLang="en-US"/>
          </a:p>
        </p:txBody>
      </p:sp>
      <p:sp>
        <p:nvSpPr>
          <p:cNvPr id="4" name="Footer Placeholder 4">
            <a:extLst>
              <a:ext uri="{FF2B5EF4-FFF2-40B4-BE49-F238E27FC236}">
                <a16:creationId xmlns:a16="http://schemas.microsoft.com/office/drawing/2014/main" id="{2312E3AB-456D-42E8-9646-18D0320A2994}"/>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5A3FE36D-DCDB-4B67-8765-D1F6A75B69B7}"/>
              </a:ext>
            </a:extLst>
          </p:cNvPr>
          <p:cNvSpPr>
            <a:spLocks noGrp="1"/>
          </p:cNvSpPr>
          <p:nvPr>
            <p:ph type="sldNum" sz="quarter" idx="12"/>
          </p:nvPr>
        </p:nvSpPr>
        <p:spPr/>
        <p:txBody>
          <a:bodyPr/>
          <a:lstStyle>
            <a:lvl1pPr>
              <a:defRPr/>
            </a:lvl1pPr>
          </a:lstStyle>
          <a:p>
            <a:fld id="{89C33260-8B7F-4CD9-B982-2434EA6F3637}" type="slidenum">
              <a:rPr lang="en-GB" altLang="en-US"/>
              <a:pPr/>
              <a:t>‹#›</a:t>
            </a:fld>
            <a:endParaRPr lang="en-GB" altLang="en-US"/>
          </a:p>
        </p:txBody>
      </p:sp>
    </p:spTree>
    <p:extLst>
      <p:ext uri="{BB962C8B-B14F-4D97-AF65-F5344CB8AC3E}">
        <p14:creationId xmlns:p14="http://schemas.microsoft.com/office/powerpoint/2010/main" val="17264539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ACFAE37-5C2F-4B7D-B2FF-CC2914CBA8C8}"/>
              </a:ext>
            </a:extLst>
          </p:cNvPr>
          <p:cNvSpPr>
            <a:spLocks noGrp="1"/>
          </p:cNvSpPr>
          <p:nvPr>
            <p:ph type="dt" sz="half" idx="10"/>
          </p:nvPr>
        </p:nvSpPr>
        <p:spPr/>
        <p:txBody>
          <a:bodyPr/>
          <a:lstStyle>
            <a:lvl1pPr>
              <a:defRPr/>
            </a:lvl1pPr>
          </a:lstStyle>
          <a:p>
            <a:fld id="{FFC7FA3C-FEDA-42D5-8826-F985ACF994C3}" type="datetimeFigureOut">
              <a:rPr lang="en-GB" altLang="en-US"/>
              <a:pPr/>
              <a:t>23/11/2023</a:t>
            </a:fld>
            <a:endParaRPr lang="en-GB" altLang="en-US"/>
          </a:p>
        </p:txBody>
      </p:sp>
      <p:sp>
        <p:nvSpPr>
          <p:cNvPr id="3" name="Footer Placeholder 4">
            <a:extLst>
              <a:ext uri="{FF2B5EF4-FFF2-40B4-BE49-F238E27FC236}">
                <a16:creationId xmlns:a16="http://schemas.microsoft.com/office/drawing/2014/main" id="{A0AF469D-B562-47DC-BCF4-653DFBB6F634}"/>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C79B0107-82F7-4E96-8005-F71B7337F677}"/>
              </a:ext>
            </a:extLst>
          </p:cNvPr>
          <p:cNvSpPr>
            <a:spLocks noGrp="1"/>
          </p:cNvSpPr>
          <p:nvPr>
            <p:ph type="sldNum" sz="quarter" idx="12"/>
          </p:nvPr>
        </p:nvSpPr>
        <p:spPr/>
        <p:txBody>
          <a:bodyPr/>
          <a:lstStyle>
            <a:lvl1pPr>
              <a:defRPr/>
            </a:lvl1pPr>
          </a:lstStyle>
          <a:p>
            <a:fld id="{F9D0F870-76C5-4C28-97F6-364C629BEFF6}" type="slidenum">
              <a:rPr lang="en-GB" altLang="en-US"/>
              <a:pPr/>
              <a:t>‹#›</a:t>
            </a:fld>
            <a:endParaRPr lang="en-GB" altLang="en-US"/>
          </a:p>
        </p:txBody>
      </p:sp>
    </p:spTree>
    <p:extLst>
      <p:ext uri="{BB962C8B-B14F-4D97-AF65-F5344CB8AC3E}">
        <p14:creationId xmlns:p14="http://schemas.microsoft.com/office/powerpoint/2010/main" val="406928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F94C5E-35AF-4792-886E-CA7B5EF0FF61}"/>
              </a:ext>
            </a:extLst>
          </p:cNvPr>
          <p:cNvSpPr>
            <a:spLocks noGrp="1"/>
          </p:cNvSpPr>
          <p:nvPr>
            <p:ph type="dt" sz="half" idx="10"/>
          </p:nvPr>
        </p:nvSpPr>
        <p:spPr/>
        <p:txBody>
          <a:bodyPr/>
          <a:lstStyle>
            <a:lvl1pPr algn="ctr" eaLnBrk="0" hangingPunct="0">
              <a:defRPr/>
            </a:lvl1pPr>
          </a:lstStyle>
          <a:p>
            <a:pPr>
              <a:defRPr/>
            </a:pPr>
            <a:fld id="{D858CD31-3FEA-4B71-B3C5-38B204DD8116}" type="datetimeFigureOut">
              <a:rPr lang="en-US" altLang="en-US"/>
              <a:pPr>
                <a:defRPr/>
              </a:pPr>
              <a:t>11/23/2023</a:t>
            </a:fld>
            <a:endParaRPr lang="en-GB" altLang="en-US"/>
          </a:p>
        </p:txBody>
      </p:sp>
      <p:sp>
        <p:nvSpPr>
          <p:cNvPr id="5" name="Footer Placeholder 4">
            <a:extLst>
              <a:ext uri="{FF2B5EF4-FFF2-40B4-BE49-F238E27FC236}">
                <a16:creationId xmlns:a16="http://schemas.microsoft.com/office/drawing/2014/main" id="{1B0B2816-ABDA-4C42-A6C8-2AC33D620249}"/>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24BE93CD-CA60-487C-8469-CED07D3D69AC}"/>
              </a:ext>
            </a:extLst>
          </p:cNvPr>
          <p:cNvSpPr>
            <a:spLocks noGrp="1"/>
          </p:cNvSpPr>
          <p:nvPr>
            <p:ph type="sldNum" sz="quarter" idx="12"/>
          </p:nvPr>
        </p:nvSpPr>
        <p:spPr/>
        <p:txBody>
          <a:bodyPr/>
          <a:lstStyle>
            <a:lvl1pPr eaLnBrk="0" hangingPunct="0">
              <a:defRPr smtClean="0"/>
            </a:lvl1pPr>
          </a:lstStyle>
          <a:p>
            <a:pPr>
              <a:defRPr/>
            </a:pPr>
            <a:fld id="{4DE1E5B7-3677-45B4-82FE-C39485E41D09}" type="slidenum">
              <a:rPr lang="en-GB" altLang="en-US"/>
              <a:pPr>
                <a:defRPr/>
              </a:pPr>
              <a:t>‹#›</a:t>
            </a:fld>
            <a:endParaRPr lang="en-GB" altLang="en-US"/>
          </a:p>
        </p:txBody>
      </p:sp>
    </p:spTree>
    <p:extLst>
      <p:ext uri="{BB962C8B-B14F-4D97-AF65-F5344CB8AC3E}">
        <p14:creationId xmlns:p14="http://schemas.microsoft.com/office/powerpoint/2010/main" val="1296465557"/>
      </p:ext>
    </p:extLst>
  </p:cSld>
  <p:clrMapOvr>
    <a:masterClrMapping/>
  </p:clrMapOvr>
  <mc:AlternateContent xmlns:mc="http://schemas.openxmlformats.org/markup-compatibility/2006" xmlns:p14="http://schemas.microsoft.com/office/powerpoint/2010/main">
    <mc:Choice Requires="p14">
      <p:transition spd="med" p14:dur="700" advTm="81639">
        <p:fade/>
      </p:transition>
    </mc:Choice>
    <mc:Fallback xmlns="">
      <p:transition spd="med" advTm="81639">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0F05D-9FF8-400F-B473-4BE3DFDC59AA}"/>
              </a:ext>
            </a:extLst>
          </p:cNvPr>
          <p:cNvSpPr>
            <a:spLocks noGrp="1"/>
          </p:cNvSpPr>
          <p:nvPr>
            <p:ph type="dt" sz="half" idx="10"/>
          </p:nvPr>
        </p:nvSpPr>
        <p:spPr/>
        <p:txBody>
          <a:bodyPr/>
          <a:lstStyle>
            <a:lvl1pPr>
              <a:defRPr/>
            </a:lvl1pPr>
          </a:lstStyle>
          <a:p>
            <a:fld id="{A9A182DC-EAF9-4D47-ACB2-E4AF4BEC0639}" type="datetimeFigureOut">
              <a:rPr lang="en-GB" altLang="en-US"/>
              <a:pPr/>
              <a:t>23/11/2023</a:t>
            </a:fld>
            <a:endParaRPr lang="en-GB" altLang="en-US"/>
          </a:p>
        </p:txBody>
      </p:sp>
      <p:sp>
        <p:nvSpPr>
          <p:cNvPr id="6" name="Footer Placeholder 4">
            <a:extLst>
              <a:ext uri="{FF2B5EF4-FFF2-40B4-BE49-F238E27FC236}">
                <a16:creationId xmlns:a16="http://schemas.microsoft.com/office/drawing/2014/main" id="{771B9BBE-341A-4E4E-839F-F2E8B3602DB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16D4188-412C-4910-869D-61981026CA5F}"/>
              </a:ext>
            </a:extLst>
          </p:cNvPr>
          <p:cNvSpPr>
            <a:spLocks noGrp="1"/>
          </p:cNvSpPr>
          <p:nvPr>
            <p:ph type="sldNum" sz="quarter" idx="12"/>
          </p:nvPr>
        </p:nvSpPr>
        <p:spPr/>
        <p:txBody>
          <a:bodyPr/>
          <a:lstStyle>
            <a:lvl1pPr>
              <a:defRPr/>
            </a:lvl1pPr>
          </a:lstStyle>
          <a:p>
            <a:fld id="{16F8A8F8-D3E2-4770-B8AD-B7D9CCE07F0A}" type="slidenum">
              <a:rPr lang="en-GB" altLang="en-US"/>
              <a:pPr/>
              <a:t>‹#›</a:t>
            </a:fld>
            <a:endParaRPr lang="en-GB" altLang="en-US"/>
          </a:p>
        </p:txBody>
      </p:sp>
    </p:spTree>
    <p:extLst>
      <p:ext uri="{BB962C8B-B14F-4D97-AF65-F5344CB8AC3E}">
        <p14:creationId xmlns:p14="http://schemas.microsoft.com/office/powerpoint/2010/main" val="14913346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E04DCF8-BC9A-4725-AF95-84E985B45640}"/>
              </a:ext>
            </a:extLst>
          </p:cNvPr>
          <p:cNvSpPr>
            <a:spLocks noGrp="1"/>
          </p:cNvSpPr>
          <p:nvPr>
            <p:ph type="dt" sz="half" idx="10"/>
          </p:nvPr>
        </p:nvSpPr>
        <p:spPr/>
        <p:txBody>
          <a:bodyPr/>
          <a:lstStyle>
            <a:lvl1pPr>
              <a:defRPr/>
            </a:lvl1pPr>
          </a:lstStyle>
          <a:p>
            <a:fld id="{C7CEA14E-4526-4A49-A60E-61D0D52BD227}" type="datetimeFigureOut">
              <a:rPr lang="en-GB" altLang="en-US"/>
              <a:pPr/>
              <a:t>23/11/2023</a:t>
            </a:fld>
            <a:endParaRPr lang="en-GB" altLang="en-US"/>
          </a:p>
        </p:txBody>
      </p:sp>
      <p:sp>
        <p:nvSpPr>
          <p:cNvPr id="6" name="Footer Placeholder 4">
            <a:extLst>
              <a:ext uri="{FF2B5EF4-FFF2-40B4-BE49-F238E27FC236}">
                <a16:creationId xmlns:a16="http://schemas.microsoft.com/office/drawing/2014/main" id="{113CA99B-1C18-4F9B-8CD4-EC2B403BAF2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31DDF64-B96F-4984-B9B6-42EAD2468514}"/>
              </a:ext>
            </a:extLst>
          </p:cNvPr>
          <p:cNvSpPr>
            <a:spLocks noGrp="1"/>
          </p:cNvSpPr>
          <p:nvPr>
            <p:ph type="sldNum" sz="quarter" idx="12"/>
          </p:nvPr>
        </p:nvSpPr>
        <p:spPr/>
        <p:txBody>
          <a:bodyPr/>
          <a:lstStyle>
            <a:lvl1pPr>
              <a:defRPr/>
            </a:lvl1pPr>
          </a:lstStyle>
          <a:p>
            <a:fld id="{6403F627-A10B-4050-8388-2D781C62208F}" type="slidenum">
              <a:rPr lang="en-GB" altLang="en-US"/>
              <a:pPr/>
              <a:t>‹#›</a:t>
            </a:fld>
            <a:endParaRPr lang="en-GB" altLang="en-US"/>
          </a:p>
        </p:txBody>
      </p:sp>
    </p:spTree>
    <p:extLst>
      <p:ext uri="{BB962C8B-B14F-4D97-AF65-F5344CB8AC3E}">
        <p14:creationId xmlns:p14="http://schemas.microsoft.com/office/powerpoint/2010/main" val="12467793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82E449-8FC7-45B6-95A2-B0BBCD74DB63}"/>
              </a:ext>
            </a:extLst>
          </p:cNvPr>
          <p:cNvSpPr>
            <a:spLocks noGrp="1"/>
          </p:cNvSpPr>
          <p:nvPr>
            <p:ph type="dt" sz="half" idx="10"/>
          </p:nvPr>
        </p:nvSpPr>
        <p:spPr/>
        <p:txBody>
          <a:bodyPr/>
          <a:lstStyle>
            <a:lvl1pPr>
              <a:defRPr/>
            </a:lvl1pPr>
          </a:lstStyle>
          <a:p>
            <a:fld id="{13447185-B80D-4493-8A61-12D33383FE0C}" type="datetimeFigureOut">
              <a:rPr lang="en-GB" altLang="en-US"/>
              <a:pPr/>
              <a:t>23/11/2023</a:t>
            </a:fld>
            <a:endParaRPr lang="en-GB" altLang="en-US"/>
          </a:p>
        </p:txBody>
      </p:sp>
      <p:sp>
        <p:nvSpPr>
          <p:cNvPr id="5" name="Footer Placeholder 4">
            <a:extLst>
              <a:ext uri="{FF2B5EF4-FFF2-40B4-BE49-F238E27FC236}">
                <a16:creationId xmlns:a16="http://schemas.microsoft.com/office/drawing/2014/main" id="{A02A8D5A-586F-4929-878B-C55935B5B9C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DBFDB4E-DA81-4948-8C31-EF7AD50BCFEE}"/>
              </a:ext>
            </a:extLst>
          </p:cNvPr>
          <p:cNvSpPr>
            <a:spLocks noGrp="1"/>
          </p:cNvSpPr>
          <p:nvPr>
            <p:ph type="sldNum" sz="quarter" idx="12"/>
          </p:nvPr>
        </p:nvSpPr>
        <p:spPr/>
        <p:txBody>
          <a:bodyPr/>
          <a:lstStyle>
            <a:lvl1pPr>
              <a:defRPr/>
            </a:lvl1pPr>
          </a:lstStyle>
          <a:p>
            <a:fld id="{4E12FA3A-0621-49A1-8C5F-4B356BC83337}" type="slidenum">
              <a:rPr lang="en-GB" altLang="en-US"/>
              <a:pPr/>
              <a:t>‹#›</a:t>
            </a:fld>
            <a:endParaRPr lang="en-GB" altLang="en-US"/>
          </a:p>
        </p:txBody>
      </p:sp>
    </p:spTree>
    <p:extLst>
      <p:ext uri="{BB962C8B-B14F-4D97-AF65-F5344CB8AC3E}">
        <p14:creationId xmlns:p14="http://schemas.microsoft.com/office/powerpoint/2010/main" val="27725919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133E30-1EC9-4827-81C1-28763D245F96}"/>
              </a:ext>
            </a:extLst>
          </p:cNvPr>
          <p:cNvSpPr>
            <a:spLocks noGrp="1"/>
          </p:cNvSpPr>
          <p:nvPr>
            <p:ph type="dt" sz="half" idx="10"/>
          </p:nvPr>
        </p:nvSpPr>
        <p:spPr/>
        <p:txBody>
          <a:bodyPr/>
          <a:lstStyle>
            <a:lvl1pPr>
              <a:defRPr/>
            </a:lvl1pPr>
          </a:lstStyle>
          <a:p>
            <a:fld id="{398519A2-3D4F-43BA-8A68-2560867E8611}" type="datetimeFigureOut">
              <a:rPr lang="en-GB" altLang="en-US"/>
              <a:pPr/>
              <a:t>23/11/2023</a:t>
            </a:fld>
            <a:endParaRPr lang="en-GB" altLang="en-US"/>
          </a:p>
        </p:txBody>
      </p:sp>
      <p:sp>
        <p:nvSpPr>
          <p:cNvPr id="5" name="Footer Placeholder 4">
            <a:extLst>
              <a:ext uri="{FF2B5EF4-FFF2-40B4-BE49-F238E27FC236}">
                <a16:creationId xmlns:a16="http://schemas.microsoft.com/office/drawing/2014/main" id="{FEB50CCD-7D5A-49A3-8CB4-4C5B5EBBB86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E814960-899B-414B-B59C-08A43574EA87}"/>
              </a:ext>
            </a:extLst>
          </p:cNvPr>
          <p:cNvSpPr>
            <a:spLocks noGrp="1"/>
          </p:cNvSpPr>
          <p:nvPr>
            <p:ph type="sldNum" sz="quarter" idx="12"/>
          </p:nvPr>
        </p:nvSpPr>
        <p:spPr/>
        <p:txBody>
          <a:bodyPr/>
          <a:lstStyle>
            <a:lvl1pPr>
              <a:defRPr/>
            </a:lvl1pPr>
          </a:lstStyle>
          <a:p>
            <a:fld id="{215FA5A4-EC83-4537-BCDC-CC1D8BDF7B39}" type="slidenum">
              <a:rPr lang="en-GB" altLang="en-US"/>
              <a:pPr/>
              <a:t>‹#›</a:t>
            </a:fld>
            <a:endParaRPr lang="en-GB" altLang="en-US"/>
          </a:p>
        </p:txBody>
      </p:sp>
    </p:spTree>
    <p:extLst>
      <p:ext uri="{BB962C8B-B14F-4D97-AF65-F5344CB8AC3E}">
        <p14:creationId xmlns:p14="http://schemas.microsoft.com/office/powerpoint/2010/main" val="2660715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79EB761-B28E-4D1A-9CC8-F6C0698EB2CD}"/>
              </a:ext>
            </a:extLst>
          </p:cNvPr>
          <p:cNvSpPr>
            <a:spLocks noGrp="1"/>
          </p:cNvSpPr>
          <p:nvPr>
            <p:ph type="dt" sz="half" idx="10"/>
          </p:nvPr>
        </p:nvSpPr>
        <p:spPr/>
        <p:txBody>
          <a:bodyPr/>
          <a:lstStyle>
            <a:lvl1pPr algn="ctr" eaLnBrk="0" hangingPunct="0">
              <a:defRPr/>
            </a:lvl1pPr>
          </a:lstStyle>
          <a:p>
            <a:pPr>
              <a:defRPr/>
            </a:pPr>
            <a:fld id="{5F934910-5638-4DE0-BF8F-09948A6A62AA}" type="datetimeFigureOut">
              <a:rPr lang="en-US" altLang="en-US"/>
              <a:pPr>
                <a:defRPr/>
              </a:pPr>
              <a:t>11/23/2023</a:t>
            </a:fld>
            <a:endParaRPr lang="en-GB" altLang="en-US"/>
          </a:p>
        </p:txBody>
      </p:sp>
      <p:sp>
        <p:nvSpPr>
          <p:cNvPr id="6" name="Footer Placeholder 4">
            <a:extLst>
              <a:ext uri="{FF2B5EF4-FFF2-40B4-BE49-F238E27FC236}">
                <a16:creationId xmlns:a16="http://schemas.microsoft.com/office/drawing/2014/main" id="{84338162-062D-4714-AFBE-D78F8DEA065A}"/>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34D193B6-1B88-4925-BCEE-FBAF1BCD8B02}"/>
              </a:ext>
            </a:extLst>
          </p:cNvPr>
          <p:cNvSpPr>
            <a:spLocks noGrp="1"/>
          </p:cNvSpPr>
          <p:nvPr>
            <p:ph type="sldNum" sz="quarter" idx="12"/>
          </p:nvPr>
        </p:nvSpPr>
        <p:spPr/>
        <p:txBody>
          <a:bodyPr/>
          <a:lstStyle>
            <a:lvl1pPr eaLnBrk="0" hangingPunct="0">
              <a:defRPr smtClean="0"/>
            </a:lvl1pPr>
          </a:lstStyle>
          <a:p>
            <a:pPr>
              <a:defRPr/>
            </a:pPr>
            <a:fld id="{A27DA9C1-F97B-4362-93D1-8347790AAA8B}" type="slidenum">
              <a:rPr lang="en-GB" altLang="en-US"/>
              <a:pPr>
                <a:defRPr/>
              </a:pPr>
              <a:t>‹#›</a:t>
            </a:fld>
            <a:endParaRPr lang="en-GB" altLang="en-US"/>
          </a:p>
        </p:txBody>
      </p:sp>
    </p:spTree>
    <p:extLst>
      <p:ext uri="{BB962C8B-B14F-4D97-AF65-F5344CB8AC3E}">
        <p14:creationId xmlns:p14="http://schemas.microsoft.com/office/powerpoint/2010/main" val="1184585776"/>
      </p:ext>
    </p:extLst>
  </p:cSld>
  <p:clrMapOvr>
    <a:masterClrMapping/>
  </p:clrMapOvr>
  <mc:AlternateContent xmlns:mc="http://schemas.openxmlformats.org/markup-compatibility/2006" xmlns:p14="http://schemas.microsoft.com/office/powerpoint/2010/main">
    <mc:Choice Requires="p14">
      <p:transition spd="med" p14:dur="700" advTm="81639">
        <p:fade/>
      </p:transition>
    </mc:Choice>
    <mc:Fallback xmlns="">
      <p:transition spd="med" advTm="81639">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EF74E417-2767-48EE-BDC4-F6909555642A}"/>
              </a:ext>
            </a:extLst>
          </p:cNvPr>
          <p:cNvSpPr>
            <a:spLocks noGrp="1"/>
          </p:cNvSpPr>
          <p:nvPr>
            <p:ph type="dt" sz="half" idx="10"/>
          </p:nvPr>
        </p:nvSpPr>
        <p:spPr/>
        <p:txBody>
          <a:bodyPr/>
          <a:lstStyle>
            <a:lvl1pPr algn="ctr" eaLnBrk="0" hangingPunct="0">
              <a:defRPr/>
            </a:lvl1pPr>
          </a:lstStyle>
          <a:p>
            <a:pPr>
              <a:defRPr/>
            </a:pPr>
            <a:fld id="{0015DB95-D991-45F0-984B-FC5AE48FC4F6}" type="datetimeFigureOut">
              <a:rPr lang="en-US" altLang="en-US"/>
              <a:pPr>
                <a:defRPr/>
              </a:pPr>
              <a:t>11/23/2023</a:t>
            </a:fld>
            <a:endParaRPr lang="en-GB" altLang="en-US"/>
          </a:p>
        </p:txBody>
      </p:sp>
      <p:sp>
        <p:nvSpPr>
          <p:cNvPr id="8" name="Footer Placeholder 4">
            <a:extLst>
              <a:ext uri="{FF2B5EF4-FFF2-40B4-BE49-F238E27FC236}">
                <a16:creationId xmlns:a16="http://schemas.microsoft.com/office/drawing/2014/main" id="{BCFD7FAC-3276-49B9-B182-AF7B69E2D170}"/>
              </a:ext>
            </a:extLst>
          </p:cNvPr>
          <p:cNvSpPr>
            <a:spLocks noGrp="1"/>
          </p:cNvSpPr>
          <p:nvPr>
            <p:ph type="ftr" sz="quarter" idx="11"/>
          </p:nvPr>
        </p:nvSpPr>
        <p:spPr/>
        <p:txBody>
          <a:bodyPr/>
          <a:lstStyle>
            <a:lvl1pPr eaLnBrk="0" hangingPunct="0">
              <a:defRPr/>
            </a:lvl1pPr>
          </a:lstStyle>
          <a:p>
            <a:pPr>
              <a:defRPr/>
            </a:pPr>
            <a:endParaRPr lang="en-GB"/>
          </a:p>
        </p:txBody>
      </p:sp>
      <p:sp>
        <p:nvSpPr>
          <p:cNvPr id="9" name="Slide Number Placeholder 5">
            <a:extLst>
              <a:ext uri="{FF2B5EF4-FFF2-40B4-BE49-F238E27FC236}">
                <a16:creationId xmlns:a16="http://schemas.microsoft.com/office/drawing/2014/main" id="{0EED1A9E-DFF2-4300-A49C-8167AE0A249C}"/>
              </a:ext>
            </a:extLst>
          </p:cNvPr>
          <p:cNvSpPr>
            <a:spLocks noGrp="1"/>
          </p:cNvSpPr>
          <p:nvPr>
            <p:ph type="sldNum" sz="quarter" idx="12"/>
          </p:nvPr>
        </p:nvSpPr>
        <p:spPr/>
        <p:txBody>
          <a:bodyPr/>
          <a:lstStyle>
            <a:lvl1pPr eaLnBrk="0" hangingPunct="0">
              <a:defRPr smtClean="0"/>
            </a:lvl1pPr>
          </a:lstStyle>
          <a:p>
            <a:pPr>
              <a:defRPr/>
            </a:pPr>
            <a:fld id="{562853B3-5A62-4A00-9125-EE20677CCFBB}" type="slidenum">
              <a:rPr lang="en-GB" altLang="en-US"/>
              <a:pPr>
                <a:defRPr/>
              </a:pPr>
              <a:t>‹#›</a:t>
            </a:fld>
            <a:endParaRPr lang="en-GB" altLang="en-US"/>
          </a:p>
        </p:txBody>
      </p:sp>
    </p:spTree>
    <p:extLst>
      <p:ext uri="{BB962C8B-B14F-4D97-AF65-F5344CB8AC3E}">
        <p14:creationId xmlns:p14="http://schemas.microsoft.com/office/powerpoint/2010/main" val="769537693"/>
      </p:ext>
    </p:extLst>
  </p:cSld>
  <p:clrMapOvr>
    <a:masterClrMapping/>
  </p:clrMapOvr>
  <mc:AlternateContent xmlns:mc="http://schemas.openxmlformats.org/markup-compatibility/2006" xmlns:p14="http://schemas.microsoft.com/office/powerpoint/2010/main">
    <mc:Choice Requires="p14">
      <p:transition spd="med" p14:dur="700" advTm="81639">
        <p:fade/>
      </p:transition>
    </mc:Choice>
    <mc:Fallback xmlns="">
      <p:transition spd="med" advTm="81639">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B58F6887-EA89-4833-BB90-795B76E31EC9}"/>
              </a:ext>
            </a:extLst>
          </p:cNvPr>
          <p:cNvSpPr>
            <a:spLocks noGrp="1"/>
          </p:cNvSpPr>
          <p:nvPr>
            <p:ph type="dt" sz="half" idx="10"/>
          </p:nvPr>
        </p:nvSpPr>
        <p:spPr/>
        <p:txBody>
          <a:bodyPr/>
          <a:lstStyle>
            <a:lvl1pPr algn="ctr" eaLnBrk="0" hangingPunct="0">
              <a:defRPr/>
            </a:lvl1pPr>
          </a:lstStyle>
          <a:p>
            <a:pPr>
              <a:defRPr/>
            </a:pPr>
            <a:fld id="{221A7084-38EF-4CB1-B608-B9FCB1EED06C}" type="datetimeFigureOut">
              <a:rPr lang="en-US" altLang="en-US"/>
              <a:pPr>
                <a:defRPr/>
              </a:pPr>
              <a:t>11/23/2023</a:t>
            </a:fld>
            <a:endParaRPr lang="en-GB" altLang="en-US"/>
          </a:p>
        </p:txBody>
      </p:sp>
      <p:sp>
        <p:nvSpPr>
          <p:cNvPr id="4" name="Footer Placeholder 4">
            <a:extLst>
              <a:ext uri="{FF2B5EF4-FFF2-40B4-BE49-F238E27FC236}">
                <a16:creationId xmlns:a16="http://schemas.microsoft.com/office/drawing/2014/main" id="{E588FDDD-2DB1-495E-875E-133F969434E1}"/>
              </a:ext>
            </a:extLst>
          </p:cNvPr>
          <p:cNvSpPr>
            <a:spLocks noGrp="1"/>
          </p:cNvSpPr>
          <p:nvPr>
            <p:ph type="ftr" sz="quarter" idx="11"/>
          </p:nvPr>
        </p:nvSpPr>
        <p:spPr/>
        <p:txBody>
          <a:bodyPr/>
          <a:lstStyle>
            <a:lvl1pPr eaLnBrk="0" hangingPunct="0">
              <a:defRPr/>
            </a:lvl1pPr>
          </a:lstStyle>
          <a:p>
            <a:pPr>
              <a:defRPr/>
            </a:pPr>
            <a:endParaRPr lang="en-GB"/>
          </a:p>
        </p:txBody>
      </p:sp>
      <p:sp>
        <p:nvSpPr>
          <p:cNvPr id="5" name="Slide Number Placeholder 5">
            <a:extLst>
              <a:ext uri="{FF2B5EF4-FFF2-40B4-BE49-F238E27FC236}">
                <a16:creationId xmlns:a16="http://schemas.microsoft.com/office/drawing/2014/main" id="{B4439F5C-E7C3-44AE-8E8D-0F1F72308ADD}"/>
              </a:ext>
            </a:extLst>
          </p:cNvPr>
          <p:cNvSpPr>
            <a:spLocks noGrp="1"/>
          </p:cNvSpPr>
          <p:nvPr>
            <p:ph type="sldNum" sz="quarter" idx="12"/>
          </p:nvPr>
        </p:nvSpPr>
        <p:spPr/>
        <p:txBody>
          <a:bodyPr/>
          <a:lstStyle>
            <a:lvl1pPr eaLnBrk="0" hangingPunct="0">
              <a:defRPr smtClean="0"/>
            </a:lvl1pPr>
          </a:lstStyle>
          <a:p>
            <a:pPr>
              <a:defRPr/>
            </a:pPr>
            <a:fld id="{181CF1F2-4277-4AA3-93BF-5A89F0F1194F}" type="slidenum">
              <a:rPr lang="en-GB" altLang="en-US"/>
              <a:pPr>
                <a:defRPr/>
              </a:pPr>
              <a:t>‹#›</a:t>
            </a:fld>
            <a:endParaRPr lang="en-GB" altLang="en-US"/>
          </a:p>
        </p:txBody>
      </p:sp>
    </p:spTree>
    <p:extLst>
      <p:ext uri="{BB962C8B-B14F-4D97-AF65-F5344CB8AC3E}">
        <p14:creationId xmlns:p14="http://schemas.microsoft.com/office/powerpoint/2010/main" val="3236691228"/>
      </p:ext>
    </p:extLst>
  </p:cSld>
  <p:clrMapOvr>
    <a:masterClrMapping/>
  </p:clrMapOvr>
  <mc:AlternateContent xmlns:mc="http://schemas.openxmlformats.org/markup-compatibility/2006" xmlns:p14="http://schemas.microsoft.com/office/powerpoint/2010/main">
    <mc:Choice Requires="p14">
      <p:transition spd="med" p14:dur="700" advTm="81639">
        <p:fade/>
      </p:transition>
    </mc:Choice>
    <mc:Fallback xmlns="">
      <p:transition spd="med" advTm="81639">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D4D6F19-B011-49DF-86D0-80FD0BBF3BE3}"/>
              </a:ext>
            </a:extLst>
          </p:cNvPr>
          <p:cNvSpPr>
            <a:spLocks noGrp="1"/>
          </p:cNvSpPr>
          <p:nvPr>
            <p:ph type="dt" sz="half" idx="10"/>
          </p:nvPr>
        </p:nvSpPr>
        <p:spPr/>
        <p:txBody>
          <a:bodyPr/>
          <a:lstStyle>
            <a:lvl1pPr algn="ctr" eaLnBrk="0" hangingPunct="0">
              <a:defRPr/>
            </a:lvl1pPr>
          </a:lstStyle>
          <a:p>
            <a:pPr>
              <a:defRPr/>
            </a:pPr>
            <a:fld id="{C83FD1EB-46A8-415C-AD64-BC7E2A6AA6C3}" type="datetimeFigureOut">
              <a:rPr lang="en-US" altLang="en-US"/>
              <a:pPr>
                <a:defRPr/>
              </a:pPr>
              <a:t>11/23/2023</a:t>
            </a:fld>
            <a:endParaRPr lang="en-GB" altLang="en-US"/>
          </a:p>
        </p:txBody>
      </p:sp>
      <p:sp>
        <p:nvSpPr>
          <p:cNvPr id="3" name="Footer Placeholder 4">
            <a:extLst>
              <a:ext uri="{FF2B5EF4-FFF2-40B4-BE49-F238E27FC236}">
                <a16:creationId xmlns:a16="http://schemas.microsoft.com/office/drawing/2014/main" id="{B824A055-59C0-4734-A805-ECA4728A1EE8}"/>
              </a:ext>
            </a:extLst>
          </p:cNvPr>
          <p:cNvSpPr>
            <a:spLocks noGrp="1"/>
          </p:cNvSpPr>
          <p:nvPr>
            <p:ph type="ftr" sz="quarter" idx="11"/>
          </p:nvPr>
        </p:nvSpPr>
        <p:spPr/>
        <p:txBody>
          <a:bodyPr/>
          <a:lstStyle>
            <a:lvl1pPr eaLnBrk="0" hangingPunct="0">
              <a:defRPr/>
            </a:lvl1pPr>
          </a:lstStyle>
          <a:p>
            <a:pPr>
              <a:defRPr/>
            </a:pPr>
            <a:endParaRPr lang="en-GB"/>
          </a:p>
        </p:txBody>
      </p:sp>
      <p:sp>
        <p:nvSpPr>
          <p:cNvPr id="4" name="Slide Number Placeholder 5">
            <a:extLst>
              <a:ext uri="{FF2B5EF4-FFF2-40B4-BE49-F238E27FC236}">
                <a16:creationId xmlns:a16="http://schemas.microsoft.com/office/drawing/2014/main" id="{6C04D484-1C2F-4480-A0D9-7215028F638F}"/>
              </a:ext>
            </a:extLst>
          </p:cNvPr>
          <p:cNvSpPr>
            <a:spLocks noGrp="1"/>
          </p:cNvSpPr>
          <p:nvPr>
            <p:ph type="sldNum" sz="quarter" idx="12"/>
          </p:nvPr>
        </p:nvSpPr>
        <p:spPr/>
        <p:txBody>
          <a:bodyPr/>
          <a:lstStyle>
            <a:lvl1pPr eaLnBrk="0" hangingPunct="0">
              <a:defRPr smtClean="0"/>
            </a:lvl1pPr>
          </a:lstStyle>
          <a:p>
            <a:pPr>
              <a:defRPr/>
            </a:pPr>
            <a:fld id="{150CC4EF-0A1B-4E29-B66C-DACF10B9497D}" type="slidenum">
              <a:rPr lang="en-GB" altLang="en-US"/>
              <a:pPr>
                <a:defRPr/>
              </a:pPr>
              <a:t>‹#›</a:t>
            </a:fld>
            <a:endParaRPr lang="en-GB" altLang="en-US"/>
          </a:p>
        </p:txBody>
      </p:sp>
    </p:spTree>
    <p:extLst>
      <p:ext uri="{BB962C8B-B14F-4D97-AF65-F5344CB8AC3E}">
        <p14:creationId xmlns:p14="http://schemas.microsoft.com/office/powerpoint/2010/main" val="256720303"/>
      </p:ext>
    </p:extLst>
  </p:cSld>
  <p:clrMapOvr>
    <a:masterClrMapping/>
  </p:clrMapOvr>
  <mc:AlternateContent xmlns:mc="http://schemas.openxmlformats.org/markup-compatibility/2006" xmlns:p14="http://schemas.microsoft.com/office/powerpoint/2010/main">
    <mc:Choice Requires="p14">
      <p:transition spd="med" p14:dur="700" advTm="81639">
        <p:fade/>
      </p:transition>
    </mc:Choice>
    <mc:Fallback xmlns="">
      <p:transition spd="med" advTm="81639">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191AA3D-F7CE-485E-BD8F-C0F447F23176}"/>
              </a:ext>
            </a:extLst>
          </p:cNvPr>
          <p:cNvSpPr>
            <a:spLocks noGrp="1"/>
          </p:cNvSpPr>
          <p:nvPr>
            <p:ph type="dt" sz="half" idx="10"/>
          </p:nvPr>
        </p:nvSpPr>
        <p:spPr/>
        <p:txBody>
          <a:bodyPr/>
          <a:lstStyle>
            <a:lvl1pPr algn="ctr" eaLnBrk="0" hangingPunct="0">
              <a:defRPr/>
            </a:lvl1pPr>
          </a:lstStyle>
          <a:p>
            <a:pPr>
              <a:defRPr/>
            </a:pPr>
            <a:fld id="{4D98A6E5-B1DA-4A1D-B855-91C1F21C5D9B}" type="datetimeFigureOut">
              <a:rPr lang="en-US" altLang="en-US"/>
              <a:pPr>
                <a:defRPr/>
              </a:pPr>
              <a:t>11/23/2023</a:t>
            </a:fld>
            <a:endParaRPr lang="en-GB" altLang="en-US"/>
          </a:p>
        </p:txBody>
      </p:sp>
      <p:sp>
        <p:nvSpPr>
          <p:cNvPr id="6" name="Footer Placeholder 4">
            <a:extLst>
              <a:ext uri="{FF2B5EF4-FFF2-40B4-BE49-F238E27FC236}">
                <a16:creationId xmlns:a16="http://schemas.microsoft.com/office/drawing/2014/main" id="{91724FD5-8052-4060-B37B-14B1E0EAE848}"/>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DA53C05B-C3CF-4AF8-9398-32AD819BD1B1}"/>
              </a:ext>
            </a:extLst>
          </p:cNvPr>
          <p:cNvSpPr>
            <a:spLocks noGrp="1"/>
          </p:cNvSpPr>
          <p:nvPr>
            <p:ph type="sldNum" sz="quarter" idx="12"/>
          </p:nvPr>
        </p:nvSpPr>
        <p:spPr/>
        <p:txBody>
          <a:bodyPr/>
          <a:lstStyle>
            <a:lvl1pPr eaLnBrk="0" hangingPunct="0">
              <a:defRPr smtClean="0"/>
            </a:lvl1pPr>
          </a:lstStyle>
          <a:p>
            <a:pPr>
              <a:defRPr/>
            </a:pPr>
            <a:fld id="{F991304A-5FF9-4758-9D36-24CFAC366515}" type="slidenum">
              <a:rPr lang="en-GB" altLang="en-US"/>
              <a:pPr>
                <a:defRPr/>
              </a:pPr>
              <a:t>‹#›</a:t>
            </a:fld>
            <a:endParaRPr lang="en-GB" altLang="en-US"/>
          </a:p>
        </p:txBody>
      </p:sp>
    </p:spTree>
    <p:extLst>
      <p:ext uri="{BB962C8B-B14F-4D97-AF65-F5344CB8AC3E}">
        <p14:creationId xmlns:p14="http://schemas.microsoft.com/office/powerpoint/2010/main" val="986863084"/>
      </p:ext>
    </p:extLst>
  </p:cSld>
  <p:clrMapOvr>
    <a:masterClrMapping/>
  </p:clrMapOvr>
  <mc:AlternateContent xmlns:mc="http://schemas.openxmlformats.org/markup-compatibility/2006" xmlns:p14="http://schemas.microsoft.com/office/powerpoint/2010/main">
    <mc:Choice Requires="p14">
      <p:transition spd="med" p14:dur="700" advTm="81639">
        <p:fade/>
      </p:transition>
    </mc:Choice>
    <mc:Fallback xmlns="">
      <p:transition spd="med" advTm="81639">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41F5207-D513-45B7-9D2A-3C4067A57F7F}"/>
              </a:ext>
            </a:extLst>
          </p:cNvPr>
          <p:cNvSpPr>
            <a:spLocks noGrp="1"/>
          </p:cNvSpPr>
          <p:nvPr>
            <p:ph type="dt" sz="half" idx="10"/>
          </p:nvPr>
        </p:nvSpPr>
        <p:spPr/>
        <p:txBody>
          <a:bodyPr/>
          <a:lstStyle>
            <a:lvl1pPr algn="ctr" eaLnBrk="0" hangingPunct="0">
              <a:defRPr/>
            </a:lvl1pPr>
          </a:lstStyle>
          <a:p>
            <a:pPr>
              <a:defRPr/>
            </a:pPr>
            <a:fld id="{A834E0C6-9A5B-488B-95AF-A8C32D8D12A2}" type="datetimeFigureOut">
              <a:rPr lang="en-US" altLang="en-US"/>
              <a:pPr>
                <a:defRPr/>
              </a:pPr>
              <a:t>11/23/2023</a:t>
            </a:fld>
            <a:endParaRPr lang="en-GB" altLang="en-US"/>
          </a:p>
        </p:txBody>
      </p:sp>
      <p:sp>
        <p:nvSpPr>
          <p:cNvPr id="6" name="Footer Placeholder 4">
            <a:extLst>
              <a:ext uri="{FF2B5EF4-FFF2-40B4-BE49-F238E27FC236}">
                <a16:creationId xmlns:a16="http://schemas.microsoft.com/office/drawing/2014/main" id="{37191F43-C3C7-494B-96DB-0774D6478296}"/>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7C13159B-FFC8-4C86-93AB-B7B3747BC17F}"/>
              </a:ext>
            </a:extLst>
          </p:cNvPr>
          <p:cNvSpPr>
            <a:spLocks noGrp="1"/>
          </p:cNvSpPr>
          <p:nvPr>
            <p:ph type="sldNum" sz="quarter" idx="12"/>
          </p:nvPr>
        </p:nvSpPr>
        <p:spPr/>
        <p:txBody>
          <a:bodyPr/>
          <a:lstStyle>
            <a:lvl1pPr eaLnBrk="0" hangingPunct="0">
              <a:defRPr smtClean="0"/>
            </a:lvl1pPr>
          </a:lstStyle>
          <a:p>
            <a:pPr>
              <a:defRPr/>
            </a:pPr>
            <a:fld id="{F2BE0C10-206D-4A8F-AC5A-1E4991674808}" type="slidenum">
              <a:rPr lang="en-GB" altLang="en-US"/>
              <a:pPr>
                <a:defRPr/>
              </a:pPr>
              <a:t>‹#›</a:t>
            </a:fld>
            <a:endParaRPr lang="en-GB" altLang="en-US"/>
          </a:p>
        </p:txBody>
      </p:sp>
    </p:spTree>
    <p:extLst>
      <p:ext uri="{BB962C8B-B14F-4D97-AF65-F5344CB8AC3E}">
        <p14:creationId xmlns:p14="http://schemas.microsoft.com/office/powerpoint/2010/main" val="3544578052"/>
      </p:ext>
    </p:extLst>
  </p:cSld>
  <p:clrMapOvr>
    <a:masterClrMapping/>
  </p:clrMapOvr>
  <mc:AlternateContent xmlns:mc="http://schemas.openxmlformats.org/markup-compatibility/2006" xmlns:p14="http://schemas.microsoft.com/office/powerpoint/2010/main">
    <mc:Choice Requires="p14">
      <p:transition spd="med" p14:dur="700" advTm="81639">
        <p:fade/>
      </p:transition>
    </mc:Choice>
    <mc:Fallback xmlns="">
      <p:transition spd="med" advTm="81639">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2011"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C34F971-BA1B-4343-AC6A-18F0EA51D66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5A53D992-335A-4893-9F3E-AC3AF115905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E502AA9-0BCB-45DD-BBFC-5D00958994A0}"/>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85D68FB0-08DD-4D79-85ED-717788BD7A99}" type="datetimeFigureOut">
              <a:rPr lang="en-US" altLang="en-US"/>
              <a:pPr>
                <a:defRPr/>
              </a:pPr>
              <a:t>11/23/2023</a:t>
            </a:fld>
            <a:endParaRPr lang="en-GB" altLang="en-US"/>
          </a:p>
        </p:txBody>
      </p:sp>
      <p:sp>
        <p:nvSpPr>
          <p:cNvPr id="5" name="Footer Placeholder 4">
            <a:extLst>
              <a:ext uri="{FF2B5EF4-FFF2-40B4-BE49-F238E27FC236}">
                <a16:creationId xmlns:a16="http://schemas.microsoft.com/office/drawing/2014/main" id="{59A5BF18-FEC1-4321-800C-9D789C958B6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64657676-F95B-45EE-ABA1-9FE7A7422A8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cs typeface="Arial" panose="020B0604020202020204" pitchFamily="34" charset="0"/>
              </a:defRPr>
            </a:lvl1pPr>
          </a:lstStyle>
          <a:p>
            <a:pPr>
              <a:defRPr/>
            </a:pPr>
            <a:fld id="{36914FCF-3A63-4A34-A6E6-E7437A9694B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mc:AlternateContent xmlns:mc="http://schemas.openxmlformats.org/markup-compatibility/2006" xmlns:p14="http://schemas.microsoft.com/office/powerpoint/2010/main">
    <mc:Choice Requires="p14">
      <p:transition spd="med" p14:dur="700" advTm="81639">
        <p:fade/>
      </p:transition>
    </mc:Choice>
    <mc:Fallback xmlns="">
      <p:transition spd="med" advTm="81639">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E945715-2C9A-4AB9-9E6A-8E9202A66D86}"/>
              </a:ext>
            </a:extLst>
          </p:cNvPr>
          <p:cNvSpPr>
            <a:spLocks noGrp="1" noChangeArrowheads="1"/>
          </p:cNvSpPr>
          <p:nvPr>
            <p:ph type="title"/>
          </p:nvPr>
        </p:nvSpPr>
        <p:spPr bwMode="auto">
          <a:xfrm>
            <a:off x="468313" y="260350"/>
            <a:ext cx="813593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0" numCol="1" anchor="ctr" anchorCtr="0" compatLnSpc="1">
            <a:prstTxWarp prst="textNoShape">
              <a:avLst/>
            </a:prstTxWarp>
          </a:bodyPr>
          <a:lstStyle/>
          <a:p>
            <a:pPr lvl="0"/>
            <a:r>
              <a:rPr lang="en-US" altLang="en-US"/>
              <a:t>Click to edit Master title style</a:t>
            </a:r>
            <a:endParaRPr lang="en-GB" altLang="en-US"/>
          </a:p>
        </p:txBody>
      </p:sp>
      <p:sp>
        <p:nvSpPr>
          <p:cNvPr id="2051" name="Rectangle 3">
            <a:extLst>
              <a:ext uri="{FF2B5EF4-FFF2-40B4-BE49-F238E27FC236}">
                <a16:creationId xmlns:a16="http://schemas.microsoft.com/office/drawing/2014/main" id="{F2FB669C-DAF5-4CF1-96B4-12ACCE43BE5E}"/>
              </a:ext>
            </a:extLst>
          </p:cNvPr>
          <p:cNvSpPr>
            <a:spLocks noGrp="1" noChangeArrowheads="1"/>
          </p:cNvSpPr>
          <p:nvPr>
            <p:ph type="body" idx="1"/>
          </p:nvPr>
        </p:nvSpPr>
        <p:spPr bwMode="auto">
          <a:xfrm>
            <a:off x="457200" y="1600200"/>
            <a:ext cx="814705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2052" name="Picture 8" descr="Babcock4S_Logo_wout-strapline.jpg">
            <a:hlinkClick r:id="rId13" action="ppaction://hlinkfile"/>
            <a:extLst>
              <a:ext uri="{FF2B5EF4-FFF2-40B4-BE49-F238E27FC236}">
                <a16:creationId xmlns:a16="http://schemas.microsoft.com/office/drawing/2014/main" id="{4FB7B874-C3B5-49B7-9CF7-86D93817856A}"/>
              </a:ext>
            </a:extLst>
          </p:cNvPr>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164388" y="6391275"/>
            <a:ext cx="171767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141" name="TextBox 4">
            <a:extLst>
              <a:ext uri="{FF2B5EF4-FFF2-40B4-BE49-F238E27FC236}">
                <a16:creationId xmlns:a16="http://schemas.microsoft.com/office/drawing/2014/main" id="{ADF8977D-3FE9-430B-8382-3CB4F4E300FE}"/>
              </a:ext>
            </a:extLst>
          </p:cNvPr>
          <p:cNvSpPr txBox="1">
            <a:spLocks noChangeArrowheads="1"/>
          </p:cNvSpPr>
          <p:nvPr/>
        </p:nvSpPr>
        <p:spPr bwMode="auto">
          <a:xfrm>
            <a:off x="107950" y="6381750"/>
            <a:ext cx="2232025" cy="400050"/>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1000">
                <a:solidFill>
                  <a:srgbClr val="677D82"/>
                </a:solidFill>
                <a:ea typeface="MS PGothic" charset="0"/>
                <a:cs typeface="MS PGothic" charset="0"/>
              </a:rPr>
              <a:t>Babcock 4S Limited</a:t>
            </a:r>
          </a:p>
          <a:p>
            <a:pPr eaLnBrk="1" hangingPunct="1">
              <a:defRPr/>
            </a:pPr>
            <a:r>
              <a:rPr lang="en-GB" sz="1000">
                <a:solidFill>
                  <a:srgbClr val="0F4DBC"/>
                </a:solidFill>
                <a:ea typeface="MS PGothic" charset="0"/>
                <a:cs typeface="MS PGothic" charset="0"/>
              </a:rPr>
              <a:t>www.babcock-education.co.uk/4S/</a:t>
            </a:r>
          </a:p>
        </p:txBody>
      </p:sp>
      <p:pic>
        <p:nvPicPr>
          <p:cNvPr id="2054" name="Picture 6" descr="SCC_300dpi_RGB.jpg">
            <a:extLst>
              <a:ext uri="{FF2B5EF4-FFF2-40B4-BE49-F238E27FC236}">
                <a16:creationId xmlns:a16="http://schemas.microsoft.com/office/drawing/2014/main" id="{C9E14BC5-2EFD-4D86-A681-C7A6F7D7D558}"/>
              </a:ext>
            </a:extLst>
          </p:cNvPr>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8047038" y="-26988"/>
            <a:ext cx="1133475" cy="881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63805568"/>
      </p:ext>
    </p:extLst>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Lst>
  <p:transition spd="med">
    <p:fade/>
  </p:transition>
  <p:txStyles>
    <p:titleStyle>
      <a:lvl1pPr marL="342900" indent="-342900" algn="l" rtl="0" eaLnBrk="0" fontAlgn="base" hangingPunct="0">
        <a:spcBef>
          <a:spcPct val="20000"/>
        </a:spcBef>
        <a:spcAft>
          <a:spcPct val="0"/>
        </a:spcAft>
        <a:buFont typeface="Arial" panose="020B0604020202020204" pitchFamily="34" charset="0"/>
        <a:defRPr sz="2800" b="1">
          <a:solidFill>
            <a:srgbClr val="0F4DBC"/>
          </a:solidFill>
          <a:latin typeface="Tahoma"/>
          <a:ea typeface="MS PGothic" panose="020B0600070205080204" pitchFamily="34" charset="-128"/>
          <a:cs typeface="Tahoma"/>
        </a:defRPr>
      </a:lvl1pPr>
      <a:lvl2pPr marL="342900" indent="-342900" algn="l" rtl="0" eaLnBrk="0" fontAlgn="base" hangingPunct="0">
        <a:spcBef>
          <a:spcPct val="20000"/>
        </a:spcBef>
        <a:spcAft>
          <a:spcPct val="0"/>
        </a:spcAft>
        <a:buFont typeface="Arial" panose="020B0604020202020204" pitchFamily="34" charset="0"/>
        <a:defRPr sz="2800" b="1">
          <a:solidFill>
            <a:srgbClr val="0F4DBC"/>
          </a:solidFill>
          <a:latin typeface="Tahoma" charset="0"/>
          <a:ea typeface="MS PGothic" panose="020B0600070205080204" pitchFamily="34" charset="-128"/>
          <a:cs typeface="Tahoma" charset="0"/>
        </a:defRPr>
      </a:lvl2pPr>
      <a:lvl3pPr marL="342900" indent="-342900" algn="l" rtl="0" eaLnBrk="0" fontAlgn="base" hangingPunct="0">
        <a:spcBef>
          <a:spcPct val="20000"/>
        </a:spcBef>
        <a:spcAft>
          <a:spcPct val="0"/>
        </a:spcAft>
        <a:buFont typeface="Arial" panose="020B0604020202020204" pitchFamily="34" charset="0"/>
        <a:defRPr sz="2800" b="1">
          <a:solidFill>
            <a:srgbClr val="0F4DBC"/>
          </a:solidFill>
          <a:latin typeface="Tahoma" charset="0"/>
          <a:ea typeface="MS PGothic" panose="020B0600070205080204" pitchFamily="34" charset="-128"/>
          <a:cs typeface="Tahoma" charset="0"/>
        </a:defRPr>
      </a:lvl3pPr>
      <a:lvl4pPr marL="342900" indent="-342900" algn="l" rtl="0" eaLnBrk="0" fontAlgn="base" hangingPunct="0">
        <a:spcBef>
          <a:spcPct val="20000"/>
        </a:spcBef>
        <a:spcAft>
          <a:spcPct val="0"/>
        </a:spcAft>
        <a:buFont typeface="Arial" panose="020B0604020202020204" pitchFamily="34" charset="0"/>
        <a:defRPr sz="2800" b="1">
          <a:solidFill>
            <a:srgbClr val="0F4DBC"/>
          </a:solidFill>
          <a:latin typeface="Tahoma" charset="0"/>
          <a:ea typeface="MS PGothic" panose="020B0600070205080204" pitchFamily="34" charset="-128"/>
          <a:cs typeface="Tahoma" charset="0"/>
        </a:defRPr>
      </a:lvl4pPr>
      <a:lvl5pPr marL="342900" indent="-342900" algn="l" rtl="0" eaLnBrk="0" fontAlgn="base" hangingPunct="0">
        <a:spcBef>
          <a:spcPct val="20000"/>
        </a:spcBef>
        <a:spcAft>
          <a:spcPct val="0"/>
        </a:spcAft>
        <a:buFont typeface="Arial" panose="020B0604020202020204" pitchFamily="34" charset="0"/>
        <a:defRPr sz="2800" b="1">
          <a:solidFill>
            <a:srgbClr val="0F4DBC"/>
          </a:solidFill>
          <a:latin typeface="Tahoma" charset="0"/>
          <a:ea typeface="MS PGothic" panose="020B0600070205080204" pitchFamily="34" charset="-128"/>
          <a:cs typeface="Tahoma" charset="0"/>
        </a:defRPr>
      </a:lvl5pPr>
      <a:lvl6pPr marL="800100" indent="-342900" algn="l" rtl="0" eaLnBrk="1" fontAlgn="base" hangingPunct="1">
        <a:spcBef>
          <a:spcPct val="20000"/>
        </a:spcBef>
        <a:spcAft>
          <a:spcPct val="0"/>
        </a:spcAft>
        <a:buFont typeface="Arial" charset="0"/>
        <a:defRPr sz="2800" b="1">
          <a:solidFill>
            <a:srgbClr val="0F4DBC"/>
          </a:solidFill>
          <a:latin typeface="Arial" charset="0"/>
          <a:ea typeface="ＭＳ Ｐゴシック" pitchFamily="-65" charset="-128"/>
          <a:cs typeface="Arial" charset="0"/>
        </a:defRPr>
      </a:lvl6pPr>
      <a:lvl7pPr marL="1257300" indent="-342900" algn="l" rtl="0" eaLnBrk="1" fontAlgn="base" hangingPunct="1">
        <a:spcBef>
          <a:spcPct val="20000"/>
        </a:spcBef>
        <a:spcAft>
          <a:spcPct val="0"/>
        </a:spcAft>
        <a:buFont typeface="Arial" charset="0"/>
        <a:defRPr sz="2800" b="1">
          <a:solidFill>
            <a:srgbClr val="0F4DBC"/>
          </a:solidFill>
          <a:latin typeface="Arial" charset="0"/>
          <a:ea typeface="ＭＳ Ｐゴシック" pitchFamily="-65" charset="-128"/>
          <a:cs typeface="Arial" charset="0"/>
        </a:defRPr>
      </a:lvl7pPr>
      <a:lvl8pPr marL="1714500" indent="-342900" algn="l" rtl="0" eaLnBrk="1" fontAlgn="base" hangingPunct="1">
        <a:spcBef>
          <a:spcPct val="20000"/>
        </a:spcBef>
        <a:spcAft>
          <a:spcPct val="0"/>
        </a:spcAft>
        <a:buFont typeface="Arial" charset="0"/>
        <a:defRPr sz="2800" b="1">
          <a:solidFill>
            <a:srgbClr val="0F4DBC"/>
          </a:solidFill>
          <a:latin typeface="Arial" charset="0"/>
          <a:ea typeface="ＭＳ Ｐゴシック" pitchFamily="-65" charset="-128"/>
          <a:cs typeface="Arial" charset="0"/>
        </a:defRPr>
      </a:lvl8pPr>
      <a:lvl9pPr marL="2171700" indent="-342900" algn="l" rtl="0" eaLnBrk="1" fontAlgn="base" hangingPunct="1">
        <a:spcBef>
          <a:spcPct val="20000"/>
        </a:spcBef>
        <a:spcAft>
          <a:spcPct val="0"/>
        </a:spcAft>
        <a:buFont typeface="Arial" charset="0"/>
        <a:defRPr sz="2800" b="1">
          <a:solidFill>
            <a:srgbClr val="0F4DBC"/>
          </a:solidFill>
          <a:latin typeface="Arial" charset="0"/>
          <a:ea typeface="ＭＳ Ｐゴシック" pitchFamily="-65" charset="-128"/>
          <a:cs typeface="Arial" charset="0"/>
        </a:defRPr>
      </a:lvl9pPr>
    </p:titleStyle>
    <p:bodyStyle>
      <a:lvl1pPr marL="342900" indent="-342900" algn="l" defTabSz="457200" rtl="0" eaLnBrk="0" fontAlgn="base" hangingPunct="0">
        <a:spcBef>
          <a:spcPct val="20000"/>
        </a:spcBef>
        <a:spcAft>
          <a:spcPct val="0"/>
        </a:spcAft>
        <a:buClr>
          <a:schemeClr val="tx2"/>
        </a:buClr>
        <a:buFont typeface="Arial" panose="020B0604020202020204" pitchFamily="34" charset="0"/>
        <a:buChar char="•"/>
        <a:defRPr sz="2000">
          <a:solidFill>
            <a:srgbClr val="646464"/>
          </a:solidFill>
          <a:latin typeface="Tahoma"/>
          <a:ea typeface="MS PGothic" panose="020B0600070205080204" pitchFamily="34" charset="-128"/>
          <a:cs typeface="Tahoma"/>
        </a:defRPr>
      </a:lvl1pPr>
      <a:lvl2pPr marL="742950" indent="-285750" algn="l" defTabSz="457200" rtl="0" eaLnBrk="0" fontAlgn="base" hangingPunct="0">
        <a:spcBef>
          <a:spcPct val="20000"/>
        </a:spcBef>
        <a:spcAft>
          <a:spcPct val="0"/>
        </a:spcAft>
        <a:buClr>
          <a:schemeClr val="tx2"/>
        </a:buClr>
        <a:buFont typeface="Arial" panose="020B0604020202020204" pitchFamily="34" charset="0"/>
        <a:buChar char="–"/>
        <a:defRPr>
          <a:solidFill>
            <a:srgbClr val="646464"/>
          </a:solidFill>
          <a:latin typeface="Tahoma"/>
          <a:ea typeface="MS PGothic" panose="020B0600070205080204" pitchFamily="34" charset="-128"/>
          <a:cs typeface="Tahoma"/>
        </a:defRPr>
      </a:lvl2pPr>
      <a:lvl3pPr marL="1143000" indent="-228600" algn="l" defTabSz="457200" rtl="0" eaLnBrk="0" fontAlgn="base" hangingPunct="0">
        <a:spcBef>
          <a:spcPct val="20000"/>
        </a:spcBef>
        <a:spcAft>
          <a:spcPct val="0"/>
        </a:spcAft>
        <a:buClr>
          <a:schemeClr val="tx2"/>
        </a:buClr>
        <a:buFont typeface="Arial" panose="020B0604020202020204" pitchFamily="34" charset="0"/>
        <a:buChar char="–"/>
        <a:defRPr sz="1600">
          <a:solidFill>
            <a:srgbClr val="646464"/>
          </a:solidFill>
          <a:latin typeface="Tahoma"/>
          <a:ea typeface="MS PGothic" panose="020B0600070205080204" pitchFamily="34" charset="-128"/>
          <a:cs typeface="Tahoma"/>
        </a:defRPr>
      </a:lvl3pPr>
      <a:lvl4pPr marL="1600200" indent="-228600" algn="l" defTabSz="457200" rtl="0" eaLnBrk="0" fontAlgn="base" hangingPunct="0">
        <a:spcBef>
          <a:spcPct val="20000"/>
        </a:spcBef>
        <a:spcAft>
          <a:spcPct val="0"/>
        </a:spcAft>
        <a:buClr>
          <a:schemeClr val="tx2"/>
        </a:buClr>
        <a:buFont typeface="Arial" panose="020B0604020202020204" pitchFamily="34" charset="0"/>
        <a:buChar char="–"/>
        <a:defRPr sz="1400">
          <a:solidFill>
            <a:srgbClr val="646464"/>
          </a:solidFill>
          <a:latin typeface="Tahoma"/>
          <a:ea typeface="MS PGothic" panose="020B0600070205080204" pitchFamily="34" charset="-128"/>
          <a:cs typeface="Tahoma"/>
        </a:defRPr>
      </a:lvl4pPr>
      <a:lvl5pPr marL="2057400" indent="-228600" algn="l" defTabSz="457200" rtl="0" eaLnBrk="0" fontAlgn="base" hangingPunct="0">
        <a:spcBef>
          <a:spcPct val="20000"/>
        </a:spcBef>
        <a:spcAft>
          <a:spcPct val="0"/>
        </a:spcAft>
        <a:buClr>
          <a:schemeClr val="tx2"/>
        </a:buClr>
        <a:buFont typeface="Arial" panose="020B0604020202020204" pitchFamily="34" charset="0"/>
        <a:buChar char="–"/>
        <a:defRPr sz="1200">
          <a:solidFill>
            <a:srgbClr val="646464"/>
          </a:solidFill>
          <a:latin typeface="Tahoma"/>
          <a:ea typeface="MS PGothic" panose="020B0600070205080204" pitchFamily="34" charset="-128"/>
          <a:cs typeface="Tahoma"/>
        </a:defRPr>
      </a:lvl5pPr>
      <a:lvl6pPr marL="2514600" indent="-228600" algn="l" defTabSz="457200" rtl="0" eaLnBrk="1" fontAlgn="base" hangingPunct="1">
        <a:spcBef>
          <a:spcPct val="20000"/>
        </a:spcBef>
        <a:spcAft>
          <a:spcPct val="0"/>
        </a:spcAft>
        <a:buClr>
          <a:schemeClr val="tx2"/>
        </a:buClr>
        <a:buFont typeface="Arial" charset="0"/>
        <a:buChar char="–"/>
        <a:defRPr sz="1200">
          <a:solidFill>
            <a:srgbClr val="646464"/>
          </a:solidFill>
          <a:latin typeface="+mn-lt"/>
          <a:ea typeface="+mn-ea"/>
        </a:defRPr>
      </a:lvl6pPr>
      <a:lvl7pPr marL="2971800" indent="-228600" algn="l" defTabSz="457200" rtl="0" eaLnBrk="1" fontAlgn="base" hangingPunct="1">
        <a:spcBef>
          <a:spcPct val="20000"/>
        </a:spcBef>
        <a:spcAft>
          <a:spcPct val="0"/>
        </a:spcAft>
        <a:buClr>
          <a:schemeClr val="tx2"/>
        </a:buClr>
        <a:buFont typeface="Arial" charset="0"/>
        <a:buChar char="–"/>
        <a:defRPr sz="1200">
          <a:solidFill>
            <a:srgbClr val="646464"/>
          </a:solidFill>
          <a:latin typeface="+mn-lt"/>
          <a:ea typeface="+mn-ea"/>
        </a:defRPr>
      </a:lvl7pPr>
      <a:lvl8pPr marL="3429000" indent="-228600" algn="l" defTabSz="457200" rtl="0" eaLnBrk="1" fontAlgn="base" hangingPunct="1">
        <a:spcBef>
          <a:spcPct val="20000"/>
        </a:spcBef>
        <a:spcAft>
          <a:spcPct val="0"/>
        </a:spcAft>
        <a:buClr>
          <a:schemeClr val="tx2"/>
        </a:buClr>
        <a:buFont typeface="Arial" charset="0"/>
        <a:buChar char="–"/>
        <a:defRPr sz="1200">
          <a:solidFill>
            <a:srgbClr val="646464"/>
          </a:solidFill>
          <a:latin typeface="+mn-lt"/>
          <a:ea typeface="+mn-ea"/>
        </a:defRPr>
      </a:lvl8pPr>
      <a:lvl9pPr marL="3886200" indent="-228600" algn="l" defTabSz="457200" rtl="0" eaLnBrk="1" fontAlgn="base" hangingPunct="1">
        <a:spcBef>
          <a:spcPct val="20000"/>
        </a:spcBef>
        <a:spcAft>
          <a:spcPct val="0"/>
        </a:spcAft>
        <a:buClr>
          <a:schemeClr val="tx2"/>
        </a:buClr>
        <a:buFont typeface="Arial" charset="0"/>
        <a:buChar char="–"/>
        <a:defRPr sz="1200">
          <a:solidFill>
            <a:srgbClr val="646464"/>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AF90D52-C852-4CD8-896A-E8B8E24B7D4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A343F590-2C19-4852-A64E-A4C651CD2C2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4EBB846-0566-44B3-91D6-E36821EA58B6}"/>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cs typeface="Arial" panose="020B0604020202020204" pitchFamily="34" charset="0"/>
              </a:defRPr>
            </a:lvl1pPr>
          </a:lstStyle>
          <a:p>
            <a:fld id="{1EAB70BB-9A86-4722-BF12-D706D5A5A914}" type="datetimeFigureOut">
              <a:rPr lang="en-GB" altLang="en-US"/>
              <a:pPr/>
              <a:t>23/11/2023</a:t>
            </a:fld>
            <a:endParaRPr lang="en-GB" altLang="en-US"/>
          </a:p>
        </p:txBody>
      </p:sp>
      <p:sp>
        <p:nvSpPr>
          <p:cNvPr id="5" name="Footer Placeholder 4">
            <a:extLst>
              <a:ext uri="{FF2B5EF4-FFF2-40B4-BE49-F238E27FC236}">
                <a16:creationId xmlns:a16="http://schemas.microsoft.com/office/drawing/2014/main" id="{9C1D524E-A0CF-45D4-8D1F-976331D69D7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BA802E16-6CBA-42F5-A85D-500682B07A1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cs typeface="Arial" panose="020B0604020202020204" pitchFamily="34" charset="0"/>
              </a:defRPr>
            </a:lvl1pPr>
          </a:lstStyle>
          <a:p>
            <a:fld id="{CE309DCA-AC56-4B54-A5D9-26854B5D23D8}" type="slidenum">
              <a:rPr lang="en-GB" altLang="en-US"/>
              <a:pPr/>
              <a:t>‹#›</a:t>
            </a:fld>
            <a:endParaRPr lang="en-GB" altLang="en-US"/>
          </a:p>
        </p:txBody>
      </p:sp>
    </p:spTree>
    <p:extLst>
      <p:ext uri="{BB962C8B-B14F-4D97-AF65-F5344CB8AC3E}">
        <p14:creationId xmlns:p14="http://schemas.microsoft.com/office/powerpoint/2010/main" val="2811543595"/>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7.wmf"/><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7.wmf"/></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2.jpe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7.wmf"/></Relationships>
</file>

<file path=ppt/slides/_rels/slide2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50B7B9-7FE7-3B42-1131-369C2B753611}"/>
              </a:ext>
            </a:extLst>
          </p:cNvPr>
          <p:cNvSpPr txBox="1">
            <a:spLocks noChangeArrowheads="1"/>
          </p:cNvSpPr>
          <p:nvPr/>
        </p:nvSpPr>
        <p:spPr bwMode="auto">
          <a:xfrm>
            <a:off x="395536" y="366713"/>
            <a:ext cx="8309867"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solidFill>
                  <a:srgbClr val="FFFFFF"/>
                </a:solidFill>
                <a:latin typeface="Century Gothic" panose="020B0502020202020204" pitchFamily="34" charset="0"/>
              </a:rPr>
              <a:t>Leader:</a:t>
            </a:r>
            <a:r>
              <a:rPr lang="en-GB" altLang="en-US" sz="4000" dirty="0">
                <a:solidFill>
                  <a:srgbClr val="FFFFFF"/>
                </a:solidFill>
                <a:latin typeface="Century Gothic" panose="020B0502020202020204" pitchFamily="34" charset="0"/>
              </a:rPr>
              <a:t> We are here together</a:t>
            </a:r>
          </a:p>
          <a:p>
            <a:pPr eaLnBrk="1" hangingPunct="1">
              <a:spcBef>
                <a:spcPct val="0"/>
              </a:spcBef>
              <a:buFontTx/>
              <a:buNone/>
            </a:pPr>
            <a:r>
              <a:rPr lang="en-GB" altLang="en-US" sz="4000" b="1" dirty="0">
                <a:solidFill>
                  <a:srgbClr val="FFFFFF"/>
                </a:solidFill>
                <a:latin typeface="Century Gothic" panose="020B0502020202020204" pitchFamily="34" charset="0"/>
              </a:rPr>
              <a:t>Children:</a:t>
            </a:r>
            <a:r>
              <a:rPr lang="en-GB" altLang="en-US" sz="4000" dirty="0">
                <a:solidFill>
                  <a:srgbClr val="FFFFFF"/>
                </a:solidFill>
                <a:latin typeface="Century Gothic" panose="020B0502020202020204" pitchFamily="34" charset="0"/>
              </a:rPr>
              <a:t> With </a:t>
            </a:r>
            <a:r>
              <a:rPr lang="en-GB" altLang="en-US" sz="4000" b="1" dirty="0">
                <a:solidFill>
                  <a:srgbClr val="FFFFFF"/>
                </a:solidFill>
                <a:latin typeface="Century Gothic" panose="020B0502020202020204" pitchFamily="34" charset="0"/>
              </a:rPr>
              <a:t>ears ready to hear </a:t>
            </a:r>
            <a:r>
              <a:rPr lang="en-GB" altLang="en-US" sz="4000" dirty="0">
                <a:solidFill>
                  <a:srgbClr val="FFFFFF"/>
                </a:solidFill>
                <a:latin typeface="Century Gothic" panose="020B0502020202020204" pitchFamily="34" charset="0"/>
              </a:rPr>
              <a:t>and </a:t>
            </a:r>
            <a:r>
              <a:rPr lang="en-GB" altLang="en-US" sz="4000" b="1" dirty="0">
                <a:solidFill>
                  <a:srgbClr val="FFFFFF"/>
                </a:solidFill>
                <a:latin typeface="Century Gothic" panose="020B0502020202020204" pitchFamily="34" charset="0"/>
              </a:rPr>
              <a:t>hands ready to serve.</a:t>
            </a:r>
          </a:p>
          <a:p>
            <a:pPr eaLnBrk="1" hangingPunct="1">
              <a:spcBef>
                <a:spcPct val="0"/>
              </a:spcBef>
              <a:buFontTx/>
              <a:buNone/>
            </a:pPr>
            <a:endParaRPr lang="en-GB" altLang="en-US" sz="4000" dirty="0">
              <a:solidFill>
                <a:srgbClr val="FFFFFF"/>
              </a:solidFill>
              <a:latin typeface="Century Gothic" panose="020B0502020202020204" pitchFamily="34" charset="0"/>
            </a:endParaRPr>
          </a:p>
          <a:p>
            <a:pPr eaLnBrk="1" hangingPunct="1">
              <a:spcBef>
                <a:spcPct val="0"/>
              </a:spcBef>
              <a:buFontTx/>
              <a:buNone/>
            </a:pPr>
            <a:endParaRPr lang="en-GB" altLang="en-US" sz="4000" dirty="0">
              <a:solidFill>
                <a:srgbClr val="FFFFFF"/>
              </a:solidFill>
              <a:latin typeface="Century Gothic" panose="020B0502020202020204" pitchFamily="34" charset="0"/>
            </a:endParaRPr>
          </a:p>
          <a:p>
            <a:pPr eaLnBrk="1" hangingPunct="1">
              <a:spcBef>
                <a:spcPct val="0"/>
              </a:spcBef>
              <a:buFontTx/>
              <a:buNone/>
            </a:pPr>
            <a:endParaRPr lang="en-GB" altLang="en-US" sz="4000" dirty="0">
              <a:solidFill>
                <a:srgbClr val="FFFFFF"/>
              </a:solidFill>
              <a:latin typeface="Century Gothic" panose="020B0502020202020204" pitchFamily="34" charset="0"/>
            </a:endParaRPr>
          </a:p>
          <a:p>
            <a:pPr eaLnBrk="1" hangingPunct="1">
              <a:spcBef>
                <a:spcPct val="0"/>
              </a:spcBef>
              <a:buFontTx/>
              <a:buNone/>
            </a:pPr>
            <a:endParaRPr lang="en-GB" altLang="en-US" sz="4400" dirty="0">
              <a:solidFill>
                <a:srgbClr val="FFFFFF"/>
              </a:solidFill>
              <a:latin typeface="Century Gothic" panose="020B0502020202020204" pitchFamily="34" charset="0"/>
            </a:endParaRPr>
          </a:p>
          <a:p>
            <a:pPr eaLnBrk="1" hangingPunct="1">
              <a:spcBef>
                <a:spcPct val="0"/>
              </a:spcBef>
              <a:buFontTx/>
              <a:buNone/>
            </a:pPr>
            <a:r>
              <a:rPr lang="en-GB" altLang="en-US" sz="4000" b="1" dirty="0">
                <a:solidFill>
                  <a:srgbClr val="FFFFFF"/>
                </a:solidFill>
                <a:latin typeface="Century Gothic" panose="020B0502020202020204" pitchFamily="34" charset="0"/>
              </a:rPr>
              <a:t>ALL: May we be wise                       in all our actions today.</a:t>
            </a:r>
            <a:endParaRPr lang="en-US" altLang="en-US" sz="4000" b="1" dirty="0">
              <a:solidFill>
                <a:srgbClr val="FFFFFF"/>
              </a:solidFill>
              <a:latin typeface="Century Gothic" panose="020B0502020202020204" pitchFamily="34" charset="0"/>
            </a:endParaRPr>
          </a:p>
        </p:txBody>
      </p:sp>
      <p:grpSp>
        <p:nvGrpSpPr>
          <p:cNvPr id="6" name="Group 5">
            <a:extLst>
              <a:ext uri="{FF2B5EF4-FFF2-40B4-BE49-F238E27FC236}">
                <a16:creationId xmlns:a16="http://schemas.microsoft.com/office/drawing/2014/main" id="{D83EED1C-09AE-1A90-33F8-CDC78C526D75}"/>
              </a:ext>
            </a:extLst>
          </p:cNvPr>
          <p:cNvGrpSpPr>
            <a:grpSpLocks/>
          </p:cNvGrpSpPr>
          <p:nvPr/>
        </p:nvGrpSpPr>
        <p:grpSpPr bwMode="auto">
          <a:xfrm>
            <a:off x="4510088" y="2511425"/>
            <a:ext cx="3767137" cy="1952625"/>
            <a:chOff x="4391893" y="2712146"/>
            <a:chExt cx="3768438" cy="1953493"/>
          </a:xfrm>
        </p:grpSpPr>
        <p:pic>
          <p:nvPicPr>
            <p:cNvPr id="4" name="Graphic 3" descr="Open hand with solid fill">
              <a:extLst>
                <a:ext uri="{FF2B5EF4-FFF2-40B4-BE49-F238E27FC236}">
                  <a16:creationId xmlns:a16="http://schemas.microsoft.com/office/drawing/2014/main" id="{AC7E49F7-05BA-345E-ACB3-4904658E94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386669">
              <a:off x="6207032" y="2712146"/>
              <a:ext cx="1953299" cy="1953493"/>
            </a:xfrm>
            <a:prstGeom prst="rect">
              <a:avLst/>
            </a:prstGeom>
          </p:spPr>
        </p:pic>
        <p:pic>
          <p:nvPicPr>
            <p:cNvPr id="5" name="Graphic 4" descr="Open hand with solid fill">
              <a:extLst>
                <a:ext uri="{FF2B5EF4-FFF2-40B4-BE49-F238E27FC236}">
                  <a16:creationId xmlns:a16="http://schemas.microsoft.com/office/drawing/2014/main" id="{CA6F8AD7-F443-7420-B3BA-E22FE4BE15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213331" flipH="1">
              <a:off x="4391893" y="2712146"/>
              <a:ext cx="1953299" cy="1953493"/>
            </a:xfrm>
            <a:prstGeom prst="rect">
              <a:avLst/>
            </a:prstGeom>
          </p:spPr>
        </p:pic>
      </p:grpSp>
      <p:pic>
        <p:nvPicPr>
          <p:cNvPr id="7" name="Graphic 6" descr="Owl outline">
            <a:extLst>
              <a:ext uri="{FF2B5EF4-FFF2-40B4-BE49-F238E27FC236}">
                <a16:creationId xmlns:a16="http://schemas.microsoft.com/office/drawing/2014/main" id="{866EABF6-20E4-2CC7-6F63-9EA523A711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8488" y="4364038"/>
            <a:ext cx="2012950" cy="2012950"/>
          </a:xfrm>
          <a:prstGeom prst="rect">
            <a:avLst/>
          </a:prstGeom>
        </p:spPr>
      </p:pic>
      <p:pic>
        <p:nvPicPr>
          <p:cNvPr id="8" name="Graphic 7" descr="Ear with solid fill">
            <a:extLst>
              <a:ext uri="{FF2B5EF4-FFF2-40B4-BE49-F238E27FC236}">
                <a16:creationId xmlns:a16="http://schemas.microsoft.com/office/drawing/2014/main" id="{7E73C9A3-31EB-9546-539A-1A637CEFE10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31639" y="2573336"/>
            <a:ext cx="1935783" cy="19357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dissolve">
                                      <p:cBhvr>
                                        <p:cTn id="25" dur="500"/>
                                        <p:tgtEl>
                                          <p:spTgt spid="2">
                                            <p:txEl>
                                              <p:pRg st="6" end="6"/>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aving&#10;&#10;Description automatically generated">
            <a:extLst>
              <a:ext uri="{FF2B5EF4-FFF2-40B4-BE49-F238E27FC236}">
                <a16:creationId xmlns:a16="http://schemas.microsoft.com/office/drawing/2014/main" id="{A8E9FE13-BC02-49AE-941A-AA6F1F0142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000" y="381000"/>
            <a:ext cx="9144000" cy="6096000"/>
          </a:xfrm>
          <a:prstGeom prst="rect">
            <a:avLst/>
          </a:prstGeom>
          <a:ln>
            <a:solidFill>
              <a:schemeClr val="bg1"/>
            </a:solidFill>
          </a:ln>
        </p:spPr>
      </p:pic>
    </p:spTree>
    <p:extLst>
      <p:ext uri="{BB962C8B-B14F-4D97-AF65-F5344CB8AC3E}">
        <p14:creationId xmlns:p14="http://schemas.microsoft.com/office/powerpoint/2010/main" val="1068101216"/>
      </p:ext>
    </p:extLst>
  </p:cSld>
  <p:clrMapOvr>
    <a:masterClrMapping/>
  </p:clrMapOvr>
  <mc:AlternateContent xmlns:mc="http://schemas.openxmlformats.org/markup-compatibility/2006" xmlns:p14="http://schemas.microsoft.com/office/powerpoint/2010/main">
    <mc:Choice Requires="p14">
      <p:transition spd="med" p14:dur="700" advTm="81639">
        <p:fade/>
      </p:transition>
    </mc:Choice>
    <mc:Fallback xmlns="">
      <p:transition spd="med" advTm="81639">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7A9F2F-31E1-4B4A-AABF-72B22E8B50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a:ln>
            <a:solidFill>
              <a:schemeClr val="bg1"/>
            </a:solidFill>
          </a:ln>
        </p:spPr>
      </p:pic>
    </p:spTree>
    <p:extLst>
      <p:ext uri="{BB962C8B-B14F-4D97-AF65-F5344CB8AC3E}">
        <p14:creationId xmlns:p14="http://schemas.microsoft.com/office/powerpoint/2010/main" val="2840855592"/>
      </p:ext>
    </p:extLst>
  </p:cSld>
  <p:clrMapOvr>
    <a:masterClrMapping/>
  </p:clrMapOvr>
  <mc:AlternateContent xmlns:mc="http://schemas.openxmlformats.org/markup-compatibility/2006" xmlns:p14="http://schemas.microsoft.com/office/powerpoint/2010/main">
    <mc:Choice Requires="p14">
      <p:transition spd="med" p14:dur="700" advTm="81639">
        <p:fade/>
      </p:transition>
    </mc:Choice>
    <mc:Fallback xmlns="">
      <p:transition spd="med" advTm="81639">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96CC31-BB7B-43F6-9BCD-B0315C1652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0" y="0"/>
            <a:ext cx="4572000" cy="6858000"/>
          </a:xfrm>
          <a:prstGeom prst="rect">
            <a:avLst/>
          </a:prstGeom>
          <a:ln>
            <a:solidFill>
              <a:schemeClr val="bg1"/>
            </a:solidFill>
          </a:ln>
        </p:spPr>
      </p:pic>
      <p:sp>
        <p:nvSpPr>
          <p:cNvPr id="4" name="TextBox 3">
            <a:extLst>
              <a:ext uri="{FF2B5EF4-FFF2-40B4-BE49-F238E27FC236}">
                <a16:creationId xmlns:a16="http://schemas.microsoft.com/office/drawing/2014/main" id="{EBC8B733-964F-4849-98D3-2B6551EEFE7A}"/>
              </a:ext>
            </a:extLst>
          </p:cNvPr>
          <p:cNvSpPr txBox="1"/>
          <p:nvPr/>
        </p:nvSpPr>
        <p:spPr>
          <a:xfrm>
            <a:off x="-36512" y="6309320"/>
            <a:ext cx="2322512" cy="461665"/>
          </a:xfrm>
          <a:prstGeom prst="rect">
            <a:avLst/>
          </a:prstGeom>
          <a:noFill/>
        </p:spPr>
        <p:txBody>
          <a:bodyPr wrap="square">
            <a:spAutoFit/>
          </a:bodyPr>
          <a:lstStyle/>
          <a:p>
            <a:r>
              <a:rPr lang="en-GB" sz="1200" dirty="0">
                <a:solidFill>
                  <a:schemeClr val="bg1"/>
                </a:solidFill>
                <a:latin typeface="Century Gothic" panose="020B0502020202020204" pitchFamily="34" charset="0"/>
              </a:rPr>
              <a:t>Photo by James </a:t>
            </a:r>
            <a:r>
              <a:rPr lang="en-GB" sz="1200" dirty="0" err="1">
                <a:solidFill>
                  <a:schemeClr val="bg1"/>
                </a:solidFill>
                <a:latin typeface="Century Gothic" panose="020B0502020202020204" pitchFamily="34" charset="0"/>
              </a:rPr>
              <a:t>Eade</a:t>
            </a:r>
            <a:r>
              <a:rPr lang="en-GB" sz="1200" dirty="0">
                <a:solidFill>
                  <a:schemeClr val="bg1"/>
                </a:solidFill>
                <a:latin typeface="Century Gothic" panose="020B0502020202020204" pitchFamily="34" charset="0"/>
              </a:rPr>
              <a:t> on </a:t>
            </a:r>
            <a:r>
              <a:rPr lang="en-GB" sz="1200" dirty="0" err="1">
                <a:solidFill>
                  <a:schemeClr val="bg1"/>
                </a:solidFill>
                <a:latin typeface="Century Gothic" panose="020B0502020202020204" pitchFamily="34" charset="0"/>
              </a:rPr>
              <a:t>Unsplash</a:t>
            </a:r>
            <a:endParaRPr lang="en-GB" sz="12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535341721"/>
      </p:ext>
    </p:extLst>
  </p:cSld>
  <p:clrMapOvr>
    <a:masterClrMapping/>
  </p:clrMapOvr>
  <mc:AlternateContent xmlns:mc="http://schemas.openxmlformats.org/markup-compatibility/2006" xmlns:p14="http://schemas.microsoft.com/office/powerpoint/2010/main">
    <mc:Choice Requires="p14">
      <p:transition spd="med" p14:dur="700" advTm="81639">
        <p:fade/>
      </p:transition>
    </mc:Choice>
    <mc:Fallback xmlns="">
      <p:transition spd="med" advTm="81639">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10;&#10;Description automatically generated">
            <a:extLst>
              <a:ext uri="{FF2B5EF4-FFF2-40B4-BE49-F238E27FC236}">
                <a16:creationId xmlns:a16="http://schemas.microsoft.com/office/drawing/2014/main" id="{79D93DC2-C6EA-4032-AB20-1C10A38DFF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23850"/>
            <a:ext cx="9144000" cy="6210300"/>
          </a:xfrm>
          <a:prstGeom prst="rect">
            <a:avLst/>
          </a:prstGeom>
          <a:ln>
            <a:solidFill>
              <a:schemeClr val="bg1"/>
            </a:solidFill>
          </a:ln>
        </p:spPr>
      </p:pic>
    </p:spTree>
    <p:extLst>
      <p:ext uri="{BB962C8B-B14F-4D97-AF65-F5344CB8AC3E}">
        <p14:creationId xmlns:p14="http://schemas.microsoft.com/office/powerpoint/2010/main" val="756524216"/>
      </p:ext>
    </p:extLst>
  </p:cSld>
  <p:clrMapOvr>
    <a:masterClrMapping/>
  </p:clrMapOvr>
  <mc:AlternateContent xmlns:mc="http://schemas.openxmlformats.org/markup-compatibility/2006" xmlns:p14="http://schemas.microsoft.com/office/powerpoint/2010/main">
    <mc:Choice Requires="p14">
      <p:transition spd="med" p14:dur="700" advTm="81639">
        <p:fade/>
      </p:transition>
    </mc:Choice>
    <mc:Fallback xmlns="">
      <p:transition spd="med" advTm="81639">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5FC87A-C48F-46A4-A088-DE76127A42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a:ln>
            <a:solidFill>
              <a:schemeClr val="bg1"/>
            </a:solidFill>
          </a:ln>
        </p:spPr>
      </p:pic>
    </p:spTree>
    <p:extLst>
      <p:ext uri="{BB962C8B-B14F-4D97-AF65-F5344CB8AC3E}">
        <p14:creationId xmlns:p14="http://schemas.microsoft.com/office/powerpoint/2010/main" val="2240250682"/>
      </p:ext>
    </p:extLst>
  </p:cSld>
  <p:clrMapOvr>
    <a:masterClrMapping/>
  </p:clrMapOvr>
  <mc:AlternateContent xmlns:mc="http://schemas.openxmlformats.org/markup-compatibility/2006" xmlns:p14="http://schemas.microsoft.com/office/powerpoint/2010/main">
    <mc:Choice Requires="p14">
      <p:transition spd="med" p14:dur="700" advTm="81639">
        <p:fade/>
      </p:transition>
    </mc:Choice>
    <mc:Fallback xmlns="">
      <p:transition spd="med" advTm="81639">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D495EF-6D47-4E55-A0FB-245D66BC37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6213" y="0"/>
            <a:ext cx="6231574" cy="6858000"/>
          </a:xfrm>
          <a:prstGeom prst="rect">
            <a:avLst/>
          </a:prstGeom>
          <a:ln>
            <a:solidFill>
              <a:schemeClr val="bg1"/>
            </a:solidFill>
          </a:ln>
        </p:spPr>
      </p:pic>
      <p:sp>
        <p:nvSpPr>
          <p:cNvPr id="4" name="TextBox 3">
            <a:extLst>
              <a:ext uri="{FF2B5EF4-FFF2-40B4-BE49-F238E27FC236}">
                <a16:creationId xmlns:a16="http://schemas.microsoft.com/office/drawing/2014/main" id="{544C1167-7F3F-4154-9299-4D52A78FC22E}"/>
              </a:ext>
            </a:extLst>
          </p:cNvPr>
          <p:cNvSpPr txBox="1"/>
          <p:nvPr/>
        </p:nvSpPr>
        <p:spPr>
          <a:xfrm>
            <a:off x="-36512" y="6464369"/>
            <a:ext cx="3456384" cy="276999"/>
          </a:xfrm>
          <a:prstGeom prst="rect">
            <a:avLst/>
          </a:prstGeom>
          <a:noFill/>
        </p:spPr>
        <p:txBody>
          <a:bodyPr wrap="square">
            <a:spAutoFit/>
          </a:bodyPr>
          <a:lstStyle/>
          <a:p>
            <a:r>
              <a:rPr lang="en-GB" sz="1200" dirty="0">
                <a:solidFill>
                  <a:schemeClr val="bg1"/>
                </a:solidFill>
                <a:latin typeface="Century Gothic" panose="020B0502020202020204" pitchFamily="34" charset="0"/>
              </a:rPr>
              <a:t>Photo by Shane Young on </a:t>
            </a:r>
            <a:r>
              <a:rPr lang="en-GB" sz="1200" dirty="0" err="1">
                <a:solidFill>
                  <a:schemeClr val="bg1"/>
                </a:solidFill>
                <a:latin typeface="Century Gothic" panose="020B0502020202020204" pitchFamily="34" charset="0"/>
              </a:rPr>
              <a:t>Unsplash</a:t>
            </a:r>
            <a:endParaRPr lang="en-GB" sz="12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15724691"/>
      </p:ext>
    </p:extLst>
  </p:cSld>
  <p:clrMapOvr>
    <a:masterClrMapping/>
  </p:clrMapOvr>
  <mc:AlternateContent xmlns:mc="http://schemas.openxmlformats.org/markup-compatibility/2006" xmlns:p14="http://schemas.microsoft.com/office/powerpoint/2010/main">
    <mc:Choice Requires="p14">
      <p:transition spd="med" p14:dur="700" advTm="81639">
        <p:fade/>
      </p:transition>
    </mc:Choice>
    <mc:Fallback xmlns="">
      <p:transition spd="med" advTm="81639">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9874" name="Picture 5">
            <a:extLst>
              <a:ext uri="{FF2B5EF4-FFF2-40B4-BE49-F238E27FC236}">
                <a16:creationId xmlns:a16="http://schemas.microsoft.com/office/drawing/2014/main" id="{F30AFA16-7B12-4731-8A0D-1EACB68FF6B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5525" y="1412776"/>
            <a:ext cx="7092950" cy="472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9876" name="Picture 4">
            <a:extLst>
              <a:ext uri="{FF2B5EF4-FFF2-40B4-BE49-F238E27FC236}">
                <a16:creationId xmlns:a16="http://schemas.microsoft.com/office/drawing/2014/main" id="{A8FAFDAE-41CD-4E49-AA30-E59DC095B10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08272" y="3429000"/>
            <a:ext cx="3168650" cy="316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9877" name="Picture 5" descr="..\..\..\..\..\..\..\Program Files\Microsoft Office\Clipart\Pub60Cor\an00932_.wmf">
            <a:extLst>
              <a:ext uri="{FF2B5EF4-FFF2-40B4-BE49-F238E27FC236}">
                <a16:creationId xmlns:a16="http://schemas.microsoft.com/office/drawing/2014/main" id="{F56BB9CB-3430-48A9-BAA6-7A3B055085E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03350" y="115888"/>
            <a:ext cx="1768475"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9878" name="Title 1">
            <a:extLst>
              <a:ext uri="{FF2B5EF4-FFF2-40B4-BE49-F238E27FC236}">
                <a16:creationId xmlns:a16="http://schemas.microsoft.com/office/drawing/2014/main" id="{281A6A2A-BA9E-46B8-92D6-B4B2E11B8D3F}"/>
              </a:ext>
            </a:extLst>
          </p:cNvPr>
          <p:cNvSpPr>
            <a:spLocks noGrp="1" noChangeArrowheads="1"/>
          </p:cNvSpPr>
          <p:nvPr>
            <p:ph type="title"/>
          </p:nvPr>
        </p:nvSpPr>
        <p:spPr>
          <a:xfrm>
            <a:off x="3059113" y="116632"/>
            <a:ext cx="5627687" cy="1143000"/>
          </a:xfrm>
        </p:spPr>
        <p:txBody>
          <a:bodyPr/>
          <a:lstStyle/>
          <a:p>
            <a:pPr algn="ctr" eaLnBrk="1" hangingPunct="1"/>
            <a:r>
              <a:rPr lang="en-GB" altLang="en-US" sz="3600" dirty="0">
                <a:solidFill>
                  <a:srgbClr val="FF0000"/>
                </a:solidFill>
                <a:latin typeface="Century Gothic" panose="020B0502020202020204" pitchFamily="34" charset="0"/>
                <a:cs typeface="Tahoma" panose="020B0604030504040204" pitchFamily="34" charset="0"/>
              </a:rPr>
              <a:t>‘Lucky’ envelopes</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tree, outdoor, red, close&#10;&#10;Description automatically generated">
            <a:extLst>
              <a:ext uri="{FF2B5EF4-FFF2-40B4-BE49-F238E27FC236}">
                <a16:creationId xmlns:a16="http://schemas.microsoft.com/office/drawing/2014/main" id="{231EF698-4AF4-49C5-A4B5-59238CF885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7384"/>
            <a:ext cx="9144000" cy="4464496"/>
          </a:xfrm>
          <a:prstGeom prst="rect">
            <a:avLst/>
          </a:prstGeom>
        </p:spPr>
      </p:pic>
      <p:sp>
        <p:nvSpPr>
          <p:cNvPr id="5" name="TextBox 4">
            <a:extLst>
              <a:ext uri="{FF2B5EF4-FFF2-40B4-BE49-F238E27FC236}">
                <a16:creationId xmlns:a16="http://schemas.microsoft.com/office/drawing/2014/main" id="{0E3C8E4E-4E20-45D2-9E58-161C7F3F045A}"/>
              </a:ext>
            </a:extLst>
          </p:cNvPr>
          <p:cNvSpPr txBox="1"/>
          <p:nvPr/>
        </p:nvSpPr>
        <p:spPr>
          <a:xfrm>
            <a:off x="215516" y="4505052"/>
            <a:ext cx="8712968" cy="2308324"/>
          </a:xfrm>
          <a:prstGeom prst="rect">
            <a:avLst/>
          </a:prstGeom>
          <a:noFill/>
        </p:spPr>
        <p:txBody>
          <a:bodyPr wrap="square" rtlCol="0">
            <a:spAutoFit/>
          </a:bodyPr>
          <a:lstStyle/>
          <a:p>
            <a:pPr algn="ctr"/>
            <a:r>
              <a:rPr lang="en-GB" sz="5400" b="1" dirty="0">
                <a:latin typeface="Century Gothic" panose="020B0502020202020204" pitchFamily="34" charset="0"/>
              </a:rPr>
              <a:t>‘A generous person will themselves be blessed.’</a:t>
            </a:r>
          </a:p>
          <a:p>
            <a:pPr algn="ctr"/>
            <a:r>
              <a:rPr lang="en-GB" sz="3200" b="1" i="1" dirty="0">
                <a:latin typeface="Century Gothic" panose="020B0502020202020204" pitchFamily="34" charset="0"/>
              </a:rPr>
              <a:t>[Proverbs 22:9]</a:t>
            </a:r>
          </a:p>
        </p:txBody>
      </p:sp>
    </p:spTree>
    <p:extLst>
      <p:ext uri="{BB962C8B-B14F-4D97-AF65-F5344CB8AC3E}">
        <p14:creationId xmlns:p14="http://schemas.microsoft.com/office/powerpoint/2010/main" val="2544953906"/>
      </p:ext>
    </p:extLst>
  </p:cSld>
  <p:clrMapOvr>
    <a:masterClrMapping/>
  </p:clrMapOvr>
  <mc:AlternateContent xmlns:mc="http://schemas.openxmlformats.org/markup-compatibility/2006">
    <mc:Choice xmlns:p14="http://schemas.microsoft.com/office/powerpoint/2010/main" Requires="p14">
      <p:transition spd="med" p14:dur="700" advTm="81639">
        <p:fade/>
      </p:transition>
    </mc:Choice>
    <mc:Fallback>
      <p:transition spd="med" advTm="81639">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9874" name="Picture 5">
            <a:extLst>
              <a:ext uri="{FF2B5EF4-FFF2-40B4-BE49-F238E27FC236}">
                <a16:creationId xmlns:a16="http://schemas.microsoft.com/office/drawing/2014/main" id="{F30AFA16-7B12-4731-8A0D-1EACB68FF6B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5525" y="1484313"/>
            <a:ext cx="7092950" cy="472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9875" name="TextBox 2">
            <a:extLst>
              <a:ext uri="{FF2B5EF4-FFF2-40B4-BE49-F238E27FC236}">
                <a16:creationId xmlns:a16="http://schemas.microsoft.com/office/drawing/2014/main" id="{C3E23951-7BB0-435D-9DA6-DAF395A6803A}"/>
              </a:ext>
            </a:extLst>
          </p:cNvPr>
          <p:cNvSpPr txBox="1">
            <a:spLocks noChangeArrowheads="1"/>
          </p:cNvSpPr>
          <p:nvPr/>
        </p:nvSpPr>
        <p:spPr bwMode="auto">
          <a:xfrm>
            <a:off x="1042988" y="4175125"/>
            <a:ext cx="7058025" cy="2062103"/>
          </a:xfrm>
          <a:prstGeom prst="rect">
            <a:avLst/>
          </a:prstGeom>
          <a:solidFill>
            <a:srgbClr val="000000">
              <a:alpha val="4196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buChar char="•"/>
              <a:defRPr sz="2000">
                <a:solidFill>
                  <a:srgbClr val="646464"/>
                </a:solidFill>
                <a:latin typeface="Tahoma" panose="020B0604030504040204" pitchFamily="34" charset="0"/>
                <a:ea typeface="MS PGothic" panose="020B0600070205080204" pitchFamily="34" charset="-128"/>
                <a:cs typeface="Tahoma" panose="020B0604030504040204" pitchFamily="34" charset="0"/>
              </a:defRPr>
            </a:lvl1pPr>
            <a:lvl2pPr marL="742950" indent="-285750">
              <a:spcBef>
                <a:spcPct val="20000"/>
              </a:spcBef>
              <a:buClr>
                <a:schemeClr val="tx2"/>
              </a:buClr>
              <a:buFont typeface="Arial" panose="020B0604020202020204" pitchFamily="34" charset="0"/>
              <a:buChar char="–"/>
              <a:defRPr>
                <a:solidFill>
                  <a:srgbClr val="646464"/>
                </a:solidFill>
                <a:latin typeface="Tahoma" panose="020B0604030504040204" pitchFamily="34" charset="0"/>
                <a:ea typeface="MS PGothic" panose="020B0600070205080204" pitchFamily="34" charset="-128"/>
                <a:cs typeface="Tahoma" panose="020B0604030504040204" pitchFamily="34" charset="0"/>
              </a:defRPr>
            </a:lvl2pPr>
            <a:lvl3pPr marL="1143000" indent="-228600">
              <a:spcBef>
                <a:spcPct val="20000"/>
              </a:spcBef>
              <a:buClr>
                <a:schemeClr val="tx2"/>
              </a:buClr>
              <a:buFont typeface="Arial" panose="020B0604020202020204" pitchFamily="34" charset="0"/>
              <a:buChar char="–"/>
              <a:defRPr sz="1600">
                <a:solidFill>
                  <a:srgbClr val="646464"/>
                </a:solidFill>
                <a:latin typeface="Tahoma" panose="020B0604030504040204" pitchFamily="34" charset="0"/>
                <a:ea typeface="MS PGothic" panose="020B0600070205080204" pitchFamily="34" charset="-128"/>
                <a:cs typeface="Tahoma" panose="020B0604030504040204" pitchFamily="34" charset="0"/>
              </a:defRPr>
            </a:lvl3pPr>
            <a:lvl4pPr marL="1600200" indent="-228600">
              <a:spcBef>
                <a:spcPct val="20000"/>
              </a:spcBef>
              <a:buClr>
                <a:schemeClr val="tx2"/>
              </a:buClr>
              <a:buFont typeface="Arial" panose="020B0604020202020204" pitchFamily="34" charset="0"/>
              <a:buChar char="–"/>
              <a:defRPr sz="1400">
                <a:solidFill>
                  <a:srgbClr val="646464"/>
                </a:solidFill>
                <a:latin typeface="Tahoma" panose="020B0604030504040204" pitchFamily="34" charset="0"/>
                <a:ea typeface="MS PGothic" panose="020B0600070205080204" pitchFamily="34" charset="-128"/>
                <a:cs typeface="Tahoma" panose="020B0604030504040204" pitchFamily="34" charset="0"/>
              </a:defRPr>
            </a:lvl4pPr>
            <a:lvl5pPr marL="2057400" indent="-228600">
              <a:spcBef>
                <a:spcPct val="20000"/>
              </a:spcBef>
              <a:buClr>
                <a:schemeClr val="tx2"/>
              </a:buClr>
              <a:buFont typeface="Arial" panose="020B0604020202020204" pitchFamily="34" charset="0"/>
              <a:buChar char="–"/>
              <a:defRPr sz="1200">
                <a:solidFill>
                  <a:srgbClr val="646464"/>
                </a:solidFill>
                <a:latin typeface="Tahoma" panose="020B0604030504040204" pitchFamily="34" charset="0"/>
                <a:ea typeface="MS PGothic" panose="020B0600070205080204" pitchFamily="34" charset="-128"/>
                <a:cs typeface="Tahoma" panose="020B060403050404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200">
                <a:solidFill>
                  <a:srgbClr val="646464"/>
                </a:solidFill>
                <a:latin typeface="Tahoma" panose="020B0604030504040204" pitchFamily="34" charset="0"/>
                <a:ea typeface="MS PGothic" panose="020B0600070205080204" pitchFamily="34" charset="-128"/>
                <a:cs typeface="Tahoma" panose="020B060403050404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200">
                <a:solidFill>
                  <a:srgbClr val="646464"/>
                </a:solidFill>
                <a:latin typeface="Tahoma" panose="020B0604030504040204" pitchFamily="34" charset="0"/>
                <a:ea typeface="MS PGothic" panose="020B0600070205080204" pitchFamily="34" charset="-128"/>
                <a:cs typeface="Tahoma" panose="020B060403050404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200">
                <a:solidFill>
                  <a:srgbClr val="646464"/>
                </a:solidFill>
                <a:latin typeface="Tahoma" panose="020B0604030504040204" pitchFamily="34" charset="0"/>
                <a:ea typeface="MS PGothic" panose="020B0600070205080204" pitchFamily="34" charset="-128"/>
                <a:cs typeface="Tahoma" panose="020B060403050404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200">
                <a:solidFill>
                  <a:srgbClr val="646464"/>
                </a:solidFill>
                <a:latin typeface="Tahoma" panose="020B0604030504040204" pitchFamily="34" charset="0"/>
                <a:ea typeface="MS PGothic" panose="020B0600070205080204" pitchFamily="34" charset="-128"/>
                <a:cs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FFFFFF"/>
                </a:solidFill>
                <a:effectLst/>
                <a:uLnTx/>
                <a:uFillTx/>
                <a:latin typeface="Century Gothic" panose="020B0502020202020204" pitchFamily="34" charset="0"/>
              </a:rPr>
              <a:t>‘…be generous on every occasion…’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srgbClr val="FFFFFF"/>
              </a:solidFill>
              <a:effectLst/>
              <a:uLnTx/>
              <a:uFillTx/>
              <a:latin typeface="Century Gothic" panose="020B0502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b="1" i="1" dirty="0">
                <a:solidFill>
                  <a:srgbClr val="FFFFFF"/>
                </a:solidFill>
                <a:latin typeface="Century Gothic" panose="020B0502020202020204" pitchFamily="34" charset="0"/>
              </a:rPr>
              <a:t>2 Corinthians 9</a:t>
            </a:r>
            <a:r>
              <a:rPr lang="en-US" altLang="en-US" b="1" i="1">
                <a:solidFill>
                  <a:srgbClr val="FFFFFF"/>
                </a:solidFill>
                <a:latin typeface="Century Gothic" panose="020B0502020202020204" pitchFamily="34" charset="0"/>
              </a:rPr>
              <a:t>:11</a:t>
            </a:r>
            <a:endParaRPr kumimoji="0" lang="en-US" altLang="en-US" sz="2000" b="1" i="1" u="none" strike="noStrike" kern="1200" cap="none" spc="0" normalizeH="0" baseline="0" noProof="0" dirty="0">
              <a:ln>
                <a:noFill/>
              </a:ln>
              <a:solidFill>
                <a:srgbClr val="FFFFFF"/>
              </a:solidFill>
              <a:effectLst/>
              <a:uLnTx/>
              <a:uFillTx/>
              <a:latin typeface="Century Gothic" panose="020B0502020202020204" pitchFamily="34" charset="0"/>
            </a:endParaRPr>
          </a:p>
        </p:txBody>
      </p:sp>
      <p:pic>
        <p:nvPicPr>
          <p:cNvPr id="79877" name="Picture 5" descr="..\..\..\..\..\..\..\Program Files\Microsoft Office\Clipart\Pub60Cor\an00932_.wmf">
            <a:extLst>
              <a:ext uri="{FF2B5EF4-FFF2-40B4-BE49-F238E27FC236}">
                <a16:creationId xmlns:a16="http://schemas.microsoft.com/office/drawing/2014/main" id="{F56BB9CB-3430-48A9-BAA6-7A3B055085E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03350" y="115888"/>
            <a:ext cx="1768475"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a:extLst>
              <a:ext uri="{FF2B5EF4-FFF2-40B4-BE49-F238E27FC236}">
                <a16:creationId xmlns:a16="http://schemas.microsoft.com/office/drawing/2014/main" id="{5C3A1E8C-B19C-4AE6-8D48-1B52582731CE}"/>
              </a:ext>
            </a:extLst>
          </p:cNvPr>
          <p:cNvSpPr>
            <a:spLocks noGrp="1" noChangeArrowheads="1"/>
          </p:cNvSpPr>
          <p:nvPr>
            <p:ph type="title"/>
          </p:nvPr>
        </p:nvSpPr>
        <p:spPr>
          <a:xfrm>
            <a:off x="3059113" y="116632"/>
            <a:ext cx="5627687" cy="1143000"/>
          </a:xfrm>
        </p:spPr>
        <p:txBody>
          <a:bodyPr/>
          <a:lstStyle/>
          <a:p>
            <a:pPr algn="ctr" eaLnBrk="1" hangingPunct="1"/>
            <a:r>
              <a:rPr lang="en-GB" altLang="en-US" sz="3600" dirty="0">
                <a:solidFill>
                  <a:srgbClr val="FF0000"/>
                </a:solidFill>
                <a:latin typeface="Century Gothic" panose="020B0502020202020204" pitchFamily="34" charset="0"/>
                <a:cs typeface="Tahoma" panose="020B0604030504040204" pitchFamily="34" charset="0"/>
              </a:rPr>
              <a:t>Generosity</a:t>
            </a:r>
          </a:p>
        </p:txBody>
      </p:sp>
    </p:spTree>
    <p:extLst>
      <p:ext uri="{BB962C8B-B14F-4D97-AF65-F5344CB8AC3E}">
        <p14:creationId xmlns:p14="http://schemas.microsoft.com/office/powerpoint/2010/main" val="3194561379"/>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7F04E2-A3FD-4501-8CFE-6F1552E880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a:ln>
            <a:solidFill>
              <a:schemeClr val="bg1"/>
            </a:solidFill>
          </a:ln>
        </p:spPr>
      </p:pic>
      <p:sp>
        <p:nvSpPr>
          <p:cNvPr id="5" name="TextBox 4">
            <a:extLst>
              <a:ext uri="{FF2B5EF4-FFF2-40B4-BE49-F238E27FC236}">
                <a16:creationId xmlns:a16="http://schemas.microsoft.com/office/drawing/2014/main" id="{926CD19B-4A85-4931-AE6A-81FDAE318E4C}"/>
              </a:ext>
            </a:extLst>
          </p:cNvPr>
          <p:cNvSpPr txBox="1"/>
          <p:nvPr/>
        </p:nvSpPr>
        <p:spPr>
          <a:xfrm>
            <a:off x="179512" y="620688"/>
            <a:ext cx="8712968" cy="3046988"/>
          </a:xfrm>
          <a:prstGeom prst="rect">
            <a:avLst/>
          </a:prstGeom>
          <a:solidFill>
            <a:schemeClr val="tx1">
              <a:alpha val="41000"/>
            </a:schemeClr>
          </a:solidFill>
        </p:spPr>
        <p:txBody>
          <a:bodyPr wrap="square">
            <a:spAutoFit/>
          </a:bodyPr>
          <a:lstStyle/>
          <a:p>
            <a:r>
              <a:rPr lang="en-GB" sz="24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Dear God</a:t>
            </a:r>
            <a:endParaRPr lang="en-GB" sz="2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r>
              <a:rPr lang="en-GB" sz="24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Thank you for the time we’ve spent today thinking about what it means to be generous. We like it when people are generous towards us, but please help us to find ways to be generous to those around us, as often as possible – to our family, our friends, in our wider communities, and to anyone who needs it.</a:t>
            </a:r>
            <a:endParaRPr lang="en-GB" sz="2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r>
              <a:rPr lang="en-GB" sz="24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Amen</a:t>
            </a:r>
            <a:endParaRPr lang="en-GB"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561330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ook with text overlay&#10;&#10;Description automatically generated">
            <a:extLst>
              <a:ext uri="{FF2B5EF4-FFF2-40B4-BE49-F238E27FC236}">
                <a16:creationId xmlns:a16="http://schemas.microsoft.com/office/drawing/2014/main" id="{616FFAC4-A859-9576-6CE0-DA37AAAD8B0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5">
            <a:extLst>
              <a:ext uri="{FF2B5EF4-FFF2-40B4-BE49-F238E27FC236}">
                <a16:creationId xmlns:a16="http://schemas.microsoft.com/office/drawing/2014/main" id="{B02786E2-B855-461C-9643-BE9A94B1D089}"/>
              </a:ext>
            </a:extLst>
          </p:cNvPr>
          <p:cNvGrpSpPr>
            <a:grpSpLocks/>
          </p:cNvGrpSpPr>
          <p:nvPr/>
        </p:nvGrpSpPr>
        <p:grpSpPr bwMode="auto">
          <a:xfrm rot="8217778">
            <a:off x="7673251" y="5652403"/>
            <a:ext cx="1672251" cy="1095768"/>
            <a:chOff x="0" y="0"/>
            <a:chExt cx="1670756" cy="1095023"/>
          </a:xfrm>
        </p:grpSpPr>
        <p:pic>
          <p:nvPicPr>
            <p:cNvPr id="13" name="Graphic 34" descr="Arrow: Counter-clockwise curve">
              <a:extLst>
                <a:ext uri="{FF2B5EF4-FFF2-40B4-BE49-F238E27FC236}">
                  <a16:creationId xmlns:a16="http://schemas.microsoft.com/office/drawing/2014/main" id="{780A50D7-09C4-4BF0-83FB-B9F48E5C859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03" y="180412"/>
              <a:ext cx="914329" cy="91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Graphic 35" descr="Arrow: Counter-clockwise curve">
              <a:extLst>
                <a:ext uri="{FF2B5EF4-FFF2-40B4-BE49-F238E27FC236}">
                  <a16:creationId xmlns:a16="http://schemas.microsoft.com/office/drawing/2014/main" id="{3C2B7796-9709-4925-8E25-069E8A0F6EA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755319" y="181083"/>
              <a:ext cx="914329" cy="91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Graphic 36" descr="Arrow: Straight">
              <a:extLst>
                <a:ext uri="{FF2B5EF4-FFF2-40B4-BE49-F238E27FC236}">
                  <a16:creationId xmlns:a16="http://schemas.microsoft.com/office/drawing/2014/main" id="{D1D723AC-5C8B-42D7-98F0-0091A3B6F2B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372380" y="617"/>
              <a:ext cx="914525" cy="914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Text Box 8">
            <a:extLst>
              <a:ext uri="{FF2B5EF4-FFF2-40B4-BE49-F238E27FC236}">
                <a16:creationId xmlns:a16="http://schemas.microsoft.com/office/drawing/2014/main" id="{B831F96B-B3B1-43DF-9A30-1964EA11902F}"/>
              </a:ext>
            </a:extLst>
          </p:cNvPr>
          <p:cNvSpPr txBox="1">
            <a:spLocks/>
          </p:cNvSpPr>
          <p:nvPr/>
        </p:nvSpPr>
        <p:spPr>
          <a:xfrm>
            <a:off x="288032" y="4429521"/>
            <a:ext cx="8820472" cy="2455863"/>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36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6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a:defRPr/>
            </a:pPr>
            <a:r>
              <a:rPr lang="en-GB" sz="36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3600" b="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May today’s words help us to         make wise choices.</a:t>
            </a:r>
            <a:endParaRPr lang="en-GB" sz="2400" b="1" dirty="0">
              <a:solidFill>
                <a:schemeClr val="bg1"/>
              </a:solidFill>
              <a:latin typeface="Century Gothic" panose="020B0502020202020204" pitchFamily="34" charset="0"/>
              <a:ea typeface="ＭＳ 明朝"/>
              <a:cs typeface="Times New Roman"/>
            </a:endParaRPr>
          </a:p>
        </p:txBody>
      </p:sp>
      <p:pic>
        <p:nvPicPr>
          <p:cNvPr id="18" name="Picture 17" descr="A picture containing tree, outdoor, red, close&#10;&#10;Description automatically generated">
            <a:extLst>
              <a:ext uri="{FF2B5EF4-FFF2-40B4-BE49-F238E27FC236}">
                <a16:creationId xmlns:a16="http://schemas.microsoft.com/office/drawing/2014/main" id="{C4012C0B-F948-4D1E-8DC8-41CFD3E4AE8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27384"/>
            <a:ext cx="9144000" cy="4464496"/>
          </a:xfrm>
          <a:prstGeom prst="rect">
            <a:avLst/>
          </a:prstGeom>
        </p:spPr>
      </p:pic>
    </p:spTree>
    <p:custDataLst>
      <p:tags r:id="rId1"/>
    </p:custDataLst>
    <p:extLst>
      <p:ext uri="{BB962C8B-B14F-4D97-AF65-F5344CB8AC3E}">
        <p14:creationId xmlns:p14="http://schemas.microsoft.com/office/powerpoint/2010/main" val="673099901"/>
      </p:ext>
    </p:extLst>
  </p:cSld>
  <p:clrMapOvr>
    <a:masterClrMapping/>
  </p:clrMapOvr>
  <mc:AlternateContent xmlns:mc="http://schemas.openxmlformats.org/markup-compatibility/2006" xmlns:p14="http://schemas.microsoft.com/office/powerpoint/2010/main">
    <mc:Choice Requires="p14">
      <p:transition spd="med" p14:dur="700" advTm="36405">
        <p:fade/>
      </p:transition>
    </mc:Choice>
    <mc:Fallback xmlns="">
      <p:transition xmlns:p14="http://schemas.microsoft.com/office/powerpoint/2010/main" spd="med" advTm="3640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envelopes with gold embossed designs&#10;&#10;Description automatically generated">
            <a:extLst>
              <a:ext uri="{FF2B5EF4-FFF2-40B4-BE49-F238E27FC236}">
                <a16:creationId xmlns:a16="http://schemas.microsoft.com/office/drawing/2014/main" id="{40AA4B61-E2A7-C097-8F2F-50105D7E3196}"/>
              </a:ext>
            </a:extLst>
          </p:cNvPr>
          <p:cNvPicPr>
            <a:picLocks noChangeAspect="1"/>
          </p:cNvPicPr>
          <p:nvPr/>
        </p:nvPicPr>
        <p:blipFill>
          <a:blip r:embed="rId3"/>
          <a:stretch>
            <a:fillRect/>
          </a:stretch>
        </p:blipFill>
        <p:spPr>
          <a:xfrm>
            <a:off x="0" y="421481"/>
            <a:ext cx="9144000" cy="6015038"/>
          </a:xfrm>
          <a:prstGeom prst="rect">
            <a:avLst/>
          </a:prstGeom>
        </p:spPr>
      </p:pic>
    </p:spTree>
    <p:extLst>
      <p:ext uri="{BB962C8B-B14F-4D97-AF65-F5344CB8AC3E}">
        <p14:creationId xmlns:p14="http://schemas.microsoft.com/office/powerpoint/2010/main" val="3476594952"/>
      </p:ext>
    </p:extLst>
  </p:cSld>
  <p:clrMapOvr>
    <a:masterClrMapping/>
  </p:clrMapOvr>
  <mc:AlternateContent xmlns:mc="http://schemas.openxmlformats.org/markup-compatibility/2006" xmlns:p14="http://schemas.microsoft.com/office/powerpoint/2010/main">
    <mc:Choice Requires="p14">
      <p:transition spd="med" p14:dur="700" advTm="81639">
        <p:fade/>
      </p:transition>
    </mc:Choice>
    <mc:Fallback xmlns="">
      <p:transition spd="med" advTm="81639">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6802" name="Picture 5">
            <a:extLst>
              <a:ext uri="{FF2B5EF4-FFF2-40B4-BE49-F238E27FC236}">
                <a16:creationId xmlns:a16="http://schemas.microsoft.com/office/drawing/2014/main" id="{64713084-EB13-4FD5-962D-5FB3212EC31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5525" y="1484313"/>
            <a:ext cx="7092950" cy="472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a:extLst>
              <a:ext uri="{FF2B5EF4-FFF2-40B4-BE49-F238E27FC236}">
                <a16:creationId xmlns:a16="http://schemas.microsoft.com/office/drawing/2014/main" id="{AB4ED201-523A-4800-9E4B-93D94FBF7AB9}"/>
              </a:ext>
            </a:extLst>
          </p:cNvPr>
          <p:cNvSpPr txBox="1">
            <a:spLocks noChangeArrowheads="1"/>
          </p:cNvSpPr>
          <p:nvPr/>
        </p:nvSpPr>
        <p:spPr bwMode="auto">
          <a:xfrm>
            <a:off x="1042988" y="4637088"/>
            <a:ext cx="7058025" cy="1600200"/>
          </a:xfrm>
          <a:prstGeom prst="rect">
            <a:avLst/>
          </a:prstGeom>
          <a:solidFill>
            <a:srgbClr val="000000">
              <a:alpha val="4588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buChar char="•"/>
              <a:defRPr sz="2000">
                <a:solidFill>
                  <a:srgbClr val="646464"/>
                </a:solidFill>
                <a:latin typeface="Tahoma" panose="020B0604030504040204" pitchFamily="34" charset="0"/>
                <a:ea typeface="MS PGothic" panose="020B0600070205080204" pitchFamily="34" charset="-128"/>
                <a:cs typeface="Tahoma" panose="020B0604030504040204" pitchFamily="34" charset="0"/>
              </a:defRPr>
            </a:lvl1pPr>
            <a:lvl2pPr marL="742950" indent="-285750">
              <a:spcBef>
                <a:spcPct val="20000"/>
              </a:spcBef>
              <a:buClr>
                <a:schemeClr val="tx2"/>
              </a:buClr>
              <a:buFont typeface="Arial" panose="020B0604020202020204" pitchFamily="34" charset="0"/>
              <a:buChar char="–"/>
              <a:defRPr>
                <a:solidFill>
                  <a:srgbClr val="646464"/>
                </a:solidFill>
                <a:latin typeface="Tahoma" panose="020B0604030504040204" pitchFamily="34" charset="0"/>
                <a:ea typeface="MS PGothic" panose="020B0600070205080204" pitchFamily="34" charset="-128"/>
                <a:cs typeface="Tahoma" panose="020B0604030504040204" pitchFamily="34" charset="0"/>
              </a:defRPr>
            </a:lvl2pPr>
            <a:lvl3pPr marL="1143000" indent="-228600">
              <a:spcBef>
                <a:spcPct val="20000"/>
              </a:spcBef>
              <a:buClr>
                <a:schemeClr val="tx2"/>
              </a:buClr>
              <a:buFont typeface="Arial" panose="020B0604020202020204" pitchFamily="34" charset="0"/>
              <a:buChar char="–"/>
              <a:defRPr sz="1600">
                <a:solidFill>
                  <a:srgbClr val="646464"/>
                </a:solidFill>
                <a:latin typeface="Tahoma" panose="020B0604030504040204" pitchFamily="34" charset="0"/>
                <a:ea typeface="MS PGothic" panose="020B0600070205080204" pitchFamily="34" charset="-128"/>
                <a:cs typeface="Tahoma" panose="020B0604030504040204" pitchFamily="34" charset="0"/>
              </a:defRPr>
            </a:lvl3pPr>
            <a:lvl4pPr marL="1600200" indent="-228600">
              <a:spcBef>
                <a:spcPct val="20000"/>
              </a:spcBef>
              <a:buClr>
                <a:schemeClr val="tx2"/>
              </a:buClr>
              <a:buFont typeface="Arial" panose="020B0604020202020204" pitchFamily="34" charset="0"/>
              <a:buChar char="–"/>
              <a:defRPr sz="1400">
                <a:solidFill>
                  <a:srgbClr val="646464"/>
                </a:solidFill>
                <a:latin typeface="Tahoma" panose="020B0604030504040204" pitchFamily="34" charset="0"/>
                <a:ea typeface="MS PGothic" panose="020B0600070205080204" pitchFamily="34" charset="-128"/>
                <a:cs typeface="Tahoma" panose="020B0604030504040204" pitchFamily="34" charset="0"/>
              </a:defRPr>
            </a:lvl4pPr>
            <a:lvl5pPr marL="2057400" indent="-228600">
              <a:spcBef>
                <a:spcPct val="20000"/>
              </a:spcBef>
              <a:buClr>
                <a:schemeClr val="tx2"/>
              </a:buClr>
              <a:buFont typeface="Arial" panose="020B0604020202020204" pitchFamily="34" charset="0"/>
              <a:buChar char="–"/>
              <a:defRPr sz="1200">
                <a:solidFill>
                  <a:srgbClr val="646464"/>
                </a:solidFill>
                <a:latin typeface="Tahoma" panose="020B0604030504040204" pitchFamily="34" charset="0"/>
                <a:ea typeface="MS PGothic" panose="020B0600070205080204" pitchFamily="34" charset="-128"/>
                <a:cs typeface="Tahoma" panose="020B060403050404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200">
                <a:solidFill>
                  <a:srgbClr val="646464"/>
                </a:solidFill>
                <a:latin typeface="Tahoma" panose="020B0604030504040204" pitchFamily="34" charset="0"/>
                <a:ea typeface="MS PGothic" panose="020B0600070205080204" pitchFamily="34" charset="-128"/>
                <a:cs typeface="Tahoma" panose="020B060403050404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200">
                <a:solidFill>
                  <a:srgbClr val="646464"/>
                </a:solidFill>
                <a:latin typeface="Tahoma" panose="020B0604030504040204" pitchFamily="34" charset="0"/>
                <a:ea typeface="MS PGothic" panose="020B0600070205080204" pitchFamily="34" charset="-128"/>
                <a:cs typeface="Tahoma" panose="020B060403050404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200">
                <a:solidFill>
                  <a:srgbClr val="646464"/>
                </a:solidFill>
                <a:latin typeface="Tahoma" panose="020B0604030504040204" pitchFamily="34" charset="0"/>
                <a:ea typeface="MS PGothic" panose="020B0600070205080204" pitchFamily="34" charset="-128"/>
                <a:cs typeface="Tahoma" panose="020B060403050404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200">
                <a:solidFill>
                  <a:srgbClr val="646464"/>
                </a:solidFill>
                <a:latin typeface="Tahoma" panose="020B0604030504040204" pitchFamily="34" charset="0"/>
                <a:ea typeface="MS PGothic" panose="020B0600070205080204" pitchFamily="34" charset="-128"/>
                <a:cs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FFFF"/>
                </a:solidFill>
                <a:effectLst/>
                <a:uLnTx/>
                <a:uFillTx/>
                <a:latin typeface="Century Gothic" panose="020B0502020202020204" pitchFamily="34" charset="0"/>
              </a:rPr>
              <a:t>‘Generosity brings </a:t>
            </a:r>
            <a:r>
              <a:rPr kumimoji="0" lang="en-US" altLang="en-US" sz="4000" b="1" u="none" strike="noStrike" kern="1200" cap="none" spc="0" normalizeH="0" baseline="0" noProof="0" dirty="0">
                <a:ln>
                  <a:noFill/>
                </a:ln>
                <a:solidFill>
                  <a:srgbClr val="FFFFFF"/>
                </a:solidFill>
                <a:effectLst/>
                <a:uLnTx/>
                <a:uFillTx/>
                <a:latin typeface="Century Gothic" panose="020B0502020202020204" pitchFamily="34" charset="0"/>
              </a:rPr>
              <a:t>happiness’</a:t>
            </a:r>
            <a:endParaRPr kumimoji="0" lang="en-US" altLang="ja-JP" sz="1800" b="1" u="none" strike="noStrike" kern="1200" cap="none" spc="0" normalizeH="0" baseline="0" noProof="0" dirty="0">
              <a:ln>
                <a:noFill/>
              </a:ln>
              <a:solidFill>
                <a:srgbClr val="FFFFFF"/>
              </a:solidFill>
              <a:effectLst/>
              <a:uLnTx/>
              <a:uFillTx/>
              <a:latin typeface="Century Gothic" panose="020B0502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1" i="1" u="none" strike="noStrike" kern="1200" cap="none" spc="0" normalizeH="0" baseline="0" noProof="0" dirty="0" err="1">
                <a:ln>
                  <a:noFill/>
                </a:ln>
                <a:solidFill>
                  <a:srgbClr val="FFFFFF"/>
                </a:solidFill>
                <a:effectLst/>
                <a:uLnTx/>
                <a:uFillTx/>
                <a:latin typeface="Century Gothic" panose="020B0502020202020204" pitchFamily="34" charset="0"/>
              </a:rPr>
              <a:t>Siddattha</a:t>
            </a:r>
            <a:r>
              <a:rPr kumimoji="0" lang="en-GB" altLang="en-US" sz="1800" b="1" i="1" u="none" strike="noStrike" kern="1200" cap="none" spc="0" normalizeH="0" baseline="0" noProof="0" dirty="0">
                <a:ln>
                  <a:noFill/>
                </a:ln>
                <a:solidFill>
                  <a:srgbClr val="FFFFFF"/>
                </a:solidFill>
                <a:effectLst/>
                <a:uLnTx/>
                <a:uFillTx/>
                <a:latin typeface="Century Gothic" panose="020B0502020202020204" pitchFamily="34" charset="0"/>
              </a:rPr>
              <a:t> </a:t>
            </a:r>
            <a:r>
              <a:rPr kumimoji="0" lang="en-GB" altLang="en-US" sz="1800" b="1" i="1" u="none" strike="noStrike" kern="1200" cap="none" spc="0" normalizeH="0" baseline="0" noProof="0" dirty="0" err="1">
                <a:ln>
                  <a:noFill/>
                </a:ln>
                <a:solidFill>
                  <a:srgbClr val="FFFFFF"/>
                </a:solidFill>
                <a:effectLst/>
                <a:uLnTx/>
                <a:uFillTx/>
                <a:latin typeface="Century Gothic" panose="020B0502020202020204" pitchFamily="34" charset="0"/>
              </a:rPr>
              <a:t>Gotama</a:t>
            </a:r>
            <a:r>
              <a:rPr kumimoji="0" lang="en-GB" altLang="en-US" sz="1800" b="1" i="1" u="none" strike="noStrike" kern="1200" cap="none" spc="0" normalizeH="0" baseline="0" noProof="0" dirty="0">
                <a:ln>
                  <a:noFill/>
                </a:ln>
                <a:solidFill>
                  <a:srgbClr val="FFFFFF"/>
                </a:solidFill>
                <a:effectLst/>
                <a:uLnTx/>
                <a:uFillTx/>
                <a:latin typeface="Century Gothic" panose="020B0502020202020204" pitchFamily="34" charset="0"/>
              </a:rPr>
              <a:t> (Buddha)</a:t>
            </a:r>
          </a:p>
        </p:txBody>
      </p:sp>
      <p:pic>
        <p:nvPicPr>
          <p:cNvPr id="76805" name="Picture 5" descr="..\..\..\..\..\..\..\Program Files\Microsoft Office\Clipart\Pub60Cor\an00932_.wmf">
            <a:extLst>
              <a:ext uri="{FF2B5EF4-FFF2-40B4-BE49-F238E27FC236}">
                <a16:creationId xmlns:a16="http://schemas.microsoft.com/office/drawing/2014/main" id="{5278FA9F-19AA-4D0E-B1FB-72EB4AA17AE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03350" y="115888"/>
            <a:ext cx="1768475"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806" name="Title 1">
            <a:extLst>
              <a:ext uri="{FF2B5EF4-FFF2-40B4-BE49-F238E27FC236}">
                <a16:creationId xmlns:a16="http://schemas.microsoft.com/office/drawing/2014/main" id="{8EE63284-C0D1-477B-83BE-5FC832D67386}"/>
              </a:ext>
            </a:extLst>
          </p:cNvPr>
          <p:cNvSpPr>
            <a:spLocks noGrp="1" noChangeArrowheads="1"/>
          </p:cNvSpPr>
          <p:nvPr>
            <p:ph type="title"/>
          </p:nvPr>
        </p:nvSpPr>
        <p:spPr>
          <a:xfrm>
            <a:off x="3059113" y="414338"/>
            <a:ext cx="5627687" cy="1143000"/>
          </a:xfrm>
        </p:spPr>
        <p:txBody>
          <a:bodyPr/>
          <a:lstStyle/>
          <a:p>
            <a:pPr algn="ctr" eaLnBrk="1" hangingPunct="1"/>
            <a:r>
              <a:rPr lang="en-GB" altLang="en-US" sz="3600">
                <a:solidFill>
                  <a:srgbClr val="FF0000"/>
                </a:solidFill>
                <a:latin typeface="Century Gothic" panose="020B0502020202020204" pitchFamily="34" charset="0"/>
                <a:cs typeface="Tahoma" panose="020B0604030504040204" pitchFamily="34" charset="0"/>
              </a:rPr>
              <a:t>The Generous Dragons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7826" name="Picture 5">
            <a:extLst>
              <a:ext uri="{FF2B5EF4-FFF2-40B4-BE49-F238E27FC236}">
                <a16:creationId xmlns:a16="http://schemas.microsoft.com/office/drawing/2014/main" id="{F16CF1CD-0928-4412-94E0-089A7C776F57}"/>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5525" y="1484313"/>
            <a:ext cx="7092950" cy="472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827" name="TextBox 2">
            <a:extLst>
              <a:ext uri="{FF2B5EF4-FFF2-40B4-BE49-F238E27FC236}">
                <a16:creationId xmlns:a16="http://schemas.microsoft.com/office/drawing/2014/main" id="{AC74B848-D758-4432-B6F4-3415FF956339}"/>
              </a:ext>
            </a:extLst>
          </p:cNvPr>
          <p:cNvSpPr txBox="1">
            <a:spLocks noChangeArrowheads="1"/>
          </p:cNvSpPr>
          <p:nvPr/>
        </p:nvSpPr>
        <p:spPr bwMode="auto">
          <a:xfrm>
            <a:off x="1042988" y="3919538"/>
            <a:ext cx="7058025" cy="2246312"/>
          </a:xfrm>
          <a:prstGeom prst="rect">
            <a:avLst/>
          </a:prstGeom>
          <a:solidFill>
            <a:schemeClr val="tx1">
              <a:alpha val="5294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buChar char="•"/>
              <a:defRPr sz="2000">
                <a:solidFill>
                  <a:srgbClr val="646464"/>
                </a:solidFill>
                <a:latin typeface="Tahoma" panose="020B0604030504040204" pitchFamily="34" charset="0"/>
                <a:ea typeface="MS PGothic" panose="020B0600070205080204" pitchFamily="34" charset="-128"/>
                <a:cs typeface="Tahoma" panose="020B0604030504040204" pitchFamily="34" charset="0"/>
              </a:defRPr>
            </a:lvl1pPr>
            <a:lvl2pPr marL="742950" indent="-285750">
              <a:spcBef>
                <a:spcPct val="20000"/>
              </a:spcBef>
              <a:buClr>
                <a:schemeClr val="tx2"/>
              </a:buClr>
              <a:buFont typeface="Arial" panose="020B0604020202020204" pitchFamily="34" charset="0"/>
              <a:buChar char="–"/>
              <a:defRPr>
                <a:solidFill>
                  <a:srgbClr val="646464"/>
                </a:solidFill>
                <a:latin typeface="Tahoma" panose="020B0604030504040204" pitchFamily="34" charset="0"/>
                <a:ea typeface="MS PGothic" panose="020B0600070205080204" pitchFamily="34" charset="-128"/>
                <a:cs typeface="Tahoma" panose="020B0604030504040204" pitchFamily="34" charset="0"/>
              </a:defRPr>
            </a:lvl2pPr>
            <a:lvl3pPr marL="1143000" indent="-228600">
              <a:spcBef>
                <a:spcPct val="20000"/>
              </a:spcBef>
              <a:buClr>
                <a:schemeClr val="tx2"/>
              </a:buClr>
              <a:buFont typeface="Arial" panose="020B0604020202020204" pitchFamily="34" charset="0"/>
              <a:buChar char="–"/>
              <a:defRPr sz="1600">
                <a:solidFill>
                  <a:srgbClr val="646464"/>
                </a:solidFill>
                <a:latin typeface="Tahoma" panose="020B0604030504040204" pitchFamily="34" charset="0"/>
                <a:ea typeface="MS PGothic" panose="020B0600070205080204" pitchFamily="34" charset="-128"/>
                <a:cs typeface="Tahoma" panose="020B0604030504040204" pitchFamily="34" charset="0"/>
              </a:defRPr>
            </a:lvl3pPr>
            <a:lvl4pPr marL="1600200" indent="-228600">
              <a:spcBef>
                <a:spcPct val="20000"/>
              </a:spcBef>
              <a:buClr>
                <a:schemeClr val="tx2"/>
              </a:buClr>
              <a:buFont typeface="Arial" panose="020B0604020202020204" pitchFamily="34" charset="0"/>
              <a:buChar char="–"/>
              <a:defRPr sz="1400">
                <a:solidFill>
                  <a:srgbClr val="646464"/>
                </a:solidFill>
                <a:latin typeface="Tahoma" panose="020B0604030504040204" pitchFamily="34" charset="0"/>
                <a:ea typeface="MS PGothic" panose="020B0600070205080204" pitchFamily="34" charset="-128"/>
                <a:cs typeface="Tahoma" panose="020B0604030504040204" pitchFamily="34" charset="0"/>
              </a:defRPr>
            </a:lvl4pPr>
            <a:lvl5pPr marL="2057400" indent="-228600">
              <a:spcBef>
                <a:spcPct val="20000"/>
              </a:spcBef>
              <a:buClr>
                <a:schemeClr val="tx2"/>
              </a:buClr>
              <a:buFont typeface="Arial" panose="020B0604020202020204" pitchFamily="34" charset="0"/>
              <a:buChar char="–"/>
              <a:defRPr sz="1200">
                <a:solidFill>
                  <a:srgbClr val="646464"/>
                </a:solidFill>
                <a:latin typeface="Tahoma" panose="020B0604030504040204" pitchFamily="34" charset="0"/>
                <a:ea typeface="MS PGothic" panose="020B0600070205080204" pitchFamily="34" charset="-128"/>
                <a:cs typeface="Tahoma" panose="020B060403050404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200">
                <a:solidFill>
                  <a:srgbClr val="646464"/>
                </a:solidFill>
                <a:latin typeface="Tahoma" panose="020B0604030504040204" pitchFamily="34" charset="0"/>
                <a:ea typeface="MS PGothic" panose="020B0600070205080204" pitchFamily="34" charset="-128"/>
                <a:cs typeface="Tahoma" panose="020B060403050404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200">
                <a:solidFill>
                  <a:srgbClr val="646464"/>
                </a:solidFill>
                <a:latin typeface="Tahoma" panose="020B0604030504040204" pitchFamily="34" charset="0"/>
                <a:ea typeface="MS PGothic" panose="020B0600070205080204" pitchFamily="34" charset="-128"/>
                <a:cs typeface="Tahoma" panose="020B060403050404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200">
                <a:solidFill>
                  <a:srgbClr val="646464"/>
                </a:solidFill>
                <a:latin typeface="Tahoma" panose="020B0604030504040204" pitchFamily="34" charset="0"/>
                <a:ea typeface="MS PGothic" panose="020B0600070205080204" pitchFamily="34" charset="-128"/>
                <a:cs typeface="Tahoma" panose="020B060403050404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200">
                <a:solidFill>
                  <a:srgbClr val="646464"/>
                </a:solidFill>
                <a:latin typeface="Tahoma" panose="020B0604030504040204" pitchFamily="34" charset="0"/>
                <a:ea typeface="MS PGothic" panose="020B0600070205080204" pitchFamily="34" charset="-128"/>
                <a:cs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FFFF"/>
                </a:solidFill>
                <a:effectLst/>
                <a:uLnTx/>
                <a:uFillTx/>
                <a:latin typeface="Century Gothic" panose="020B0502020202020204" pitchFamily="34" charset="0"/>
              </a:rPr>
              <a:t>‘Do not turn away a poor man…even if all you can give is half a date’</a:t>
            </a:r>
            <a:endParaRPr kumimoji="0" lang="en-US" altLang="ja-JP" sz="1800" b="1" i="0" u="none" strike="noStrike" kern="1200" cap="none" spc="0" normalizeH="0" baseline="0" noProof="0" dirty="0">
              <a:ln>
                <a:noFill/>
              </a:ln>
              <a:solidFill>
                <a:srgbClr val="FFFFFF"/>
              </a:solidFill>
              <a:effectLst/>
              <a:uLnTx/>
              <a:uFillTx/>
              <a:latin typeface="Century Gothic" panose="020B0502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rgbClr val="FFFFFF"/>
                </a:solidFill>
                <a:effectLst/>
                <a:uLnTx/>
                <a:uFillTx/>
                <a:latin typeface="Century Gothic" panose="020B0502020202020204" pitchFamily="34" charset="0"/>
              </a:rPr>
              <a:t>Prophet Muhammad (</a:t>
            </a:r>
            <a:r>
              <a:rPr kumimoji="0" lang="en-US" altLang="en-US" sz="1800" b="1" i="1" u="none" strike="noStrike" kern="1200" cap="none" spc="0" normalizeH="0" baseline="0" noProof="0" dirty="0" err="1">
                <a:ln>
                  <a:noFill/>
                </a:ln>
                <a:solidFill>
                  <a:srgbClr val="FFFFFF"/>
                </a:solidFill>
                <a:effectLst/>
                <a:uLnTx/>
                <a:uFillTx/>
                <a:latin typeface="Century Gothic" panose="020B0502020202020204" pitchFamily="34" charset="0"/>
              </a:rPr>
              <a:t>pbuh</a:t>
            </a:r>
            <a:r>
              <a:rPr kumimoji="0" lang="en-US" altLang="en-US" sz="1800" b="1" i="1" u="none" strike="noStrike" kern="1200" cap="none" spc="0" normalizeH="0" baseline="0" noProof="0" dirty="0">
                <a:ln>
                  <a:noFill/>
                </a:ln>
                <a:solidFill>
                  <a:srgbClr val="FFFFFF"/>
                </a:solidFill>
                <a:effectLst/>
                <a:uLnTx/>
                <a:uFillTx/>
                <a:latin typeface="Century Gothic" panose="020B0502020202020204" pitchFamily="34" charset="0"/>
              </a:rPr>
              <a:t>) [</a:t>
            </a:r>
            <a:r>
              <a:rPr lang="en-US" altLang="en-US" sz="1800" b="1" i="1" dirty="0">
                <a:solidFill>
                  <a:srgbClr val="FFFFFF"/>
                </a:solidFill>
                <a:latin typeface="Century Gothic" panose="020B0502020202020204" pitchFamily="34" charset="0"/>
              </a:rPr>
              <a:t>Isla</a:t>
            </a:r>
            <a:r>
              <a:rPr kumimoji="0" lang="en-US" altLang="en-US" sz="1800" b="1" i="1" u="none" strike="noStrike" kern="1200" cap="none" spc="0" normalizeH="0" baseline="0" noProof="0" dirty="0">
                <a:ln>
                  <a:noFill/>
                </a:ln>
                <a:solidFill>
                  <a:srgbClr val="FFFFFF"/>
                </a:solidFill>
                <a:effectLst/>
                <a:uLnTx/>
                <a:uFillTx/>
                <a:latin typeface="Century Gothic" panose="020B0502020202020204" pitchFamily="34" charset="0"/>
              </a:rPr>
              <a:t>m]</a:t>
            </a:r>
          </a:p>
        </p:txBody>
      </p:sp>
      <p:pic>
        <p:nvPicPr>
          <p:cNvPr id="77829" name="Picture 5" descr="..\..\..\..\..\..\..\Program Files\Microsoft Office\Clipart\Pub60Cor\an00932_.wmf">
            <a:extLst>
              <a:ext uri="{FF2B5EF4-FFF2-40B4-BE49-F238E27FC236}">
                <a16:creationId xmlns:a16="http://schemas.microsoft.com/office/drawing/2014/main" id="{5DCA8F61-2DFA-46B4-8B55-97A4AB2B35C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3350" y="115888"/>
            <a:ext cx="1768475"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830" name="Title 1">
            <a:extLst>
              <a:ext uri="{FF2B5EF4-FFF2-40B4-BE49-F238E27FC236}">
                <a16:creationId xmlns:a16="http://schemas.microsoft.com/office/drawing/2014/main" id="{C4BE1EF5-C97B-4B10-90AA-93B54B6D7DD8}"/>
              </a:ext>
            </a:extLst>
          </p:cNvPr>
          <p:cNvSpPr>
            <a:spLocks noGrp="1" noChangeArrowheads="1"/>
          </p:cNvSpPr>
          <p:nvPr>
            <p:ph type="title"/>
          </p:nvPr>
        </p:nvSpPr>
        <p:spPr>
          <a:xfrm>
            <a:off x="3059113" y="414338"/>
            <a:ext cx="5627687" cy="1143000"/>
          </a:xfrm>
        </p:spPr>
        <p:txBody>
          <a:bodyPr/>
          <a:lstStyle/>
          <a:p>
            <a:pPr algn="ctr" eaLnBrk="1" hangingPunct="1"/>
            <a:r>
              <a:rPr lang="en-GB" altLang="en-US" sz="3600">
                <a:solidFill>
                  <a:srgbClr val="FF0000"/>
                </a:solidFill>
                <a:latin typeface="Century Gothic" panose="020B0502020202020204" pitchFamily="34" charset="0"/>
                <a:cs typeface="Tahoma" panose="020B0604030504040204" pitchFamily="34" charset="0"/>
              </a:rPr>
              <a:t>The Generous Dragons</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9874" name="Picture 5">
            <a:extLst>
              <a:ext uri="{FF2B5EF4-FFF2-40B4-BE49-F238E27FC236}">
                <a16:creationId xmlns:a16="http://schemas.microsoft.com/office/drawing/2014/main" id="{F30AFA16-7B12-4731-8A0D-1EACB68FF6B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5525" y="1484313"/>
            <a:ext cx="7092950" cy="472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9875" name="TextBox 2">
            <a:extLst>
              <a:ext uri="{FF2B5EF4-FFF2-40B4-BE49-F238E27FC236}">
                <a16:creationId xmlns:a16="http://schemas.microsoft.com/office/drawing/2014/main" id="{C3E23951-7BB0-435D-9DA6-DAF395A6803A}"/>
              </a:ext>
            </a:extLst>
          </p:cNvPr>
          <p:cNvSpPr txBox="1">
            <a:spLocks noChangeArrowheads="1"/>
          </p:cNvSpPr>
          <p:nvPr/>
        </p:nvSpPr>
        <p:spPr bwMode="auto">
          <a:xfrm>
            <a:off x="1025526" y="2820992"/>
            <a:ext cx="7092950" cy="3416320"/>
          </a:xfrm>
          <a:prstGeom prst="rect">
            <a:avLst/>
          </a:prstGeom>
          <a:solidFill>
            <a:srgbClr val="000000">
              <a:alpha val="4196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tx2"/>
              </a:buClr>
              <a:buFont typeface="Arial" panose="020B0604020202020204" pitchFamily="34" charset="0"/>
              <a:buChar char="•"/>
              <a:defRPr sz="2000">
                <a:solidFill>
                  <a:srgbClr val="646464"/>
                </a:solidFill>
                <a:latin typeface="Tahoma" panose="020B0604030504040204" pitchFamily="34" charset="0"/>
                <a:ea typeface="MS PGothic" panose="020B0600070205080204" pitchFamily="34" charset="-128"/>
                <a:cs typeface="Tahoma" panose="020B0604030504040204" pitchFamily="34" charset="0"/>
              </a:defRPr>
            </a:lvl1pPr>
            <a:lvl2pPr marL="742950" indent="-285750">
              <a:spcBef>
                <a:spcPct val="20000"/>
              </a:spcBef>
              <a:buClr>
                <a:schemeClr val="tx2"/>
              </a:buClr>
              <a:buFont typeface="Arial" panose="020B0604020202020204" pitchFamily="34" charset="0"/>
              <a:buChar char="–"/>
              <a:defRPr>
                <a:solidFill>
                  <a:srgbClr val="646464"/>
                </a:solidFill>
                <a:latin typeface="Tahoma" panose="020B0604030504040204" pitchFamily="34" charset="0"/>
                <a:ea typeface="MS PGothic" panose="020B0600070205080204" pitchFamily="34" charset="-128"/>
                <a:cs typeface="Tahoma" panose="020B0604030504040204" pitchFamily="34" charset="0"/>
              </a:defRPr>
            </a:lvl2pPr>
            <a:lvl3pPr marL="1143000" indent="-228600">
              <a:spcBef>
                <a:spcPct val="20000"/>
              </a:spcBef>
              <a:buClr>
                <a:schemeClr val="tx2"/>
              </a:buClr>
              <a:buFont typeface="Arial" panose="020B0604020202020204" pitchFamily="34" charset="0"/>
              <a:buChar char="–"/>
              <a:defRPr sz="1600">
                <a:solidFill>
                  <a:srgbClr val="646464"/>
                </a:solidFill>
                <a:latin typeface="Tahoma" panose="020B0604030504040204" pitchFamily="34" charset="0"/>
                <a:ea typeface="MS PGothic" panose="020B0600070205080204" pitchFamily="34" charset="-128"/>
                <a:cs typeface="Tahoma" panose="020B0604030504040204" pitchFamily="34" charset="0"/>
              </a:defRPr>
            </a:lvl3pPr>
            <a:lvl4pPr marL="1600200" indent="-228600">
              <a:spcBef>
                <a:spcPct val="20000"/>
              </a:spcBef>
              <a:buClr>
                <a:schemeClr val="tx2"/>
              </a:buClr>
              <a:buFont typeface="Arial" panose="020B0604020202020204" pitchFamily="34" charset="0"/>
              <a:buChar char="–"/>
              <a:defRPr sz="1400">
                <a:solidFill>
                  <a:srgbClr val="646464"/>
                </a:solidFill>
                <a:latin typeface="Tahoma" panose="020B0604030504040204" pitchFamily="34" charset="0"/>
                <a:ea typeface="MS PGothic" panose="020B0600070205080204" pitchFamily="34" charset="-128"/>
                <a:cs typeface="Tahoma" panose="020B0604030504040204" pitchFamily="34" charset="0"/>
              </a:defRPr>
            </a:lvl4pPr>
            <a:lvl5pPr marL="2057400" indent="-228600">
              <a:spcBef>
                <a:spcPct val="20000"/>
              </a:spcBef>
              <a:buClr>
                <a:schemeClr val="tx2"/>
              </a:buClr>
              <a:buFont typeface="Arial" panose="020B0604020202020204" pitchFamily="34" charset="0"/>
              <a:buChar char="–"/>
              <a:defRPr sz="1200">
                <a:solidFill>
                  <a:srgbClr val="646464"/>
                </a:solidFill>
                <a:latin typeface="Tahoma" panose="020B0604030504040204" pitchFamily="34" charset="0"/>
                <a:ea typeface="MS PGothic" panose="020B0600070205080204" pitchFamily="34" charset="-128"/>
                <a:cs typeface="Tahoma" panose="020B060403050404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200">
                <a:solidFill>
                  <a:srgbClr val="646464"/>
                </a:solidFill>
                <a:latin typeface="Tahoma" panose="020B0604030504040204" pitchFamily="34" charset="0"/>
                <a:ea typeface="MS PGothic" panose="020B0600070205080204" pitchFamily="34" charset="-128"/>
                <a:cs typeface="Tahoma" panose="020B060403050404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200">
                <a:solidFill>
                  <a:srgbClr val="646464"/>
                </a:solidFill>
                <a:latin typeface="Tahoma" panose="020B0604030504040204" pitchFamily="34" charset="0"/>
                <a:ea typeface="MS PGothic" panose="020B0600070205080204" pitchFamily="34" charset="-128"/>
                <a:cs typeface="Tahoma" panose="020B060403050404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200">
                <a:solidFill>
                  <a:srgbClr val="646464"/>
                </a:solidFill>
                <a:latin typeface="Tahoma" panose="020B0604030504040204" pitchFamily="34" charset="0"/>
                <a:ea typeface="MS PGothic" panose="020B0600070205080204" pitchFamily="34" charset="-128"/>
                <a:cs typeface="Tahoma" panose="020B060403050404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200">
                <a:solidFill>
                  <a:srgbClr val="646464"/>
                </a:solidFill>
                <a:latin typeface="Tahoma" panose="020B0604030504040204" pitchFamily="34" charset="0"/>
                <a:ea typeface="MS PGothic" panose="020B0600070205080204" pitchFamily="34" charset="-128"/>
                <a:cs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FFFFFF"/>
                </a:solidFill>
                <a:effectLst/>
                <a:uLnTx/>
                <a:uFillTx/>
                <a:latin typeface="Century Gothic" panose="020B0502020202020204" pitchFamily="34" charset="0"/>
              </a:rPr>
              <a:t>‘…generosity consists not in the sum given, but the manner in which it is given….’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srgbClr val="FFFFFF"/>
              </a:solidFill>
              <a:effectLst/>
              <a:uLnTx/>
              <a:uFillTx/>
              <a:latin typeface="Century Gothic" panose="020B0502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b="1" i="1" dirty="0">
                <a:solidFill>
                  <a:srgbClr val="FFFFFF"/>
                </a:solidFill>
                <a:latin typeface="Century Gothic" panose="020B0502020202020204" pitchFamily="34" charset="0"/>
              </a:rPr>
              <a:t>Mahatma Gandhi [Hinduism]</a:t>
            </a:r>
            <a:endParaRPr kumimoji="0" lang="en-US" altLang="en-US" sz="2000" b="1" i="1" u="none" strike="noStrike" kern="1200" cap="none" spc="0" normalizeH="0" baseline="0" noProof="0" dirty="0">
              <a:ln>
                <a:noFill/>
              </a:ln>
              <a:solidFill>
                <a:srgbClr val="FFFFFF"/>
              </a:solidFill>
              <a:effectLst/>
              <a:uLnTx/>
              <a:uFillTx/>
              <a:latin typeface="Century Gothic" panose="020B0502020202020204" pitchFamily="34" charset="0"/>
            </a:endParaRPr>
          </a:p>
        </p:txBody>
      </p:sp>
      <p:pic>
        <p:nvPicPr>
          <p:cNvPr id="79877" name="Picture 5" descr="..\..\..\..\..\..\..\Program Files\Microsoft Office\Clipart\Pub60Cor\an00932_.wmf">
            <a:extLst>
              <a:ext uri="{FF2B5EF4-FFF2-40B4-BE49-F238E27FC236}">
                <a16:creationId xmlns:a16="http://schemas.microsoft.com/office/drawing/2014/main" id="{F56BB9CB-3430-48A9-BAA6-7A3B055085E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3350" y="115888"/>
            <a:ext cx="1768475"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9878" name="Title 1">
            <a:extLst>
              <a:ext uri="{FF2B5EF4-FFF2-40B4-BE49-F238E27FC236}">
                <a16:creationId xmlns:a16="http://schemas.microsoft.com/office/drawing/2014/main" id="{281A6A2A-BA9E-46B8-92D6-B4B2E11B8D3F}"/>
              </a:ext>
            </a:extLst>
          </p:cNvPr>
          <p:cNvSpPr>
            <a:spLocks noGrp="1" noChangeArrowheads="1"/>
          </p:cNvSpPr>
          <p:nvPr>
            <p:ph type="title"/>
          </p:nvPr>
        </p:nvSpPr>
        <p:spPr>
          <a:xfrm>
            <a:off x="3059113" y="414338"/>
            <a:ext cx="5627687" cy="1143000"/>
          </a:xfrm>
        </p:spPr>
        <p:txBody>
          <a:bodyPr/>
          <a:lstStyle/>
          <a:p>
            <a:pPr algn="ctr" eaLnBrk="1" hangingPunct="1"/>
            <a:r>
              <a:rPr lang="en-GB" altLang="en-US" sz="3600">
                <a:solidFill>
                  <a:srgbClr val="FF0000"/>
                </a:solidFill>
                <a:latin typeface="Century Gothic" panose="020B0502020202020204" pitchFamily="34" charset="0"/>
                <a:cs typeface="Tahoma" panose="020B0604030504040204" pitchFamily="34" charset="0"/>
              </a:rPr>
              <a:t>The Generous Dragons</a:t>
            </a:r>
          </a:p>
        </p:txBody>
      </p:sp>
    </p:spTree>
    <p:extLst>
      <p:ext uri="{BB962C8B-B14F-4D97-AF65-F5344CB8AC3E}">
        <p14:creationId xmlns:p14="http://schemas.microsoft.com/office/powerpoint/2010/main" val="262045573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tree, outdoor, red, close&#10;&#10;Description automatically generated">
            <a:extLst>
              <a:ext uri="{FF2B5EF4-FFF2-40B4-BE49-F238E27FC236}">
                <a16:creationId xmlns:a16="http://schemas.microsoft.com/office/drawing/2014/main" id="{231EF698-4AF4-49C5-A4B5-59238CF885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7384"/>
            <a:ext cx="9144000" cy="4464496"/>
          </a:xfrm>
          <a:prstGeom prst="rect">
            <a:avLst/>
          </a:prstGeom>
        </p:spPr>
      </p:pic>
      <p:sp>
        <p:nvSpPr>
          <p:cNvPr id="5" name="TextBox 4">
            <a:extLst>
              <a:ext uri="{FF2B5EF4-FFF2-40B4-BE49-F238E27FC236}">
                <a16:creationId xmlns:a16="http://schemas.microsoft.com/office/drawing/2014/main" id="{0E3C8E4E-4E20-45D2-9E58-161C7F3F045A}"/>
              </a:ext>
            </a:extLst>
          </p:cNvPr>
          <p:cNvSpPr txBox="1"/>
          <p:nvPr/>
        </p:nvSpPr>
        <p:spPr>
          <a:xfrm>
            <a:off x="215516" y="4505052"/>
            <a:ext cx="8712968" cy="2308324"/>
          </a:xfrm>
          <a:prstGeom prst="rect">
            <a:avLst/>
          </a:prstGeom>
          <a:noFill/>
        </p:spPr>
        <p:txBody>
          <a:bodyPr wrap="square" rtlCol="0">
            <a:spAutoFit/>
          </a:bodyPr>
          <a:lstStyle/>
          <a:p>
            <a:pPr algn="ctr"/>
            <a:r>
              <a:rPr lang="en-GB" sz="5400" b="1" dirty="0">
                <a:latin typeface="Century Gothic" panose="020B0502020202020204" pitchFamily="34" charset="0"/>
              </a:rPr>
              <a:t>‘A generous person will themselves be blessed.’</a:t>
            </a:r>
          </a:p>
          <a:p>
            <a:pPr algn="ctr"/>
            <a:r>
              <a:rPr lang="en-GB" sz="3200" b="1" i="1" dirty="0">
                <a:latin typeface="Century Gothic" panose="020B0502020202020204" pitchFamily="34" charset="0"/>
              </a:rPr>
              <a:t>[Proverbs 22:9]</a:t>
            </a:r>
          </a:p>
        </p:txBody>
      </p:sp>
    </p:spTree>
    <p:extLst>
      <p:ext uri="{BB962C8B-B14F-4D97-AF65-F5344CB8AC3E}">
        <p14:creationId xmlns:p14="http://schemas.microsoft.com/office/powerpoint/2010/main" val="484298438"/>
      </p:ext>
    </p:extLst>
  </p:cSld>
  <p:clrMapOvr>
    <a:masterClrMapping/>
  </p:clrMapOvr>
  <mc:AlternateContent xmlns:mc="http://schemas.openxmlformats.org/markup-compatibility/2006" xmlns:p14="http://schemas.microsoft.com/office/powerpoint/2010/main">
    <mc:Choice Requires="p14">
      <p:transition spd="med" p14:dur="700" advTm="81639">
        <p:fade/>
      </p:transition>
    </mc:Choice>
    <mc:Fallback xmlns="">
      <p:transition spd="med" advTm="81639">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tree, outdoor, red, close&#10;&#10;Description automatically generated">
            <a:extLst>
              <a:ext uri="{FF2B5EF4-FFF2-40B4-BE49-F238E27FC236}">
                <a16:creationId xmlns:a16="http://schemas.microsoft.com/office/drawing/2014/main" id="{231EF698-4AF4-49C5-A4B5-59238CF885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7384"/>
            <a:ext cx="9144000" cy="4464496"/>
          </a:xfrm>
          <a:prstGeom prst="rect">
            <a:avLst/>
          </a:prstGeom>
        </p:spPr>
      </p:pic>
      <p:pic>
        <p:nvPicPr>
          <p:cNvPr id="3" name="Picture 2" descr="Text&#10;&#10;Description automatically generated">
            <a:extLst>
              <a:ext uri="{FF2B5EF4-FFF2-40B4-BE49-F238E27FC236}">
                <a16:creationId xmlns:a16="http://schemas.microsoft.com/office/drawing/2014/main" id="{E36BF730-3DA5-4580-9FF7-8FFDF664FB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87724" y="4437112"/>
            <a:ext cx="4968552" cy="2484276"/>
          </a:xfrm>
          <a:prstGeom prst="rect">
            <a:avLst/>
          </a:prstGeom>
        </p:spPr>
      </p:pic>
    </p:spTree>
    <p:extLst>
      <p:ext uri="{BB962C8B-B14F-4D97-AF65-F5344CB8AC3E}">
        <p14:creationId xmlns:p14="http://schemas.microsoft.com/office/powerpoint/2010/main" val="4174646672"/>
      </p:ext>
    </p:extLst>
  </p:cSld>
  <p:clrMapOvr>
    <a:masterClrMapping/>
  </p:clrMapOvr>
  <mc:AlternateContent xmlns:mc="http://schemas.openxmlformats.org/markup-compatibility/2006" xmlns:p14="http://schemas.microsoft.com/office/powerpoint/2010/main">
    <mc:Choice Requires="p14">
      <p:transition spd="med" p14:dur="700" advTm="81639">
        <p:fade/>
      </p:transition>
    </mc:Choice>
    <mc:Fallback xmlns="">
      <p:transition spd="med" advTm="81639">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a:extLst>
              <a:ext uri="{FF2B5EF4-FFF2-40B4-BE49-F238E27FC236}">
                <a16:creationId xmlns:a16="http://schemas.microsoft.com/office/drawing/2014/main" id="{BA39FFE5-8758-4714-8F52-AB8E13321CE2}"/>
              </a:ext>
            </a:extLst>
          </p:cNvPr>
          <p:cNvSpPr txBox="1">
            <a:spLocks noChangeArrowheads="1"/>
          </p:cNvSpPr>
          <p:nvPr/>
        </p:nvSpPr>
        <p:spPr bwMode="auto">
          <a:xfrm>
            <a:off x="2171700" y="882650"/>
            <a:ext cx="3314700" cy="14859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ts val="1000"/>
              </a:spcAft>
              <a:buClrTx/>
              <a:buSzTx/>
              <a:buFontTx/>
              <a:buNone/>
              <a:tabLst/>
              <a:defRPr/>
            </a:pPr>
            <a:r>
              <a:rPr kumimoji="0" lang="en-GB" altLang="en-US" sz="3600" b="1" i="0" u="none" strike="noStrike" kern="1200" cap="none" spc="0" normalizeH="0" baseline="0" noProof="0">
                <a:ln>
                  <a:noFill/>
                </a:ln>
                <a:solidFill>
                  <a:prstClr val="black"/>
                </a:solidFill>
                <a:effectLst/>
                <a:uLnTx/>
                <a:uFillTx/>
                <a:latin typeface="Ravie" panose="04040805050809020602" pitchFamily="82" charset="0"/>
                <a:ea typeface="MS PGothic" panose="020B0600070205080204" pitchFamily="34" charset="-128"/>
                <a:cs typeface="+mn-cs"/>
              </a:rPr>
              <a:t>Gung Hay Fat Choy!</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18434" name="AutoShape 2">
            <a:extLst>
              <a:ext uri="{FF2B5EF4-FFF2-40B4-BE49-F238E27FC236}">
                <a16:creationId xmlns:a16="http://schemas.microsoft.com/office/drawing/2014/main" id="{08F8120B-BD85-478E-B3AD-8EEDD65E99A3}"/>
              </a:ext>
            </a:extLst>
          </p:cNvPr>
          <p:cNvSpPr>
            <a:spLocks noChangeArrowheads="1"/>
          </p:cNvSpPr>
          <p:nvPr/>
        </p:nvSpPr>
        <p:spPr bwMode="auto">
          <a:xfrm>
            <a:off x="342900" y="311150"/>
            <a:ext cx="8189913" cy="4270375"/>
          </a:xfrm>
          <a:prstGeom prst="wedgeEllipseCallout">
            <a:avLst>
              <a:gd name="adj1" fmla="val -45870"/>
              <a:gd name="adj2" fmla="val 70676"/>
            </a:avLst>
          </a:prstGeom>
          <a:solidFill>
            <a:srgbClr val="FFFFFF"/>
          </a:solidFill>
          <a:ln w="3810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8000" b="1" i="0" u="none" strike="noStrike" kern="1200" cap="none" spc="0" normalizeH="0" baseline="0" noProof="0" dirty="0">
                <a:ln>
                  <a:noFill/>
                </a:ln>
                <a:solidFill>
                  <a:prstClr val="black"/>
                </a:solidFill>
                <a:effectLst/>
                <a:uLnTx/>
                <a:uFillTx/>
                <a:latin typeface="Century Gothic"/>
                <a:ea typeface="MS PGothic" panose="020B0600070205080204" pitchFamily="34" charset="-128"/>
                <a:cs typeface="Century Gothic"/>
              </a:rPr>
              <a:t>Gung Hay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8000" b="1" i="0" u="none" strike="noStrike" kern="1200" cap="none" spc="0" normalizeH="0" baseline="0" noProof="0" dirty="0">
                <a:ln>
                  <a:noFill/>
                </a:ln>
                <a:solidFill>
                  <a:prstClr val="black"/>
                </a:solidFill>
                <a:effectLst/>
                <a:uLnTx/>
                <a:uFillTx/>
                <a:latin typeface="Century Gothic"/>
                <a:ea typeface="MS PGothic" panose="020B0600070205080204" pitchFamily="34" charset="-128"/>
                <a:cs typeface="Century Gothic"/>
              </a:rPr>
              <a:t>Fat Choy!</a:t>
            </a:r>
          </a:p>
        </p:txBody>
      </p:sp>
      <p:pic>
        <p:nvPicPr>
          <p:cNvPr id="3" name="Picture 2" descr="A picture containing text&#10;&#10;Description automatically generated">
            <a:extLst>
              <a:ext uri="{FF2B5EF4-FFF2-40B4-BE49-F238E27FC236}">
                <a16:creationId xmlns:a16="http://schemas.microsoft.com/office/drawing/2014/main" id="{FD75D9FD-8DCA-46DC-B19E-6F230A113C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492156">
            <a:off x="6756061" y="2832794"/>
            <a:ext cx="1887199" cy="3497461"/>
          </a:xfrm>
          <a:prstGeom prst="rect">
            <a:avLst/>
          </a:prstGeom>
        </p:spPr>
      </p:pic>
      <p:sp>
        <p:nvSpPr>
          <p:cNvPr id="7" name="TextBox 6">
            <a:extLst>
              <a:ext uri="{FF2B5EF4-FFF2-40B4-BE49-F238E27FC236}">
                <a16:creationId xmlns:a16="http://schemas.microsoft.com/office/drawing/2014/main" id="{E4FA9DEE-6D37-405A-8FA7-64417DAEC1DA}"/>
              </a:ext>
            </a:extLst>
          </p:cNvPr>
          <p:cNvSpPr txBox="1"/>
          <p:nvPr/>
        </p:nvSpPr>
        <p:spPr>
          <a:xfrm>
            <a:off x="5292080" y="6408350"/>
            <a:ext cx="4572000" cy="276999"/>
          </a:xfrm>
          <a:prstGeom prst="rect">
            <a:avLst/>
          </a:prstGeom>
          <a:noFill/>
        </p:spPr>
        <p:txBody>
          <a:bodyPr wrap="square">
            <a:spAutoFit/>
          </a:bodyPr>
          <a:lstStyle/>
          <a:p>
            <a:r>
              <a:rPr lang="en-GB" sz="1200" dirty="0">
                <a:solidFill>
                  <a:schemeClr val="bg1"/>
                </a:solidFill>
                <a:latin typeface="Century Gothic" panose="020B0502020202020204" pitchFamily="34" charset="0"/>
              </a:rPr>
              <a:t>Photo by Mae Mu on </a:t>
            </a:r>
            <a:r>
              <a:rPr lang="en-GB" sz="1200" dirty="0" err="1">
                <a:solidFill>
                  <a:schemeClr val="bg1"/>
                </a:solidFill>
                <a:latin typeface="Century Gothic" panose="020B0502020202020204" pitchFamily="34" charset="0"/>
              </a:rPr>
              <a:t>Unsplash</a:t>
            </a:r>
            <a:endParaRPr lang="en-GB" sz="1200" dirty="0">
              <a:solidFill>
                <a:schemeClr val="bg1"/>
              </a:solidFill>
              <a:latin typeface="Century Gothic" panose="020B0502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red dragon head and black numbers&#10;&#10;Description automatically generated">
            <a:extLst>
              <a:ext uri="{FF2B5EF4-FFF2-40B4-BE49-F238E27FC236}">
                <a16:creationId xmlns:a16="http://schemas.microsoft.com/office/drawing/2014/main" id="{78B621E6-1FB5-F7A5-74EF-E43A13AA86BF}"/>
              </a:ext>
            </a:extLst>
          </p:cNvPr>
          <p:cNvPicPr>
            <a:picLocks noChangeAspect="1"/>
          </p:cNvPicPr>
          <p:nvPr/>
        </p:nvPicPr>
        <p:blipFill>
          <a:blip r:embed="rId3"/>
          <a:stretch>
            <a:fillRect/>
          </a:stretch>
        </p:blipFill>
        <p:spPr>
          <a:xfrm>
            <a:off x="2147590" y="0"/>
            <a:ext cx="4848820" cy="6858000"/>
          </a:xfrm>
          <a:prstGeom prst="rect">
            <a:avLst/>
          </a:prstGeom>
        </p:spPr>
      </p:pic>
    </p:spTree>
    <p:extLst>
      <p:ext uri="{BB962C8B-B14F-4D97-AF65-F5344CB8AC3E}">
        <p14:creationId xmlns:p14="http://schemas.microsoft.com/office/powerpoint/2010/main" val="618239020"/>
      </p:ext>
    </p:extLst>
  </p:cSld>
  <p:clrMapOvr>
    <a:masterClrMapping/>
  </p:clrMapOvr>
  <mc:AlternateContent xmlns:mc="http://schemas.openxmlformats.org/markup-compatibility/2006" xmlns:p14="http://schemas.microsoft.com/office/powerpoint/2010/main">
    <mc:Choice Requires="p14">
      <p:transition spd="med" p14:dur="700" advTm="81639">
        <p:fade/>
      </p:transition>
    </mc:Choice>
    <mc:Fallback xmlns="">
      <p:transition spd="med" advTm="81639">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uilding, outdoor, store, colorful&#10;&#10;Description automatically generated">
            <a:extLst>
              <a:ext uri="{FF2B5EF4-FFF2-40B4-BE49-F238E27FC236}">
                <a16:creationId xmlns:a16="http://schemas.microsoft.com/office/drawing/2014/main" id="{B2CE81D3-9C7F-4948-8BF8-82285BE37A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12" y="381000"/>
            <a:ext cx="9144000" cy="6096000"/>
          </a:xfrm>
          <a:prstGeom prst="rect">
            <a:avLst/>
          </a:prstGeom>
          <a:ln>
            <a:solidFill>
              <a:schemeClr val="bg1"/>
            </a:solidFill>
          </a:ln>
        </p:spPr>
      </p:pic>
    </p:spTree>
    <p:extLst>
      <p:ext uri="{BB962C8B-B14F-4D97-AF65-F5344CB8AC3E}">
        <p14:creationId xmlns:p14="http://schemas.microsoft.com/office/powerpoint/2010/main" val="1031403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uilding, dancer&#10;&#10;Description automatically generated">
            <a:extLst>
              <a:ext uri="{FF2B5EF4-FFF2-40B4-BE49-F238E27FC236}">
                <a16:creationId xmlns:a16="http://schemas.microsoft.com/office/drawing/2014/main" id="{759AC9FD-B63E-4459-92C8-196CF65FD0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2040" y="-18157"/>
            <a:ext cx="3857625" cy="6858000"/>
          </a:xfrm>
          <a:prstGeom prst="rect">
            <a:avLst/>
          </a:prstGeom>
        </p:spPr>
      </p:pic>
      <p:sp>
        <p:nvSpPr>
          <p:cNvPr id="6" name="Rectangle 5">
            <a:extLst>
              <a:ext uri="{FF2B5EF4-FFF2-40B4-BE49-F238E27FC236}">
                <a16:creationId xmlns:a16="http://schemas.microsoft.com/office/drawing/2014/main" id="{29FABD3E-A111-40A0-B158-BD4954F78230}"/>
              </a:ext>
            </a:extLst>
          </p:cNvPr>
          <p:cNvSpPr/>
          <p:nvPr/>
        </p:nvSpPr>
        <p:spPr>
          <a:xfrm>
            <a:off x="287524" y="1556792"/>
            <a:ext cx="4463988" cy="313932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entury Gothic" panose="020B0502020202020204" pitchFamily="34" charset="0"/>
                <a:cs typeface="Arial" charset="0"/>
              </a:rPr>
              <a:t>The Generous Dragons</a:t>
            </a:r>
            <a:endParaRPr kumimoji="0" lang="en-US" sz="300" b="1" i="1"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entury Gothic" panose="020B0502020202020204" pitchFamily="34" charset="0"/>
              <a:cs typeface="Arial" charset="0"/>
            </a:endParaRPr>
          </a:p>
        </p:txBody>
      </p:sp>
      <p:sp>
        <p:nvSpPr>
          <p:cNvPr id="3" name="TextBox 2">
            <a:extLst>
              <a:ext uri="{FF2B5EF4-FFF2-40B4-BE49-F238E27FC236}">
                <a16:creationId xmlns:a16="http://schemas.microsoft.com/office/drawing/2014/main" id="{36854C8B-85DB-4F52-8F2B-B84E67D0814D}"/>
              </a:ext>
            </a:extLst>
          </p:cNvPr>
          <p:cNvSpPr txBox="1"/>
          <p:nvPr/>
        </p:nvSpPr>
        <p:spPr>
          <a:xfrm>
            <a:off x="1907704" y="6453336"/>
            <a:ext cx="4572000" cy="276999"/>
          </a:xfrm>
          <a:prstGeom prst="rect">
            <a:avLst/>
          </a:prstGeom>
          <a:noFill/>
        </p:spPr>
        <p:txBody>
          <a:bodyPr wrap="square">
            <a:spAutoFit/>
          </a:bodyPr>
          <a:lstStyle/>
          <a:p>
            <a:r>
              <a:rPr lang="en-GB" sz="1200" dirty="0">
                <a:solidFill>
                  <a:schemeClr val="bg1"/>
                </a:solidFill>
                <a:latin typeface="Century Gothic" panose="020B0502020202020204" pitchFamily="34" charset="0"/>
              </a:rPr>
              <a:t>Photo by Valentin </a:t>
            </a:r>
            <a:r>
              <a:rPr lang="en-GB" sz="1200" dirty="0" err="1">
                <a:solidFill>
                  <a:schemeClr val="bg1"/>
                </a:solidFill>
                <a:latin typeface="Century Gothic" panose="020B0502020202020204" pitchFamily="34" charset="0"/>
              </a:rPr>
              <a:t>Petkov</a:t>
            </a:r>
            <a:r>
              <a:rPr lang="en-GB" sz="1200" dirty="0">
                <a:solidFill>
                  <a:schemeClr val="bg1"/>
                </a:solidFill>
                <a:latin typeface="Century Gothic" panose="020B0502020202020204" pitchFamily="34" charset="0"/>
              </a:rPr>
              <a:t> on </a:t>
            </a:r>
            <a:r>
              <a:rPr lang="en-GB" sz="1200" dirty="0" err="1">
                <a:solidFill>
                  <a:schemeClr val="bg1"/>
                </a:solidFill>
                <a:latin typeface="Century Gothic" panose="020B0502020202020204" pitchFamily="34" charset="0"/>
              </a:rPr>
              <a:t>Unsplash</a:t>
            </a:r>
            <a:endParaRPr lang="en-GB" sz="12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601603617"/>
      </p:ext>
    </p:extLst>
  </p:cSld>
  <p:clrMapOvr>
    <a:masterClrMapping/>
  </p:clrMapOvr>
  <mc:AlternateContent xmlns:mc="http://schemas.openxmlformats.org/markup-compatibility/2006" xmlns:p14="http://schemas.microsoft.com/office/powerpoint/2010/main">
    <mc:Choice Requires="p14">
      <p:transition spd="med" p14:dur="700" advTm="81639">
        <p:fade/>
      </p:transition>
    </mc:Choice>
    <mc:Fallback xmlns="">
      <p:transition spd="med" advTm="81639">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ight sky&#10;&#10;Description automatically generated">
            <a:extLst>
              <a:ext uri="{FF2B5EF4-FFF2-40B4-BE49-F238E27FC236}">
                <a16:creationId xmlns:a16="http://schemas.microsoft.com/office/drawing/2014/main" id="{16D8E829-1D26-4134-8E08-1E8B84FE61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a:ln>
            <a:solidFill>
              <a:schemeClr val="bg1"/>
            </a:solidFill>
          </a:ln>
        </p:spPr>
      </p:pic>
      <p:sp>
        <p:nvSpPr>
          <p:cNvPr id="4" name="TextBox 3">
            <a:extLst>
              <a:ext uri="{FF2B5EF4-FFF2-40B4-BE49-F238E27FC236}">
                <a16:creationId xmlns:a16="http://schemas.microsoft.com/office/drawing/2014/main" id="{0B1783DB-59F2-4CE7-9B68-E629B66CDC17}"/>
              </a:ext>
            </a:extLst>
          </p:cNvPr>
          <p:cNvSpPr txBox="1"/>
          <p:nvPr/>
        </p:nvSpPr>
        <p:spPr>
          <a:xfrm>
            <a:off x="-36512" y="6536377"/>
            <a:ext cx="4572000" cy="276999"/>
          </a:xfrm>
          <a:prstGeom prst="rect">
            <a:avLst/>
          </a:prstGeom>
          <a:noFill/>
        </p:spPr>
        <p:txBody>
          <a:bodyPr wrap="square">
            <a:spAutoFit/>
          </a:bodyPr>
          <a:lstStyle/>
          <a:p>
            <a:r>
              <a:rPr lang="en-GB" sz="1200" dirty="0">
                <a:solidFill>
                  <a:schemeClr val="bg1"/>
                </a:solidFill>
                <a:latin typeface="Century Gothic" panose="020B0502020202020204" pitchFamily="34" charset="0"/>
              </a:rPr>
              <a:t>Photo by Michael Benz on </a:t>
            </a:r>
            <a:r>
              <a:rPr lang="en-GB" sz="1200" dirty="0" err="1">
                <a:solidFill>
                  <a:schemeClr val="bg1"/>
                </a:solidFill>
                <a:latin typeface="Century Gothic" panose="020B0502020202020204" pitchFamily="34" charset="0"/>
              </a:rPr>
              <a:t>Unsplash</a:t>
            </a:r>
            <a:endParaRPr lang="en-GB" sz="12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124732816"/>
      </p:ext>
    </p:extLst>
  </p:cSld>
  <p:clrMapOvr>
    <a:masterClrMapping/>
  </p:clrMapOvr>
  <mc:AlternateContent xmlns:mc="http://schemas.openxmlformats.org/markup-compatibility/2006" xmlns:p14="http://schemas.microsoft.com/office/powerpoint/2010/main">
    <mc:Choice Requires="p14">
      <p:transition spd="med" p14:dur="700" advTm="81639">
        <p:fade/>
      </p:transition>
    </mc:Choice>
    <mc:Fallback xmlns="">
      <p:transition spd="med" advTm="81639">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6.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bcock 4S Surrey">
  <a:themeElements>
    <a:clrScheme name="Powerpoint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Powerpoint">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oint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Clouds</Template>
  <TotalTime>2769</TotalTime>
  <Words>1983</Words>
  <Application>Microsoft Office PowerPoint</Application>
  <PresentationFormat>On-screen Show (4:3)</PresentationFormat>
  <Paragraphs>113</Paragraphs>
  <Slides>24</Slides>
  <Notes>22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24</vt:i4>
      </vt:variant>
    </vt:vector>
  </HeadingPairs>
  <TitlesOfParts>
    <vt:vector size="36" baseType="lpstr">
      <vt:lpstr>Arial</vt:lpstr>
      <vt:lpstr>Avenir Next LT Pro</vt:lpstr>
      <vt:lpstr>Avenir Next LT Pro Light</vt:lpstr>
      <vt:lpstr>Calibri</vt:lpstr>
      <vt:lpstr>Cambria</vt:lpstr>
      <vt:lpstr>Century Gothic</vt:lpstr>
      <vt:lpstr>Ravie</vt:lpstr>
      <vt:lpstr>Symbol</vt:lpstr>
      <vt:lpstr>Tahoma</vt:lpstr>
      <vt:lpstr>1_Office Theme</vt:lpstr>
      <vt:lpstr>Babcock 4S Surrey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‘Lucky’ envelopes</vt:lpstr>
      <vt:lpstr>PowerPoint Presentation</vt:lpstr>
      <vt:lpstr>Generosity</vt:lpstr>
      <vt:lpstr>PowerPoint Presentation</vt:lpstr>
      <vt:lpstr>PowerPoint Presentation</vt:lpstr>
      <vt:lpstr>PowerPoint Presentation</vt:lpstr>
      <vt:lpstr>The Generous Dragons</vt:lpstr>
      <vt:lpstr>The Generous Dragons</vt:lpstr>
      <vt:lpstr>The Generous Dragons</vt:lpstr>
    </vt:vector>
  </TitlesOfParts>
  <Company>St Mary's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Royal Borough of Kingston</dc:title>
  <dc:creator>systemtest</dc:creator>
  <cp:lastModifiedBy>Rachel Boxer</cp:lastModifiedBy>
  <cp:revision>137</cp:revision>
  <dcterms:created xsi:type="dcterms:W3CDTF">2007-01-25T14:09:13Z</dcterms:created>
  <dcterms:modified xsi:type="dcterms:W3CDTF">2023-11-23T17:32:08Z</dcterms:modified>
</cp:coreProperties>
</file>