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32" r:id="rId3"/>
    <p:sldId id="433" r:id="rId4"/>
    <p:sldId id="272" r:id="rId5"/>
    <p:sldId id="278" r:id="rId6"/>
    <p:sldId id="434" r:id="rId7"/>
    <p:sldId id="435" r:id="rId8"/>
    <p:sldId id="288" r:id="rId9"/>
    <p:sldId id="289" r:id="rId10"/>
    <p:sldId id="290" r:id="rId11"/>
    <p:sldId id="291" r:id="rId12"/>
    <p:sldId id="292" r:id="rId13"/>
    <p:sldId id="293" r:id="rId14"/>
    <p:sldId id="431" r:id="rId15"/>
    <p:sldId id="429" r:id="rId16"/>
    <p:sldId id="30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27" autoAdjust="0"/>
  </p:normalViewPr>
  <p:slideViewPr>
    <p:cSldViewPr snapToGrid="0" snapToObjects="1">
      <p:cViewPr varScale="1">
        <p:scale>
          <a:sx n="43" d="100"/>
          <a:sy n="43" d="100"/>
        </p:scale>
        <p:origin x="196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016C6-70C5-4CCF-A350-6EA6C177D450}" type="datetimeFigureOut">
              <a:rPr lang="en-GB" smtClean="0"/>
              <a:t>31/03/2023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F025D-505A-43F2-810A-7C049A6F9AC8}" type="slidenum">
              <a:rPr lang="en-GB" smtClean="0"/>
              <a:t>‹#›</a:t>
            </a:fld>
            <a:endParaRPr lang="en-GB"/>
          </a:p>
        </p:txBody>
      </p:sp>
    </p:spTree>
    <p:extLst>
      <p:ext uri="{BB962C8B-B14F-4D97-AF65-F5344CB8AC3E}">
        <p14:creationId xmlns:p14="http://schemas.microsoft.com/office/powerpoint/2010/main" val="65616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term, we are thinking about leading, leaders, and followers, so let’s start as we always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A2782C-B553-4424-931B-E1317D12195A}" type="slidenum">
              <a:rPr lang="en-GB" smtClean="0"/>
              <a:t>1</a:t>
            </a:fld>
            <a:endParaRPr lang="en-GB"/>
          </a:p>
        </p:txBody>
      </p:sp>
    </p:spTree>
    <p:extLst>
      <p:ext uri="{BB962C8B-B14F-4D97-AF65-F5344CB8AC3E}">
        <p14:creationId xmlns:p14="http://schemas.microsoft.com/office/powerpoint/2010/main" val="429157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We’re going to start our time together today with another quick game….about superheroes. Explain that you’re going to show them some pictures of different superheroes, and that you want them to tell you what each’s superpower is. Then show each picture in turn before continuing: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1BF025D-505A-43F2-810A-7C049A6F9AC8}" type="slidenum">
              <a:rPr lang="en-GB" smtClean="0"/>
              <a:t>4</a:t>
            </a:fld>
            <a:endParaRPr lang="en-GB"/>
          </a:p>
        </p:txBody>
      </p:sp>
    </p:spTree>
    <p:extLst>
      <p:ext uri="{BB962C8B-B14F-4D97-AF65-F5344CB8AC3E}">
        <p14:creationId xmlns:p14="http://schemas.microsoft.com/office/powerpoint/2010/main" val="158486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This week, Christians all over the world will be celebrating something called Pentecost. Pentecost happens 50 days after Easter, and recalls the story from the Bible of how the very first Christians were given a rather different kind of ‘super power’. There’s something I need your help with in the story. Every time I say the word ‘power’, I need you to put on your best ‘superhero’ voice, put your arm out front (like Superman!) and say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‘SUPER POWER!’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Can you do that for me now?...... There’ll be lots of opportunities for you to join in, so pay attention and I’ll try not to catch you out!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[use script on p.3]</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1BF025D-505A-43F2-810A-7C049A6F9AC8}" type="slidenum">
              <a:rPr lang="en-GB" smtClean="0"/>
              <a:t>5</a:t>
            </a:fld>
            <a:endParaRPr lang="en-GB"/>
          </a:p>
        </p:txBody>
      </p:sp>
    </p:spTree>
    <p:extLst>
      <p:ext uri="{BB962C8B-B14F-4D97-AF65-F5344CB8AC3E}">
        <p14:creationId xmlns:p14="http://schemas.microsoft.com/office/powerpoint/2010/main" val="213615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That’s the story of the very first Pentecost, and all around the world, as it’s being celebrated, Christians will also be remembering that the story hasn’t finished yet! They believe that it carries on in their lives because as followers of Jesus,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they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now carry God’s power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‘SUPER POWER!’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wherever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they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go. As you heard, this is not like Superman’s super powers, but the power to be brave and to love others. As Christians live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their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lives, God’s Holy Spirit can work in, and through, them to change and save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our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world too. Christians believe that when they ask God to give them more of his Holy Spirit power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‘SUPER POWER!’)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it changes them first, to make them more like Jesus – and then helps them to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love others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God does.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1BF025D-505A-43F2-810A-7C049A6F9AC8}" type="slidenum">
              <a:rPr lang="en-GB" smtClean="0"/>
              <a:t>6</a:t>
            </a:fld>
            <a:endParaRPr lang="en-GB"/>
          </a:p>
        </p:txBody>
      </p:sp>
    </p:spTree>
    <p:extLst>
      <p:ext uri="{BB962C8B-B14F-4D97-AF65-F5344CB8AC3E}">
        <p14:creationId xmlns:p14="http://schemas.microsoft.com/office/powerpoint/2010/main" val="228088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BF025D-505A-43F2-810A-7C049A6F9AC8}" type="slidenum">
              <a:rPr lang="en-GB" smtClean="0"/>
              <a:t>7</a:t>
            </a:fld>
            <a:endParaRPr lang="en-GB"/>
          </a:p>
        </p:txBody>
      </p:sp>
    </p:spTree>
    <p:extLst>
      <p:ext uri="{BB962C8B-B14F-4D97-AF65-F5344CB8AC3E}">
        <p14:creationId xmlns:p14="http://schemas.microsoft.com/office/powerpoint/2010/main" val="38278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BF025D-505A-43F2-810A-7C049A6F9AC8}" type="slidenum">
              <a:rPr lang="en-GB" smtClean="0"/>
              <a:t>15</a:t>
            </a:fld>
            <a:endParaRPr lang="en-GB"/>
          </a:p>
        </p:txBody>
      </p:sp>
    </p:spTree>
    <p:extLst>
      <p:ext uri="{BB962C8B-B14F-4D97-AF65-F5344CB8AC3E}">
        <p14:creationId xmlns:p14="http://schemas.microsoft.com/office/powerpoint/2010/main" val="54567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0C9FB0D-1207-4C8D-A583-D7ADE51BDA0D}" type="slidenum">
              <a:rPr lang="en-GB" altLang="en-US" smtClean="0"/>
              <a:pPr>
                <a:defRPr/>
              </a:pPr>
              <a:t>16</a:t>
            </a:fld>
            <a:endParaRPr lang="en-GB" altLang="en-US"/>
          </a:p>
        </p:txBody>
      </p:sp>
    </p:spTree>
    <p:extLst>
      <p:ext uri="{BB962C8B-B14F-4D97-AF65-F5344CB8AC3E}">
        <p14:creationId xmlns:p14="http://schemas.microsoft.com/office/powerpoint/2010/main" val="423012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08DCF8-4498-3191-7451-EC1E002C7B0F}"/>
              </a:ext>
            </a:extLst>
          </p:cNvPr>
          <p:cNvSpPr>
            <a:spLocks noGrp="1"/>
          </p:cNvSpPr>
          <p:nvPr>
            <p:ph type="dt" sz="half" idx="10"/>
          </p:nvPr>
        </p:nvSpPr>
        <p:spPr/>
        <p:txBody>
          <a:bodyPr/>
          <a:lstStyle>
            <a:lvl1pPr>
              <a:defRPr/>
            </a:lvl1pPr>
          </a:lstStyle>
          <a:p>
            <a:fld id="{B32D96AB-F72F-40A6-9829-C1EA6CC8417B}" type="datetimeFigureOut">
              <a:rPr lang="en-US" altLang="en-US"/>
              <a:pPr/>
              <a:t>3/31/2023</a:t>
            </a:fld>
            <a:endParaRPr lang="en-US" altLang="en-US"/>
          </a:p>
        </p:txBody>
      </p:sp>
      <p:sp>
        <p:nvSpPr>
          <p:cNvPr id="5" name="Footer Placeholder 4">
            <a:extLst>
              <a:ext uri="{FF2B5EF4-FFF2-40B4-BE49-F238E27FC236}">
                <a16:creationId xmlns:a16="http://schemas.microsoft.com/office/drawing/2014/main" id="{89E10878-E366-E2AC-F32F-B1138509A2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2C6479-FA4F-074A-8ACF-E5318054926C}"/>
              </a:ext>
            </a:extLst>
          </p:cNvPr>
          <p:cNvSpPr>
            <a:spLocks noGrp="1"/>
          </p:cNvSpPr>
          <p:nvPr>
            <p:ph type="sldNum" sz="quarter" idx="12"/>
          </p:nvPr>
        </p:nvSpPr>
        <p:spPr/>
        <p:txBody>
          <a:bodyPr/>
          <a:lstStyle>
            <a:lvl1pPr>
              <a:defRPr/>
            </a:lvl1pPr>
          </a:lstStyle>
          <a:p>
            <a:fld id="{CC56542F-94C9-4BD8-B876-05A7C3763BFF}" type="slidenum">
              <a:rPr lang="en-US" altLang="en-US"/>
              <a:pPr/>
              <a:t>‹#›</a:t>
            </a:fld>
            <a:endParaRPr lang="en-US" altLang="en-US"/>
          </a:p>
        </p:txBody>
      </p:sp>
    </p:spTree>
    <p:extLst>
      <p:ext uri="{BB962C8B-B14F-4D97-AF65-F5344CB8AC3E}">
        <p14:creationId xmlns:p14="http://schemas.microsoft.com/office/powerpoint/2010/main" val="236431620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929444-BC1E-7CBC-4699-CFBB0174B4B7}"/>
              </a:ext>
            </a:extLst>
          </p:cNvPr>
          <p:cNvSpPr>
            <a:spLocks noGrp="1"/>
          </p:cNvSpPr>
          <p:nvPr>
            <p:ph type="dt" sz="half" idx="10"/>
          </p:nvPr>
        </p:nvSpPr>
        <p:spPr/>
        <p:txBody>
          <a:bodyPr/>
          <a:lstStyle>
            <a:lvl1pPr>
              <a:defRPr/>
            </a:lvl1pPr>
          </a:lstStyle>
          <a:p>
            <a:fld id="{C1ECD459-7250-4932-9736-0E5C3C72F040}" type="datetimeFigureOut">
              <a:rPr lang="en-US" altLang="en-US"/>
              <a:pPr/>
              <a:t>3/31/2023</a:t>
            </a:fld>
            <a:endParaRPr lang="en-US" altLang="en-US"/>
          </a:p>
        </p:txBody>
      </p:sp>
      <p:sp>
        <p:nvSpPr>
          <p:cNvPr id="5" name="Footer Placeholder 4">
            <a:extLst>
              <a:ext uri="{FF2B5EF4-FFF2-40B4-BE49-F238E27FC236}">
                <a16:creationId xmlns:a16="http://schemas.microsoft.com/office/drawing/2014/main" id="{F5E15D1B-2DC6-82D8-7527-A149D97FF0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F7B978-71E1-90A1-C96A-2B20A647BEAA}"/>
              </a:ext>
            </a:extLst>
          </p:cNvPr>
          <p:cNvSpPr>
            <a:spLocks noGrp="1"/>
          </p:cNvSpPr>
          <p:nvPr>
            <p:ph type="sldNum" sz="quarter" idx="12"/>
          </p:nvPr>
        </p:nvSpPr>
        <p:spPr/>
        <p:txBody>
          <a:bodyPr/>
          <a:lstStyle>
            <a:lvl1pPr>
              <a:defRPr/>
            </a:lvl1pPr>
          </a:lstStyle>
          <a:p>
            <a:fld id="{131D85EC-2FBA-40D3-8991-A0D32F4E9A66}" type="slidenum">
              <a:rPr lang="en-US" altLang="en-US"/>
              <a:pPr/>
              <a:t>‹#›</a:t>
            </a:fld>
            <a:endParaRPr lang="en-US" altLang="en-US"/>
          </a:p>
        </p:txBody>
      </p:sp>
    </p:spTree>
    <p:extLst>
      <p:ext uri="{BB962C8B-B14F-4D97-AF65-F5344CB8AC3E}">
        <p14:creationId xmlns:p14="http://schemas.microsoft.com/office/powerpoint/2010/main" val="138775884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721C53-015F-D632-8187-2F7F1804EAC5}"/>
              </a:ext>
            </a:extLst>
          </p:cNvPr>
          <p:cNvSpPr>
            <a:spLocks noGrp="1"/>
          </p:cNvSpPr>
          <p:nvPr>
            <p:ph type="dt" sz="half" idx="10"/>
          </p:nvPr>
        </p:nvSpPr>
        <p:spPr/>
        <p:txBody>
          <a:bodyPr/>
          <a:lstStyle>
            <a:lvl1pPr>
              <a:defRPr/>
            </a:lvl1pPr>
          </a:lstStyle>
          <a:p>
            <a:fld id="{1B31C81D-AE54-4983-9EDE-B4C8663B4D58}" type="datetimeFigureOut">
              <a:rPr lang="en-US" altLang="en-US"/>
              <a:pPr/>
              <a:t>3/31/2023</a:t>
            </a:fld>
            <a:endParaRPr lang="en-US" altLang="en-US"/>
          </a:p>
        </p:txBody>
      </p:sp>
      <p:sp>
        <p:nvSpPr>
          <p:cNvPr id="5" name="Footer Placeholder 4">
            <a:extLst>
              <a:ext uri="{FF2B5EF4-FFF2-40B4-BE49-F238E27FC236}">
                <a16:creationId xmlns:a16="http://schemas.microsoft.com/office/drawing/2014/main" id="{636B1063-0E5D-63D0-BE3B-166FBB2B8E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3C84C3-C0B7-5098-020C-5A620737475F}"/>
              </a:ext>
            </a:extLst>
          </p:cNvPr>
          <p:cNvSpPr>
            <a:spLocks noGrp="1"/>
          </p:cNvSpPr>
          <p:nvPr>
            <p:ph type="sldNum" sz="quarter" idx="12"/>
          </p:nvPr>
        </p:nvSpPr>
        <p:spPr/>
        <p:txBody>
          <a:bodyPr/>
          <a:lstStyle>
            <a:lvl1pPr>
              <a:defRPr/>
            </a:lvl1pPr>
          </a:lstStyle>
          <a:p>
            <a:fld id="{757B580D-FBC4-4E53-93E7-CCEBB2835750}" type="slidenum">
              <a:rPr lang="en-US" altLang="en-US"/>
              <a:pPr/>
              <a:t>‹#›</a:t>
            </a:fld>
            <a:endParaRPr lang="en-US" altLang="en-US"/>
          </a:p>
        </p:txBody>
      </p:sp>
    </p:spTree>
    <p:extLst>
      <p:ext uri="{BB962C8B-B14F-4D97-AF65-F5344CB8AC3E}">
        <p14:creationId xmlns:p14="http://schemas.microsoft.com/office/powerpoint/2010/main" val="205896031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9E57B9-39F2-C2DA-BEBC-A19125870520}"/>
              </a:ext>
            </a:extLst>
          </p:cNvPr>
          <p:cNvSpPr>
            <a:spLocks noGrp="1"/>
          </p:cNvSpPr>
          <p:nvPr>
            <p:ph type="dt" sz="half" idx="10"/>
          </p:nvPr>
        </p:nvSpPr>
        <p:spPr/>
        <p:txBody>
          <a:bodyPr/>
          <a:lstStyle>
            <a:lvl1pPr>
              <a:defRPr/>
            </a:lvl1pPr>
          </a:lstStyle>
          <a:p>
            <a:fld id="{C4FAE87D-5778-4F6F-A994-A144B1250F76}" type="datetimeFigureOut">
              <a:rPr lang="en-US" altLang="en-US"/>
              <a:pPr/>
              <a:t>3/31/2023</a:t>
            </a:fld>
            <a:endParaRPr lang="en-US" altLang="en-US"/>
          </a:p>
        </p:txBody>
      </p:sp>
      <p:sp>
        <p:nvSpPr>
          <p:cNvPr id="5" name="Footer Placeholder 4">
            <a:extLst>
              <a:ext uri="{FF2B5EF4-FFF2-40B4-BE49-F238E27FC236}">
                <a16:creationId xmlns:a16="http://schemas.microsoft.com/office/drawing/2014/main" id="{F6DD63B9-972B-CB8F-0E80-A6DCB7D102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3082E5-8B35-9F51-9F0A-7B80CB211140}"/>
              </a:ext>
            </a:extLst>
          </p:cNvPr>
          <p:cNvSpPr>
            <a:spLocks noGrp="1"/>
          </p:cNvSpPr>
          <p:nvPr>
            <p:ph type="sldNum" sz="quarter" idx="12"/>
          </p:nvPr>
        </p:nvSpPr>
        <p:spPr/>
        <p:txBody>
          <a:bodyPr/>
          <a:lstStyle>
            <a:lvl1pPr>
              <a:defRPr/>
            </a:lvl1pPr>
          </a:lstStyle>
          <a:p>
            <a:fld id="{7FB9102E-E724-4FE8-A1DA-9EF071E11E5D}" type="slidenum">
              <a:rPr lang="en-US" altLang="en-US"/>
              <a:pPr/>
              <a:t>‹#›</a:t>
            </a:fld>
            <a:endParaRPr lang="en-US" altLang="en-US"/>
          </a:p>
        </p:txBody>
      </p:sp>
    </p:spTree>
    <p:extLst>
      <p:ext uri="{BB962C8B-B14F-4D97-AF65-F5344CB8AC3E}">
        <p14:creationId xmlns:p14="http://schemas.microsoft.com/office/powerpoint/2010/main" val="26625436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B7E8D0-04CF-76EC-F8C5-9AEE4390C305}"/>
              </a:ext>
            </a:extLst>
          </p:cNvPr>
          <p:cNvSpPr>
            <a:spLocks noGrp="1"/>
          </p:cNvSpPr>
          <p:nvPr>
            <p:ph type="dt" sz="half" idx="10"/>
          </p:nvPr>
        </p:nvSpPr>
        <p:spPr/>
        <p:txBody>
          <a:bodyPr/>
          <a:lstStyle>
            <a:lvl1pPr>
              <a:defRPr/>
            </a:lvl1pPr>
          </a:lstStyle>
          <a:p>
            <a:fld id="{0F84D379-A241-4935-ADAD-FFDD3A37DAD8}" type="datetimeFigureOut">
              <a:rPr lang="en-US" altLang="en-US"/>
              <a:pPr/>
              <a:t>3/31/2023</a:t>
            </a:fld>
            <a:endParaRPr lang="en-US" altLang="en-US"/>
          </a:p>
        </p:txBody>
      </p:sp>
      <p:sp>
        <p:nvSpPr>
          <p:cNvPr id="5" name="Footer Placeholder 4">
            <a:extLst>
              <a:ext uri="{FF2B5EF4-FFF2-40B4-BE49-F238E27FC236}">
                <a16:creationId xmlns:a16="http://schemas.microsoft.com/office/drawing/2014/main" id="{A5A453EF-51E6-A449-7013-9CB06C0D40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E1A98D-7BF1-AFBB-F574-5B4DC173368F}"/>
              </a:ext>
            </a:extLst>
          </p:cNvPr>
          <p:cNvSpPr>
            <a:spLocks noGrp="1"/>
          </p:cNvSpPr>
          <p:nvPr>
            <p:ph type="sldNum" sz="quarter" idx="12"/>
          </p:nvPr>
        </p:nvSpPr>
        <p:spPr/>
        <p:txBody>
          <a:bodyPr/>
          <a:lstStyle>
            <a:lvl1pPr>
              <a:defRPr/>
            </a:lvl1pPr>
          </a:lstStyle>
          <a:p>
            <a:fld id="{833FAAF5-DB30-4D8B-B748-14662DE9FFD7}" type="slidenum">
              <a:rPr lang="en-US" altLang="en-US"/>
              <a:pPr/>
              <a:t>‹#›</a:t>
            </a:fld>
            <a:endParaRPr lang="en-US" altLang="en-US"/>
          </a:p>
        </p:txBody>
      </p:sp>
    </p:spTree>
    <p:extLst>
      <p:ext uri="{BB962C8B-B14F-4D97-AF65-F5344CB8AC3E}">
        <p14:creationId xmlns:p14="http://schemas.microsoft.com/office/powerpoint/2010/main" val="28556946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7C74BF07-16E5-0AA9-4189-DF86E0DE47D2}"/>
              </a:ext>
            </a:extLst>
          </p:cNvPr>
          <p:cNvSpPr>
            <a:spLocks noGrp="1"/>
          </p:cNvSpPr>
          <p:nvPr>
            <p:ph type="dt" sz="half" idx="10"/>
          </p:nvPr>
        </p:nvSpPr>
        <p:spPr/>
        <p:txBody>
          <a:bodyPr/>
          <a:lstStyle>
            <a:lvl1pPr>
              <a:defRPr/>
            </a:lvl1pPr>
          </a:lstStyle>
          <a:p>
            <a:fld id="{C24AFFBF-C30D-4E57-970F-C82A3AE0AF37}" type="datetimeFigureOut">
              <a:rPr lang="en-US" altLang="en-US"/>
              <a:pPr/>
              <a:t>3/31/2023</a:t>
            </a:fld>
            <a:endParaRPr lang="en-US" altLang="en-US"/>
          </a:p>
        </p:txBody>
      </p:sp>
      <p:sp>
        <p:nvSpPr>
          <p:cNvPr id="6" name="Footer Placeholder 4">
            <a:extLst>
              <a:ext uri="{FF2B5EF4-FFF2-40B4-BE49-F238E27FC236}">
                <a16:creationId xmlns:a16="http://schemas.microsoft.com/office/drawing/2014/main" id="{4A36045E-15EA-7CC5-375F-6D802C5909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D14161-B8F7-B700-876E-D3B7AEAA6087}"/>
              </a:ext>
            </a:extLst>
          </p:cNvPr>
          <p:cNvSpPr>
            <a:spLocks noGrp="1"/>
          </p:cNvSpPr>
          <p:nvPr>
            <p:ph type="sldNum" sz="quarter" idx="12"/>
          </p:nvPr>
        </p:nvSpPr>
        <p:spPr/>
        <p:txBody>
          <a:bodyPr/>
          <a:lstStyle>
            <a:lvl1pPr>
              <a:defRPr/>
            </a:lvl1pPr>
          </a:lstStyle>
          <a:p>
            <a:fld id="{AE4D65BB-225E-42B9-8806-681A8D97C3E5}" type="slidenum">
              <a:rPr lang="en-US" altLang="en-US"/>
              <a:pPr/>
              <a:t>‹#›</a:t>
            </a:fld>
            <a:endParaRPr lang="en-US" altLang="en-US"/>
          </a:p>
        </p:txBody>
      </p:sp>
    </p:spTree>
    <p:extLst>
      <p:ext uri="{BB962C8B-B14F-4D97-AF65-F5344CB8AC3E}">
        <p14:creationId xmlns:p14="http://schemas.microsoft.com/office/powerpoint/2010/main" val="381729654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9CE4974-CD24-E9BD-513A-FBBA877FA7B5}"/>
              </a:ext>
            </a:extLst>
          </p:cNvPr>
          <p:cNvSpPr>
            <a:spLocks noGrp="1"/>
          </p:cNvSpPr>
          <p:nvPr>
            <p:ph type="dt" sz="half" idx="10"/>
          </p:nvPr>
        </p:nvSpPr>
        <p:spPr/>
        <p:txBody>
          <a:bodyPr/>
          <a:lstStyle>
            <a:lvl1pPr>
              <a:defRPr/>
            </a:lvl1pPr>
          </a:lstStyle>
          <a:p>
            <a:fld id="{34D2213A-1CB2-492C-8C3A-32E9CE46C1F4}" type="datetimeFigureOut">
              <a:rPr lang="en-US" altLang="en-US"/>
              <a:pPr/>
              <a:t>3/31/2023</a:t>
            </a:fld>
            <a:endParaRPr lang="en-US" altLang="en-US"/>
          </a:p>
        </p:txBody>
      </p:sp>
      <p:sp>
        <p:nvSpPr>
          <p:cNvPr id="8" name="Footer Placeholder 4">
            <a:extLst>
              <a:ext uri="{FF2B5EF4-FFF2-40B4-BE49-F238E27FC236}">
                <a16:creationId xmlns:a16="http://schemas.microsoft.com/office/drawing/2014/main" id="{05B7A524-E66E-20CA-3EC7-D0BA1FCF2EB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19D1DD-93F1-F0E9-9504-BDDA6F2EBBE2}"/>
              </a:ext>
            </a:extLst>
          </p:cNvPr>
          <p:cNvSpPr>
            <a:spLocks noGrp="1"/>
          </p:cNvSpPr>
          <p:nvPr>
            <p:ph type="sldNum" sz="quarter" idx="12"/>
          </p:nvPr>
        </p:nvSpPr>
        <p:spPr/>
        <p:txBody>
          <a:bodyPr/>
          <a:lstStyle>
            <a:lvl1pPr>
              <a:defRPr/>
            </a:lvl1pPr>
          </a:lstStyle>
          <a:p>
            <a:fld id="{92B91D6D-1462-49D0-9054-158B008506B4}" type="slidenum">
              <a:rPr lang="en-US" altLang="en-US"/>
              <a:pPr/>
              <a:t>‹#›</a:t>
            </a:fld>
            <a:endParaRPr lang="en-US" altLang="en-US"/>
          </a:p>
        </p:txBody>
      </p:sp>
    </p:spTree>
    <p:extLst>
      <p:ext uri="{BB962C8B-B14F-4D97-AF65-F5344CB8AC3E}">
        <p14:creationId xmlns:p14="http://schemas.microsoft.com/office/powerpoint/2010/main" val="68665244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3A8CDC28-1879-402C-BDD3-C6A3C48B50B1}"/>
              </a:ext>
            </a:extLst>
          </p:cNvPr>
          <p:cNvSpPr>
            <a:spLocks noGrp="1"/>
          </p:cNvSpPr>
          <p:nvPr>
            <p:ph type="dt" sz="half" idx="10"/>
          </p:nvPr>
        </p:nvSpPr>
        <p:spPr/>
        <p:txBody>
          <a:bodyPr/>
          <a:lstStyle>
            <a:lvl1pPr>
              <a:defRPr/>
            </a:lvl1pPr>
          </a:lstStyle>
          <a:p>
            <a:fld id="{E2F45276-6428-4F83-9E55-45605D45F49D}" type="datetimeFigureOut">
              <a:rPr lang="en-US" altLang="en-US"/>
              <a:pPr/>
              <a:t>3/31/2023</a:t>
            </a:fld>
            <a:endParaRPr lang="en-US" altLang="en-US"/>
          </a:p>
        </p:txBody>
      </p:sp>
      <p:sp>
        <p:nvSpPr>
          <p:cNvPr id="4" name="Footer Placeholder 4">
            <a:extLst>
              <a:ext uri="{FF2B5EF4-FFF2-40B4-BE49-F238E27FC236}">
                <a16:creationId xmlns:a16="http://schemas.microsoft.com/office/drawing/2014/main" id="{705EB955-012F-708D-4D93-871E08F05F4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D23261E-7923-8723-E5EE-E39F294BABDB}"/>
              </a:ext>
            </a:extLst>
          </p:cNvPr>
          <p:cNvSpPr>
            <a:spLocks noGrp="1"/>
          </p:cNvSpPr>
          <p:nvPr>
            <p:ph type="sldNum" sz="quarter" idx="12"/>
          </p:nvPr>
        </p:nvSpPr>
        <p:spPr/>
        <p:txBody>
          <a:bodyPr/>
          <a:lstStyle>
            <a:lvl1pPr>
              <a:defRPr/>
            </a:lvl1pPr>
          </a:lstStyle>
          <a:p>
            <a:fld id="{38DDDE7E-B3F2-4C8F-A81D-107CDBD08A22}" type="slidenum">
              <a:rPr lang="en-US" altLang="en-US"/>
              <a:pPr/>
              <a:t>‹#›</a:t>
            </a:fld>
            <a:endParaRPr lang="en-US" altLang="en-US"/>
          </a:p>
        </p:txBody>
      </p:sp>
    </p:spTree>
    <p:extLst>
      <p:ext uri="{BB962C8B-B14F-4D97-AF65-F5344CB8AC3E}">
        <p14:creationId xmlns:p14="http://schemas.microsoft.com/office/powerpoint/2010/main" val="238824578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63A0B43-E6D8-5E6C-AFE5-BFA7BD9FEDD0}"/>
              </a:ext>
            </a:extLst>
          </p:cNvPr>
          <p:cNvSpPr>
            <a:spLocks noGrp="1"/>
          </p:cNvSpPr>
          <p:nvPr>
            <p:ph type="dt" sz="half" idx="10"/>
          </p:nvPr>
        </p:nvSpPr>
        <p:spPr/>
        <p:txBody>
          <a:bodyPr/>
          <a:lstStyle>
            <a:lvl1pPr>
              <a:defRPr/>
            </a:lvl1pPr>
          </a:lstStyle>
          <a:p>
            <a:fld id="{4C5EA995-7A05-4727-BE84-3103289EE4AD}" type="datetimeFigureOut">
              <a:rPr lang="en-US" altLang="en-US"/>
              <a:pPr/>
              <a:t>3/31/2023</a:t>
            </a:fld>
            <a:endParaRPr lang="en-US" altLang="en-US"/>
          </a:p>
        </p:txBody>
      </p:sp>
      <p:sp>
        <p:nvSpPr>
          <p:cNvPr id="3" name="Footer Placeholder 4">
            <a:extLst>
              <a:ext uri="{FF2B5EF4-FFF2-40B4-BE49-F238E27FC236}">
                <a16:creationId xmlns:a16="http://schemas.microsoft.com/office/drawing/2014/main" id="{F02F9072-BFE0-4E9C-6AB2-C6AB1C84D2C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2CA1BE0-0743-035D-AB12-977992114776}"/>
              </a:ext>
            </a:extLst>
          </p:cNvPr>
          <p:cNvSpPr>
            <a:spLocks noGrp="1"/>
          </p:cNvSpPr>
          <p:nvPr>
            <p:ph type="sldNum" sz="quarter" idx="12"/>
          </p:nvPr>
        </p:nvSpPr>
        <p:spPr/>
        <p:txBody>
          <a:bodyPr/>
          <a:lstStyle>
            <a:lvl1pPr>
              <a:defRPr/>
            </a:lvl1pPr>
          </a:lstStyle>
          <a:p>
            <a:fld id="{009F5B97-B3F0-4270-8069-294E66AA2A8B}" type="slidenum">
              <a:rPr lang="en-US" altLang="en-US"/>
              <a:pPr/>
              <a:t>‹#›</a:t>
            </a:fld>
            <a:endParaRPr lang="en-US" altLang="en-US"/>
          </a:p>
        </p:txBody>
      </p:sp>
    </p:spTree>
    <p:extLst>
      <p:ext uri="{BB962C8B-B14F-4D97-AF65-F5344CB8AC3E}">
        <p14:creationId xmlns:p14="http://schemas.microsoft.com/office/powerpoint/2010/main" val="290228130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52FD6C4-2780-5D05-A2FE-6383DA95772C}"/>
              </a:ext>
            </a:extLst>
          </p:cNvPr>
          <p:cNvSpPr>
            <a:spLocks noGrp="1"/>
          </p:cNvSpPr>
          <p:nvPr>
            <p:ph type="dt" sz="half" idx="10"/>
          </p:nvPr>
        </p:nvSpPr>
        <p:spPr/>
        <p:txBody>
          <a:bodyPr/>
          <a:lstStyle>
            <a:lvl1pPr>
              <a:defRPr/>
            </a:lvl1pPr>
          </a:lstStyle>
          <a:p>
            <a:fld id="{D6CFE8BE-4CBE-4D73-AB23-AEB274FDABAE}" type="datetimeFigureOut">
              <a:rPr lang="en-US" altLang="en-US"/>
              <a:pPr/>
              <a:t>3/31/2023</a:t>
            </a:fld>
            <a:endParaRPr lang="en-US" altLang="en-US"/>
          </a:p>
        </p:txBody>
      </p:sp>
      <p:sp>
        <p:nvSpPr>
          <p:cNvPr id="6" name="Footer Placeholder 4">
            <a:extLst>
              <a:ext uri="{FF2B5EF4-FFF2-40B4-BE49-F238E27FC236}">
                <a16:creationId xmlns:a16="http://schemas.microsoft.com/office/drawing/2014/main" id="{4B6EC509-A2A7-1351-E0A7-1340712D93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C9F2BE-7CDD-4FE2-83D0-4E687C1D15C2}"/>
              </a:ext>
            </a:extLst>
          </p:cNvPr>
          <p:cNvSpPr>
            <a:spLocks noGrp="1"/>
          </p:cNvSpPr>
          <p:nvPr>
            <p:ph type="sldNum" sz="quarter" idx="12"/>
          </p:nvPr>
        </p:nvSpPr>
        <p:spPr/>
        <p:txBody>
          <a:bodyPr/>
          <a:lstStyle>
            <a:lvl1pPr>
              <a:defRPr/>
            </a:lvl1pPr>
          </a:lstStyle>
          <a:p>
            <a:fld id="{2A59CAF3-966B-4296-B624-9ABB8E15E628}" type="slidenum">
              <a:rPr lang="en-US" altLang="en-US"/>
              <a:pPr/>
              <a:t>‹#›</a:t>
            </a:fld>
            <a:endParaRPr lang="en-US" altLang="en-US"/>
          </a:p>
        </p:txBody>
      </p:sp>
    </p:spTree>
    <p:extLst>
      <p:ext uri="{BB962C8B-B14F-4D97-AF65-F5344CB8AC3E}">
        <p14:creationId xmlns:p14="http://schemas.microsoft.com/office/powerpoint/2010/main" val="32993858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D1C2815-A606-7A32-EAB7-D145E44BB02C}"/>
              </a:ext>
            </a:extLst>
          </p:cNvPr>
          <p:cNvSpPr>
            <a:spLocks noGrp="1"/>
          </p:cNvSpPr>
          <p:nvPr>
            <p:ph type="dt" sz="half" idx="10"/>
          </p:nvPr>
        </p:nvSpPr>
        <p:spPr/>
        <p:txBody>
          <a:bodyPr/>
          <a:lstStyle>
            <a:lvl1pPr>
              <a:defRPr/>
            </a:lvl1pPr>
          </a:lstStyle>
          <a:p>
            <a:fld id="{9EAD973E-3E8D-46D7-AA42-C723EAD08BCD}" type="datetimeFigureOut">
              <a:rPr lang="en-US" altLang="en-US"/>
              <a:pPr/>
              <a:t>3/31/2023</a:t>
            </a:fld>
            <a:endParaRPr lang="en-US" altLang="en-US"/>
          </a:p>
        </p:txBody>
      </p:sp>
      <p:sp>
        <p:nvSpPr>
          <p:cNvPr id="6" name="Footer Placeholder 4">
            <a:extLst>
              <a:ext uri="{FF2B5EF4-FFF2-40B4-BE49-F238E27FC236}">
                <a16:creationId xmlns:a16="http://schemas.microsoft.com/office/drawing/2014/main" id="{A2257BEE-BE95-6F83-DC04-ECA34CC8AF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E9D241-9125-9681-CA77-A5CCCEE87808}"/>
              </a:ext>
            </a:extLst>
          </p:cNvPr>
          <p:cNvSpPr>
            <a:spLocks noGrp="1"/>
          </p:cNvSpPr>
          <p:nvPr>
            <p:ph type="sldNum" sz="quarter" idx="12"/>
          </p:nvPr>
        </p:nvSpPr>
        <p:spPr/>
        <p:txBody>
          <a:bodyPr/>
          <a:lstStyle>
            <a:lvl1pPr>
              <a:defRPr/>
            </a:lvl1pPr>
          </a:lstStyle>
          <a:p>
            <a:fld id="{D72662C4-7082-42FA-8888-B8F123729B75}" type="slidenum">
              <a:rPr lang="en-US" altLang="en-US"/>
              <a:pPr/>
              <a:t>‹#›</a:t>
            </a:fld>
            <a:endParaRPr lang="en-US" altLang="en-US"/>
          </a:p>
        </p:txBody>
      </p:sp>
    </p:spTree>
    <p:extLst>
      <p:ext uri="{BB962C8B-B14F-4D97-AF65-F5344CB8AC3E}">
        <p14:creationId xmlns:p14="http://schemas.microsoft.com/office/powerpoint/2010/main" val="35680426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614D3A-A352-14DB-B1DE-0B9E9195357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2238B04C-70F2-0CA6-E04F-FB95B7980F6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B04A86E3-B89B-EC4C-F841-70037D5E821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C55AE44A-B5E3-4CB2-AED8-8F906FED8FCD}" type="datetimeFigureOut">
              <a:rPr lang="en-US" altLang="en-US"/>
              <a:pPr/>
              <a:t>3/31/2023</a:t>
            </a:fld>
            <a:endParaRPr lang="en-US" altLang="en-US"/>
          </a:p>
        </p:txBody>
      </p:sp>
      <p:sp>
        <p:nvSpPr>
          <p:cNvPr id="5" name="Footer Placeholder 4">
            <a:extLst>
              <a:ext uri="{FF2B5EF4-FFF2-40B4-BE49-F238E27FC236}">
                <a16:creationId xmlns:a16="http://schemas.microsoft.com/office/drawing/2014/main" id="{85B59AFC-7464-F9C7-716C-6EA2E3CCDD0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E47F221-95AC-ABA5-5A0B-353BAE2DE5F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19228D3-639C-4BDE-8B5B-7E80A91D677A}"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grpSp>
        <p:nvGrpSpPr>
          <p:cNvPr id="7" name="Group 6">
            <a:extLst>
              <a:ext uri="{FF2B5EF4-FFF2-40B4-BE49-F238E27FC236}">
                <a16:creationId xmlns:a16="http://schemas.microsoft.com/office/drawing/2014/main" id="{0A56D352-C60E-0E38-75B2-71930FB263AC}"/>
              </a:ext>
            </a:extLst>
          </p:cNvPr>
          <p:cNvGrpSpPr/>
          <p:nvPr/>
        </p:nvGrpSpPr>
        <p:grpSpPr>
          <a:xfrm>
            <a:off x="0" y="1245476"/>
            <a:ext cx="8880050" cy="4367048"/>
            <a:chOff x="0" y="788276"/>
            <a:chExt cx="8880050" cy="4367048"/>
          </a:xfrm>
        </p:grpSpPr>
        <p:pic>
          <p:nvPicPr>
            <p:cNvPr id="5" name="Graphic 4" descr="Crown with solid fill">
              <a:extLst>
                <a:ext uri="{FF2B5EF4-FFF2-40B4-BE49-F238E27FC236}">
                  <a16:creationId xmlns:a16="http://schemas.microsoft.com/office/drawing/2014/main" id="{992D4B1C-40E8-659A-F688-305388CB881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0" y="788276"/>
              <a:ext cx="4367048" cy="4367048"/>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4170106" y="2274838"/>
              <a:ext cx="4709944" cy="2308324"/>
            </a:xfrm>
            <a:prstGeom prst="rect">
              <a:avLst/>
            </a:prstGeom>
            <a:noFill/>
          </p:spPr>
          <p:txBody>
            <a:bodyPr wrap="none" lIns="91440" tIns="45720" rIns="91440" bIns="45720">
              <a:spAutoFit/>
            </a:bodyPr>
            <a:lstStyle/>
            <a:p>
              <a:pPr algn="ct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Follow my</a:t>
              </a:r>
            </a:p>
            <a:p>
              <a:pPr algn="ct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lead!</a:t>
              </a:r>
            </a:p>
          </p:txBody>
        </p:sp>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B1C33AB1-99FE-7DB8-C4A7-AE0E8D4F753D}"/>
              </a:ext>
            </a:extLst>
          </p:cNvPr>
          <p:cNvSpPr txBox="1">
            <a:spLocks noChangeArrowheads="1"/>
          </p:cNvSpPr>
          <p:nvPr/>
        </p:nvSpPr>
        <p:spPr bwMode="auto">
          <a:xfrm>
            <a:off x="508000" y="2551113"/>
            <a:ext cx="812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Century Gothic" panose="020B0502020202020204" pitchFamily="34" charset="0"/>
              </a:rPr>
              <a:t>God be in my mouth and   in my speaking</a:t>
            </a:r>
          </a:p>
        </p:txBody>
      </p:sp>
      <p:pic>
        <p:nvPicPr>
          <p:cNvPr id="13315" name="Picture 3">
            <a:extLst>
              <a:ext uri="{FF2B5EF4-FFF2-40B4-BE49-F238E27FC236}">
                <a16:creationId xmlns:a16="http://schemas.microsoft.com/office/drawing/2014/main" id="{4AA214B8-A5CA-FE1C-8052-C29F744E96BD}"/>
              </a:ext>
            </a:extLst>
          </p:cNvPr>
          <p:cNvPicPr>
            <a:picLocks noChangeAspect="1"/>
          </p:cNvPicPr>
          <p:nvPr/>
        </p:nvPicPr>
        <p:blipFill>
          <a:blip r:embed="rId2" cstate="email">
            <a:extLst>
              <a:ext uri="{28A0092B-C50C-407E-A947-70E740481C1C}">
                <a14:useLocalDpi xmlns:a14="http://schemas.microsoft.com/office/drawing/2010/main"/>
              </a:ext>
            </a:extLst>
          </a:blip>
          <a:srcRect l="23532" r="18135"/>
          <a:stretch>
            <a:fillRect/>
          </a:stretch>
        </p:blipFill>
        <p:spPr bwMode="auto">
          <a:xfrm>
            <a:off x="6905625" y="4292600"/>
            <a:ext cx="223837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58BA0BD6-AF96-FD92-B2D5-04A30A7051AC}"/>
              </a:ext>
            </a:extLst>
          </p:cNvPr>
          <p:cNvSpPr txBox="1">
            <a:spLocks noChangeArrowheads="1"/>
          </p:cNvSpPr>
          <p:nvPr/>
        </p:nvSpPr>
        <p:spPr bwMode="auto">
          <a:xfrm>
            <a:off x="508000" y="2551113"/>
            <a:ext cx="812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Century Gothic" panose="020B0502020202020204" pitchFamily="34" charset="0"/>
              </a:rPr>
              <a:t>God be in my heart and     in my loving</a:t>
            </a:r>
          </a:p>
        </p:txBody>
      </p:sp>
      <p:pic>
        <p:nvPicPr>
          <p:cNvPr id="14339" name="Picture 3">
            <a:extLst>
              <a:ext uri="{FF2B5EF4-FFF2-40B4-BE49-F238E27FC236}">
                <a16:creationId xmlns:a16="http://schemas.microsoft.com/office/drawing/2014/main" id="{6909BE41-57C4-459A-C58E-375BA0F96723}"/>
              </a:ext>
            </a:extLst>
          </p:cNvPr>
          <p:cNvPicPr>
            <a:picLocks noChangeAspect="1"/>
          </p:cNvPicPr>
          <p:nvPr/>
        </p:nvPicPr>
        <p:blipFill>
          <a:blip r:embed="rId2" cstate="email">
            <a:extLst>
              <a:ext uri="{28A0092B-C50C-407E-A947-70E740481C1C}">
                <a14:useLocalDpi xmlns:a14="http://schemas.microsoft.com/office/drawing/2010/main"/>
              </a:ext>
            </a:extLst>
          </a:blip>
          <a:srcRect l="23532" r="18135"/>
          <a:stretch>
            <a:fillRect/>
          </a:stretch>
        </p:blipFill>
        <p:spPr bwMode="auto">
          <a:xfrm>
            <a:off x="6905625" y="4292600"/>
            <a:ext cx="223837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5E96473A-0ADA-6BDE-5856-589BEF5CFE26}"/>
              </a:ext>
            </a:extLst>
          </p:cNvPr>
          <p:cNvSpPr txBox="1">
            <a:spLocks noChangeArrowheads="1"/>
          </p:cNvSpPr>
          <p:nvPr/>
        </p:nvSpPr>
        <p:spPr bwMode="auto">
          <a:xfrm>
            <a:off x="508000" y="2551113"/>
            <a:ext cx="812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Century Gothic" panose="020B0502020202020204" pitchFamily="34" charset="0"/>
              </a:rPr>
              <a:t>God be in my hands and    in my caring</a:t>
            </a:r>
          </a:p>
        </p:txBody>
      </p:sp>
      <p:pic>
        <p:nvPicPr>
          <p:cNvPr id="15363" name="Picture 3">
            <a:extLst>
              <a:ext uri="{FF2B5EF4-FFF2-40B4-BE49-F238E27FC236}">
                <a16:creationId xmlns:a16="http://schemas.microsoft.com/office/drawing/2014/main" id="{D5B7EE6C-8307-CD04-E6D2-696027175F68}"/>
              </a:ext>
            </a:extLst>
          </p:cNvPr>
          <p:cNvPicPr>
            <a:picLocks noChangeAspect="1"/>
          </p:cNvPicPr>
          <p:nvPr/>
        </p:nvPicPr>
        <p:blipFill>
          <a:blip r:embed="rId2" cstate="email">
            <a:extLst>
              <a:ext uri="{28A0092B-C50C-407E-A947-70E740481C1C}">
                <a14:useLocalDpi xmlns:a14="http://schemas.microsoft.com/office/drawing/2010/main"/>
              </a:ext>
            </a:extLst>
          </a:blip>
          <a:srcRect l="23532" r="18135"/>
          <a:stretch>
            <a:fillRect/>
          </a:stretch>
        </p:blipFill>
        <p:spPr bwMode="auto">
          <a:xfrm>
            <a:off x="6905625" y="4292600"/>
            <a:ext cx="223837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a:extLst>
              <a:ext uri="{FF2B5EF4-FFF2-40B4-BE49-F238E27FC236}">
                <a16:creationId xmlns:a16="http://schemas.microsoft.com/office/drawing/2014/main" id="{52F04FB1-3E4B-6009-6E45-BDFE1E9678A4}"/>
              </a:ext>
            </a:extLst>
          </p:cNvPr>
          <p:cNvSpPr txBox="1">
            <a:spLocks noChangeArrowheads="1"/>
          </p:cNvSpPr>
          <p:nvPr/>
        </p:nvSpPr>
        <p:spPr bwMode="auto">
          <a:xfrm>
            <a:off x="508000" y="2644170"/>
            <a:ext cx="812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Century Gothic" panose="020B0502020202020204" pitchFamily="34" charset="0"/>
              </a:rPr>
              <a:t>God be in my life and             in my living</a:t>
            </a:r>
          </a:p>
        </p:txBody>
      </p:sp>
      <p:pic>
        <p:nvPicPr>
          <p:cNvPr id="16387" name="Picture 3">
            <a:extLst>
              <a:ext uri="{FF2B5EF4-FFF2-40B4-BE49-F238E27FC236}">
                <a16:creationId xmlns:a16="http://schemas.microsoft.com/office/drawing/2014/main" id="{0E336654-2508-62FA-7202-0052729F932A}"/>
              </a:ext>
            </a:extLst>
          </p:cNvPr>
          <p:cNvPicPr>
            <a:picLocks noChangeAspect="1"/>
          </p:cNvPicPr>
          <p:nvPr/>
        </p:nvPicPr>
        <p:blipFill>
          <a:blip r:embed="rId2" cstate="email">
            <a:extLst>
              <a:ext uri="{28A0092B-C50C-407E-A947-70E740481C1C}">
                <a14:useLocalDpi xmlns:a14="http://schemas.microsoft.com/office/drawing/2010/main"/>
              </a:ext>
            </a:extLst>
          </a:blip>
          <a:srcRect l="23532" r="18135"/>
          <a:stretch>
            <a:fillRect/>
          </a:stretch>
        </p:blipFill>
        <p:spPr bwMode="auto">
          <a:xfrm>
            <a:off x="6905625" y="4292600"/>
            <a:ext cx="223837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our hearts be filled with love.</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picture containing plant, flower&#10;&#10;Description automatically generated">
            <a:extLst>
              <a:ext uri="{FF2B5EF4-FFF2-40B4-BE49-F238E27FC236}">
                <a16:creationId xmlns:a16="http://schemas.microsoft.com/office/drawing/2014/main" id="{07F08026-999E-0C11-17EA-23D61E4ECA07}"/>
              </a:ext>
            </a:extLst>
          </p:cNvPr>
          <p:cNvPicPr>
            <a:picLocks noChangeAspect="1"/>
          </p:cNvPicPr>
          <p:nvPr/>
        </p:nvPicPr>
        <p:blipFill rotWithShape="1">
          <a:blip r:embed="rId5">
            <a:extLst>
              <a:ext uri="{28A0092B-C50C-407E-A947-70E740481C1C}">
                <a14:useLocalDpi xmlns:a14="http://schemas.microsoft.com/office/drawing/2010/main" val="0"/>
              </a:ext>
            </a:extLst>
          </a:blip>
          <a:srcRect b="37918"/>
          <a:stretch/>
        </p:blipFill>
        <p:spPr>
          <a:xfrm>
            <a:off x="0" y="470940"/>
            <a:ext cx="9144000" cy="3784524"/>
          </a:xfrm>
          <a:prstGeom prst="rect">
            <a:avLst/>
          </a:prstGeom>
          <a:ln>
            <a:solidFill>
              <a:schemeClr val="tx1"/>
            </a:solidFill>
          </a:ln>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8">
            <a:extLst>
              <a:ext uri="{FF2B5EF4-FFF2-40B4-BE49-F238E27FC236}">
                <a16:creationId xmlns:a16="http://schemas.microsoft.com/office/drawing/2014/main" id="{7419D791-83F4-90DA-4D99-4A42223EC6BD}"/>
              </a:ext>
            </a:extLst>
          </p:cNvPr>
          <p:cNvSpPr txBox="1">
            <a:spLocks noChangeArrowheads="1"/>
          </p:cNvSpPr>
          <p:nvPr/>
        </p:nvSpPr>
        <p:spPr bwMode="auto">
          <a:xfrm>
            <a:off x="3132944" y="4842011"/>
            <a:ext cx="57101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b="1" dirty="0">
                <a:solidFill>
                  <a:srgbClr val="FFFFFF"/>
                </a:solidFill>
                <a:latin typeface="Century Gothic" panose="020B0502020202020204" pitchFamily="34" charset="0"/>
              </a:rPr>
              <a:t>Do some mindful </a:t>
            </a:r>
            <a:r>
              <a:rPr lang="en-US" altLang="en-US" b="1" dirty="0" err="1">
                <a:solidFill>
                  <a:srgbClr val="FFFFFF"/>
                </a:solidFill>
                <a:latin typeface="Century Gothic" panose="020B0502020202020204" pitchFamily="34" charset="0"/>
              </a:rPr>
              <a:t>colouring</a:t>
            </a:r>
            <a:r>
              <a:rPr lang="en-US" altLang="en-US" b="1" dirty="0">
                <a:solidFill>
                  <a:srgbClr val="FFFFFF"/>
                </a:solidFill>
                <a:latin typeface="Century Gothic" panose="020B0502020202020204" pitchFamily="34" charset="0"/>
              </a:rPr>
              <a:t> and think about the difference that love makes.</a:t>
            </a:r>
          </a:p>
        </p:txBody>
      </p:sp>
      <p:pic>
        <p:nvPicPr>
          <p:cNvPr id="4" name="Graphic 3" descr="Crown with solid fill">
            <a:extLst>
              <a:ext uri="{FF2B5EF4-FFF2-40B4-BE49-F238E27FC236}">
                <a16:creationId xmlns:a16="http://schemas.microsoft.com/office/drawing/2014/main" id="{3B1E22B2-8033-CA84-58DF-54546136C9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0908" y="4494376"/>
            <a:ext cx="2264930" cy="2264930"/>
          </a:xfrm>
          <a:prstGeom prst="rect">
            <a:avLst/>
          </a:prstGeom>
        </p:spPr>
      </p:pic>
      <p:pic>
        <p:nvPicPr>
          <p:cNvPr id="3" name="Graphic 2" descr="Palette with solid fill">
            <a:extLst>
              <a:ext uri="{FF2B5EF4-FFF2-40B4-BE49-F238E27FC236}">
                <a16:creationId xmlns:a16="http://schemas.microsoft.com/office/drawing/2014/main" id="{BE4EDCB0-9759-7096-920A-9237294C961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14800" y="2971800"/>
            <a:ext cx="914400" cy="914400"/>
          </a:xfrm>
          <a:prstGeom prst="rect">
            <a:avLst/>
          </a:prstGeom>
        </p:spPr>
      </p:pic>
      <p:pic>
        <p:nvPicPr>
          <p:cNvPr id="7" name="Graphic 2" descr="Heart with solid fill">
            <a:extLst>
              <a:ext uri="{FF2B5EF4-FFF2-40B4-BE49-F238E27FC236}">
                <a16:creationId xmlns:a16="http://schemas.microsoft.com/office/drawing/2014/main" id="{8DD0E935-E8BC-4FEF-FC99-0452E28EEA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77942" y="970615"/>
            <a:ext cx="3220152" cy="32201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actions.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2FC475-50F1-BC4E-877C-DA7B423073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813" y="253568"/>
            <a:ext cx="3647356" cy="2429671"/>
          </a:xfrm>
          <a:prstGeom prst="rect">
            <a:avLst/>
          </a:prstGeom>
        </p:spPr>
      </p:pic>
      <p:pic>
        <p:nvPicPr>
          <p:cNvPr id="6" name="Picture 5" descr="A picture containing toy, indoor, LEGO&#10;&#10;Description automatically generated">
            <a:extLst>
              <a:ext uri="{FF2B5EF4-FFF2-40B4-BE49-F238E27FC236}">
                <a16:creationId xmlns:a16="http://schemas.microsoft.com/office/drawing/2014/main" id="{4F071BF2-E2AB-86A4-3177-C6B3EDBC10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703"/>
          <a:stretch/>
        </p:blipFill>
        <p:spPr>
          <a:xfrm>
            <a:off x="4395023" y="3755035"/>
            <a:ext cx="3102808" cy="2849397"/>
          </a:xfrm>
          <a:prstGeom prst="rect">
            <a:avLst/>
          </a:prstGeom>
          <a:ln>
            <a:solidFill>
              <a:schemeClr val="tx1"/>
            </a:solidFill>
          </a:ln>
        </p:spPr>
      </p:pic>
      <p:pic>
        <p:nvPicPr>
          <p:cNvPr id="8" name="Picture 7" descr="A toy doll holding a sword&#10;&#10;Description automatically generated with low confidence">
            <a:extLst>
              <a:ext uri="{FF2B5EF4-FFF2-40B4-BE49-F238E27FC236}">
                <a16:creationId xmlns:a16="http://schemas.microsoft.com/office/drawing/2014/main" id="{0D341A42-D06E-827F-5F67-A148DF9284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869" t="3230" r="18524"/>
          <a:stretch/>
        </p:blipFill>
        <p:spPr>
          <a:xfrm>
            <a:off x="4929055" y="253568"/>
            <a:ext cx="3647356" cy="3189258"/>
          </a:xfrm>
          <a:prstGeom prst="rect">
            <a:avLst/>
          </a:prstGeom>
          <a:ln>
            <a:solidFill>
              <a:schemeClr val="tx1"/>
            </a:solidFill>
          </a:ln>
        </p:spPr>
      </p:pic>
      <p:pic>
        <p:nvPicPr>
          <p:cNvPr id="10" name="Picture 9" descr="A toy figurine of a child&#10;&#10;Description automatically generated with low confidence">
            <a:extLst>
              <a:ext uri="{FF2B5EF4-FFF2-40B4-BE49-F238E27FC236}">
                <a16:creationId xmlns:a16="http://schemas.microsoft.com/office/drawing/2014/main" id="{CC1F3490-238E-F9E5-2140-5F8EE1CB14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6169" y="3175432"/>
            <a:ext cx="2286000" cy="3429000"/>
          </a:xfrm>
          <a:prstGeom prst="rect">
            <a:avLst/>
          </a:prstGeom>
          <a:ln>
            <a:solidFill>
              <a:schemeClr val="tx1"/>
            </a:solidFill>
          </a:ln>
        </p:spPr>
      </p:pic>
    </p:spTree>
    <p:extLst>
      <p:ext uri="{BB962C8B-B14F-4D97-AF65-F5344CB8AC3E}">
        <p14:creationId xmlns:p14="http://schemas.microsoft.com/office/powerpoint/2010/main" val="4059878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6995B-2EAE-BB6B-D40B-E33E2ABD018B}"/>
              </a:ext>
            </a:extLst>
          </p:cNvPr>
          <p:cNvSpPr/>
          <p:nvPr/>
        </p:nvSpPr>
        <p:spPr>
          <a:xfrm rot="20631053">
            <a:off x="361852" y="2385040"/>
            <a:ext cx="8420295" cy="1200329"/>
          </a:xfrm>
          <a:prstGeom prst="rect">
            <a:avLst/>
          </a:prstGeom>
          <a:noFill/>
          <a:scene3d>
            <a:camera prst="orthographicFront"/>
            <a:lightRig rig="threePt" dir="t"/>
          </a:scene3d>
          <a:sp3d>
            <a:bevelT w="165100" prst="coolSlant"/>
          </a:sp3d>
        </p:spPr>
        <p:txBody>
          <a:bodyPr wrap="none">
            <a:prstTxWarp prst="textFadeLeft">
              <a:avLst>
                <a:gd name="adj" fmla="val 25334"/>
              </a:avLst>
            </a:prstTxWarp>
            <a:spAutoFit/>
          </a:bodyPr>
          <a:lstStyle/>
          <a:p>
            <a:pPr algn="ctr" fontAlgn="auto">
              <a:spcBef>
                <a:spcPts val="0"/>
              </a:spcBef>
              <a:spcAft>
                <a:spcPts val="0"/>
              </a:spcAft>
              <a:defRPr/>
            </a:pPr>
            <a:r>
              <a:rPr lang="en-GB" sz="7200" b="1" dirty="0">
                <a:ln w="76200" cmpd="sng">
                  <a:solidFill>
                    <a:srgbClr val="FFFF00"/>
                  </a:solidFill>
                  <a:prstDash val="solid"/>
                </a:ln>
                <a:solidFill>
                  <a:srgbClr val="FF0000"/>
                </a:solidFill>
                <a:effectLst>
                  <a:outerShdw blurRad="41275" dist="20320" dir="1800000" algn="tl" rotWithShape="0">
                    <a:srgbClr val="000000">
                      <a:alpha val="40000"/>
                    </a:srgbClr>
                  </a:outerShdw>
                </a:effectLst>
                <a:latin typeface="Gill Sans Ultra Bold"/>
                <a:ea typeface="+mn-ea"/>
                <a:cs typeface="Gill Sans Ultra Bold"/>
              </a:rPr>
              <a:t>SUPER POWER!!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lorful&#10;&#10;Description automatically generated">
            <a:extLst>
              <a:ext uri="{FF2B5EF4-FFF2-40B4-BE49-F238E27FC236}">
                <a16:creationId xmlns:a16="http://schemas.microsoft.com/office/drawing/2014/main" id="{9AFB5D76-4FF7-36B2-1D9D-3B736E65F7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646" y="579401"/>
            <a:ext cx="8526708" cy="5699199"/>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EAED8F-F2F6-09E5-19AD-A64920964151}"/>
              </a:ext>
            </a:extLst>
          </p:cNvPr>
          <p:cNvSpPr txBox="1">
            <a:spLocks noChangeArrowheads="1"/>
          </p:cNvSpPr>
          <p:nvPr/>
        </p:nvSpPr>
        <p:spPr bwMode="auto">
          <a:xfrm>
            <a:off x="0" y="5481638"/>
            <a:ext cx="9144000" cy="831850"/>
          </a:xfrm>
          <a:prstGeom prst="rect">
            <a:avLst/>
          </a:prstGeom>
          <a:solidFill>
            <a:srgbClr val="000000">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a:latin typeface="Century Gothic" panose="020B0502020202020204" pitchFamily="34" charset="0"/>
              </a:rPr>
              <a:t>…to be continued...</a:t>
            </a:r>
          </a:p>
        </p:txBody>
      </p:sp>
      <p:pic>
        <p:nvPicPr>
          <p:cNvPr id="10243" name="Picture 2">
            <a:extLst>
              <a:ext uri="{FF2B5EF4-FFF2-40B4-BE49-F238E27FC236}">
                <a16:creationId xmlns:a16="http://schemas.microsoft.com/office/drawing/2014/main" id="{F2661E75-02C8-C2B6-21EB-21405DE779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239" b="5077"/>
          <a:stretch/>
        </p:blipFill>
        <p:spPr bwMode="auto">
          <a:xfrm>
            <a:off x="-30163" y="734517"/>
            <a:ext cx="9204326" cy="416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a:extLst>
              <a:ext uri="{FF2B5EF4-FFF2-40B4-BE49-F238E27FC236}">
                <a16:creationId xmlns:a16="http://schemas.microsoft.com/office/drawing/2014/main" id="{F6D66B59-3484-B6C5-0DFF-C6063AEAE9F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i="1">
                <a:solidFill>
                  <a:srgbClr val="FFFFFF"/>
                </a:solidFill>
                <a:latin typeface="Century Gothic" panose="020B0502020202020204" pitchFamily="34" charset="0"/>
              </a:rPr>
              <a:t>Picture copyright-free from pixabay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a:extLst>
              <a:ext uri="{FF2B5EF4-FFF2-40B4-BE49-F238E27FC236}">
                <a16:creationId xmlns:a16="http://schemas.microsoft.com/office/drawing/2014/main" id="{F2661E75-02C8-C2B6-21EB-21405DE779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528" b="5892"/>
          <a:stretch/>
        </p:blipFill>
        <p:spPr bwMode="auto">
          <a:xfrm>
            <a:off x="-30164" y="413625"/>
            <a:ext cx="9204326" cy="392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a:extLst>
              <a:ext uri="{FF2B5EF4-FFF2-40B4-BE49-F238E27FC236}">
                <a16:creationId xmlns:a16="http://schemas.microsoft.com/office/drawing/2014/main" id="{F6D66B59-3484-B6C5-0DFF-C6063AEAE9F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i="1">
                <a:solidFill>
                  <a:srgbClr val="FFFFFF"/>
                </a:solidFill>
                <a:latin typeface="Century Gothic" panose="020B0502020202020204" pitchFamily="34" charset="0"/>
              </a:rPr>
              <a:t>Picture copyright-free from pixabay</a:t>
            </a:r>
          </a:p>
        </p:txBody>
      </p:sp>
      <p:sp>
        <p:nvSpPr>
          <p:cNvPr id="3" name="TextBox 2">
            <a:extLst>
              <a:ext uri="{FF2B5EF4-FFF2-40B4-BE49-F238E27FC236}">
                <a16:creationId xmlns:a16="http://schemas.microsoft.com/office/drawing/2014/main" id="{784FBF06-369B-C373-2786-AC71CE5FCB24}"/>
              </a:ext>
            </a:extLst>
          </p:cNvPr>
          <p:cNvSpPr txBox="1">
            <a:spLocks noChangeArrowheads="1"/>
          </p:cNvSpPr>
          <p:nvPr/>
        </p:nvSpPr>
        <p:spPr bwMode="auto">
          <a:xfrm>
            <a:off x="19734" y="4537532"/>
            <a:ext cx="9124266" cy="208672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schemeClr val="bg1"/>
                </a:solidFill>
                <a:latin typeface="Century Gothic" panose="020B0502020202020204" pitchFamily="34" charset="0"/>
              </a:rPr>
              <a:t>….I </a:t>
            </a:r>
            <a:r>
              <a:rPr lang="en-US"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what might happen if each of us looked for the chance to demonstrate the kind of love that comes from God for someone else today?….</a:t>
            </a:r>
            <a:endPar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a:t>
            </a:r>
            <a:r>
              <a:rPr lang="en-US"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what difference it might make?….</a:t>
            </a:r>
            <a:endPar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a:t>
            </a:r>
            <a:r>
              <a:rPr lang="en-US"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if it might literally change the world?.....</a:t>
            </a:r>
            <a:endParaRPr lang="en-GB" altLang="en-US" sz="24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1975045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a:extLst>
              <a:ext uri="{FF2B5EF4-FFF2-40B4-BE49-F238E27FC236}">
                <a16:creationId xmlns:a16="http://schemas.microsoft.com/office/drawing/2014/main" id="{5B75E722-026C-68CF-67C2-636FE38D0DB9}"/>
              </a:ext>
            </a:extLst>
          </p:cNvPr>
          <p:cNvSpPr txBox="1">
            <a:spLocks noChangeArrowheads="1"/>
          </p:cNvSpPr>
          <p:nvPr/>
        </p:nvSpPr>
        <p:spPr bwMode="auto">
          <a:xfrm>
            <a:off x="508000" y="2551113"/>
            <a:ext cx="812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Century Gothic" panose="020B0502020202020204" pitchFamily="34" charset="0"/>
              </a:rPr>
              <a:t>God be in my head and      in my understanding</a:t>
            </a:r>
          </a:p>
        </p:txBody>
      </p:sp>
      <p:pic>
        <p:nvPicPr>
          <p:cNvPr id="11267" name="Picture 3">
            <a:extLst>
              <a:ext uri="{FF2B5EF4-FFF2-40B4-BE49-F238E27FC236}">
                <a16:creationId xmlns:a16="http://schemas.microsoft.com/office/drawing/2014/main" id="{7C282C1D-5535-E6AF-F726-7A0674C146C5}"/>
              </a:ext>
            </a:extLst>
          </p:cNvPr>
          <p:cNvPicPr>
            <a:picLocks noChangeAspect="1"/>
          </p:cNvPicPr>
          <p:nvPr/>
        </p:nvPicPr>
        <p:blipFill>
          <a:blip r:embed="rId2" cstate="email">
            <a:extLst>
              <a:ext uri="{28A0092B-C50C-407E-A947-70E740481C1C}">
                <a14:useLocalDpi xmlns:a14="http://schemas.microsoft.com/office/drawing/2010/main"/>
              </a:ext>
            </a:extLst>
          </a:blip>
          <a:srcRect l="23532" r="18135"/>
          <a:stretch>
            <a:fillRect/>
          </a:stretch>
        </p:blipFill>
        <p:spPr bwMode="auto">
          <a:xfrm>
            <a:off x="6905625" y="4292600"/>
            <a:ext cx="223837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a:extLst>
              <a:ext uri="{FF2B5EF4-FFF2-40B4-BE49-F238E27FC236}">
                <a16:creationId xmlns:a16="http://schemas.microsoft.com/office/drawing/2014/main" id="{9832791E-6DB3-E2EA-40A9-02498FC63AC2}"/>
              </a:ext>
            </a:extLst>
          </p:cNvPr>
          <p:cNvSpPr txBox="1">
            <a:spLocks noChangeArrowheads="1"/>
          </p:cNvSpPr>
          <p:nvPr/>
        </p:nvSpPr>
        <p:spPr bwMode="auto">
          <a:xfrm>
            <a:off x="508000" y="2551113"/>
            <a:ext cx="812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Century Gothic" panose="020B0502020202020204" pitchFamily="34" charset="0"/>
              </a:rPr>
              <a:t>God be in my eyes and       in my looking</a:t>
            </a:r>
          </a:p>
        </p:txBody>
      </p:sp>
      <p:pic>
        <p:nvPicPr>
          <p:cNvPr id="12291" name="Picture 3">
            <a:extLst>
              <a:ext uri="{FF2B5EF4-FFF2-40B4-BE49-F238E27FC236}">
                <a16:creationId xmlns:a16="http://schemas.microsoft.com/office/drawing/2014/main" id="{6C97A451-6F51-BFBB-4B5A-165492048739}"/>
              </a:ext>
            </a:extLst>
          </p:cNvPr>
          <p:cNvPicPr>
            <a:picLocks noChangeAspect="1"/>
          </p:cNvPicPr>
          <p:nvPr/>
        </p:nvPicPr>
        <p:blipFill>
          <a:blip r:embed="rId2" cstate="email">
            <a:extLst>
              <a:ext uri="{28A0092B-C50C-407E-A947-70E740481C1C}">
                <a14:useLocalDpi xmlns:a14="http://schemas.microsoft.com/office/drawing/2010/main"/>
              </a:ext>
            </a:extLst>
          </a:blip>
          <a:srcRect l="23532" r="18135"/>
          <a:stretch>
            <a:fillRect/>
          </a:stretch>
        </p:blipFill>
        <p:spPr bwMode="auto">
          <a:xfrm>
            <a:off x="6905625" y="4292600"/>
            <a:ext cx="223837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600</TotalTime>
  <Words>650</Words>
  <Application>Microsoft Office PowerPoint</Application>
  <PresentationFormat>On-screen Show (4:3)</PresentationFormat>
  <Paragraphs>44</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Avenir Next LT Pro</vt:lpstr>
      <vt:lpstr>Calibri</vt:lpstr>
      <vt:lpstr>Cambria</vt:lpstr>
      <vt:lpstr>Century Gothic</vt:lpstr>
      <vt:lpstr>Gill Sans Ultra Bold</vt:lpstr>
      <vt:lpstr>Symbol</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27</cp:revision>
  <dcterms:created xsi:type="dcterms:W3CDTF">2012-05-05T17:26:05Z</dcterms:created>
  <dcterms:modified xsi:type="dcterms:W3CDTF">2023-03-30T23:57:39Z</dcterms:modified>
</cp:coreProperties>
</file>