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22.2-->
<p:presentation xmlns:r="http://schemas.openxmlformats.org/officeDocument/2006/relationships" xmlns:a="http://schemas.openxmlformats.org/drawingml/2006/main" xmlns:p="http://schemas.openxmlformats.org/presentationml/2006/main" saveSubsetFonts="1" autoCompressPictures="0">
  <p:sldMasterIdLst>
    <p:sldMasterId id="2147483731" r:id="rId1"/>
    <p:sldMasterId id="2147483788" r:id="rId2"/>
    <p:sldMasterId id="2147483800" r:id="rId3"/>
    <p:sldMasterId id="2147483878" r:id="rId4"/>
  </p:sldMasterIdLst>
  <p:notesMasterIdLst>
    <p:notesMasterId r:id="rId5"/>
  </p:notesMasterIdLst>
  <p:sldIdLst>
    <p:sldId id="313" r:id="rId6"/>
    <p:sldId id="432" r:id="rId7"/>
    <p:sldId id="433" r:id="rId8"/>
    <p:sldId id="284" r:id="rId9"/>
    <p:sldId id="314" r:id="rId10"/>
    <p:sldId id="425" r:id="rId11"/>
    <p:sldId id="291" r:id="rId12"/>
    <p:sldId id="271" r:id="rId13"/>
    <p:sldId id="294" r:id="rId14"/>
    <p:sldId id="296" r:id="rId15"/>
    <p:sldId id="297" r:id="rId16"/>
    <p:sldId id="316" r:id="rId17"/>
    <p:sldId id="300" r:id="rId18"/>
    <p:sldId id="287" r:id="rId19"/>
    <p:sldId id="431" r:id="rId20"/>
    <p:sldId id="340" r:id="rId21"/>
  </p:sldIdLst>
  <p:sldSz cx="9144000" cy="6858000" type="screen4x3"/>
  <p:notesSz cx="6858000" cy="9144000"/>
  <p:custDataLst>
    <p:tags r:id="rId22"/>
  </p:custDataLst>
  <p:defaultTextStyle>
    <a:defPPr>
      <a:defRPr lang="en-GB"/>
    </a:defPPr>
    <a:lvl1pPr algn="ctr"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ctr"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ctr"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ctr"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ctr"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731" autoAdjust="0"/>
  </p:normalViewPr>
  <p:slideViewPr>
    <p:cSldViewPr>
      <p:cViewPr varScale="1">
        <p:scale>
          <a:sx n="66" d="100"/>
          <a:sy n="66" d="100"/>
        </p:scale>
        <p:origin x="1930"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 d="100"/>
          <a:sy n="1" d="100"/>
        </p:scale>
        <p:origin x="0" y="0"/>
      </p:cViewPr>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8" Type="http://schemas.openxmlformats.org/officeDocument/2006/relationships/slide" Target="slides/slide3.xml"/><Relationship Id="rId21" Type="http://schemas.openxmlformats.org/officeDocument/2006/relationships/slide" Target="slides/slide1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7" Type="http://schemas.openxmlformats.org/officeDocument/2006/relationships/slide" Target="slides/slide2.xml"/><Relationship Id="rId16" Type="http://schemas.openxmlformats.org/officeDocument/2006/relationships/slide" Target="slides/slide11.xml"/><Relationship Id="rId2" Type="http://schemas.openxmlformats.org/officeDocument/2006/relationships/slideMaster" Target="slideMasters/slideMaster2.xml"/><Relationship Id="rId20" Type="http://schemas.openxmlformats.org/officeDocument/2006/relationships/slide" Target="slides/slide15.xml"/><Relationship Id="rId29" Type="http://schemas.openxmlformats.org/officeDocument/2006/relationships/customXml" Target="../customXml/item3.xml"/><Relationship Id="rId1" Type="http://schemas.openxmlformats.org/officeDocument/2006/relationships/slideMaster" Target="slideMasters/slideMaster1.xml"/><Relationship Id="rId11" Type="http://schemas.openxmlformats.org/officeDocument/2006/relationships/slide" Target="slides/slide6.xml"/><Relationship Id="rId24" Type="http://schemas.openxmlformats.org/officeDocument/2006/relationships/viewProps" Target="viewProps.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presProps" Target="presProps.xml"/><Relationship Id="rId5" Type="http://schemas.openxmlformats.org/officeDocument/2006/relationships/notesMaster" Target="notesMasters/notesMaster1.xml"/><Relationship Id="rId28" Type="http://schemas.openxmlformats.org/officeDocument/2006/relationships/customXml" Target="../customXml/item2.xml"/><Relationship Id="rId10" Type="http://schemas.openxmlformats.org/officeDocument/2006/relationships/slide" Target="slides/slide5.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 Target="slides/slide4.xml"/><Relationship Id="rId27" Type="http://schemas.openxmlformats.org/officeDocument/2006/relationships/customXml" Target="../customXml/item1.xml"/></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5.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eader Placeholder 1">
            <a:extLst>
              <a:ext uri="{FF2B5EF4-FFF2-40B4-BE49-F238E27FC236}">
                <a16:creationId xmlns:a16="http://schemas.microsoft.com/office/drawing/2014/main" id="{9EEC5B02-D5D1-4C96-8B1E-513059A67C31}"/>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atin typeface="Arial"/>
                <a:ea typeface="ＭＳ Ｐゴシック"/>
                <a:cs typeface="ＭＳ Ｐゴシック" charset="0"/>
              </a:defRPr>
            </a:lvl1pPr>
          </a:lstStyle>
          <a:p>
            <a:pPr>
              <a:defRPr/>
            </a:pPr>
            <a:endParaRPr lang="en-US"/>
          </a:p>
        </p:txBody>
      </p:sp>
      <p:sp>
        <p:nvSpPr>
          <p:cNvPr id="3" name="Date Placeholder 2">
            <a:extLst>
              <a:ext uri="{FF2B5EF4-FFF2-40B4-BE49-F238E27FC236}">
                <a16:creationId xmlns:a16="http://schemas.microsoft.com/office/drawing/2014/main" id="{D5670923-70DC-4A43-AB71-9EC55E7967C8}"/>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050A0440-08BC-4BCC-A454-2AC9DF491BCF}" type="datetimeFigureOut">
              <a:rPr lang="en-US" altLang="en-US"/>
              <a:t>1/31/2022</a:t>
            </a:fld>
            <a:endParaRPr lang="en-US" altLang="en-US"/>
          </a:p>
        </p:txBody>
      </p:sp>
      <p:sp>
        <p:nvSpPr>
          <p:cNvPr id="4" name="Slide Image Placeholder 3">
            <a:extLst>
              <a:ext uri="{FF2B5EF4-FFF2-40B4-BE49-F238E27FC236}">
                <a16:creationId xmlns:a16="http://schemas.microsoft.com/office/drawing/2014/main" id="{D3BA3817-214E-4330-8928-F685BBF62817}"/>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Notes Placeholder 4">
            <a:extLst>
              <a:ext uri="{FF2B5EF4-FFF2-40B4-BE49-F238E27FC236}">
                <a16:creationId xmlns:a16="http://schemas.microsoft.com/office/drawing/2014/main" id="{01A7BE09-6358-4FDF-9411-7F281C8D3FD7}"/>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a:extLst>
              <a:ext uri="{FF2B5EF4-FFF2-40B4-BE49-F238E27FC236}">
                <a16:creationId xmlns:a16="http://schemas.microsoft.com/office/drawing/2014/main" id="{8A4C151E-F93B-4611-9CE2-78E809634402}"/>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atin typeface="Arial"/>
                <a:ea typeface="ＭＳ Ｐゴシック"/>
                <a:cs typeface="ＭＳ Ｐゴシック" charset="0"/>
              </a:defRPr>
            </a:lvl1pPr>
          </a:lstStyle>
          <a:p>
            <a:pPr>
              <a:defRPr/>
            </a:pPr>
            <a:endParaRPr lang="en-US"/>
          </a:p>
        </p:txBody>
      </p:sp>
      <p:sp>
        <p:nvSpPr>
          <p:cNvPr id="7" name="Slide Number Placeholder 6">
            <a:extLst>
              <a:ext uri="{FF2B5EF4-FFF2-40B4-BE49-F238E27FC236}">
                <a16:creationId xmlns:a16="http://schemas.microsoft.com/office/drawing/2014/main" id="{47B123AD-D220-4F5F-9F32-53B0D84FB1E0}"/>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06816D0-F064-47F5-ADB9-CA2B7829E547}" type="slidenum">
              <a:rPr lang="en-US" altLang="en-US"/>
              <a:t>‹#›</a:t>
            </a:fld>
            <a:endParaRPr lang="en-US" altLang="en-US"/>
          </a:p>
        </p:txBody>
      </p:sp>
    </p:spTree>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ＭＳ Ｐゴシック" panose="020b0600070205080204" pitchFamily="34" charset="-128"/>
        <a:cs typeface="+mn-cs"/>
      </a:defRPr>
    </a:lvl1pPr>
    <a:lvl2pPr marL="457200" algn="l" defTabSz="457200" rtl="0" fontAlgn="base">
      <a:spcBef>
        <a:spcPct val="30000"/>
      </a:spcBef>
      <a:spcAft>
        <a:spcPct val="0"/>
      </a:spcAft>
      <a:defRPr sz="1200" kern="1200">
        <a:solidFill>
          <a:schemeClr val="tx1"/>
        </a:solidFill>
        <a:latin typeface="+mn-lt"/>
        <a:ea typeface="ＭＳ Ｐゴシック" panose="020b0600070205080204" pitchFamily="34" charset="-128"/>
        <a:cs typeface="+mn-cs"/>
      </a:defRPr>
    </a:lvl2pPr>
    <a:lvl3pPr marL="914400" algn="l" defTabSz="457200" rtl="0" fontAlgn="base">
      <a:spcBef>
        <a:spcPct val="30000"/>
      </a:spcBef>
      <a:spcAft>
        <a:spcPct val="0"/>
      </a:spcAft>
      <a:defRPr sz="1200" kern="1200">
        <a:solidFill>
          <a:schemeClr val="tx1"/>
        </a:solidFill>
        <a:latin typeface="+mn-lt"/>
        <a:ea typeface="ＭＳ Ｐゴシック" panose="020b0600070205080204" pitchFamily="34" charset="-128"/>
        <a:cs typeface="+mn-cs"/>
      </a:defRPr>
    </a:lvl3pPr>
    <a:lvl4pPr marL="1371600" algn="l" defTabSz="457200" rtl="0" fontAlgn="base">
      <a:spcBef>
        <a:spcPct val="30000"/>
      </a:spcBef>
      <a:spcAft>
        <a:spcPct val="0"/>
      </a:spcAft>
      <a:defRPr sz="1200" kern="1200">
        <a:solidFill>
          <a:schemeClr val="tx1"/>
        </a:solidFill>
        <a:latin typeface="+mn-lt"/>
        <a:ea typeface="ＭＳ Ｐゴシック" panose="020b0600070205080204" pitchFamily="34" charset="-128"/>
        <a:cs typeface="+mn-cs"/>
      </a:defRPr>
    </a:lvl4pPr>
    <a:lvl5pPr marL="1828800" algn="l" defTabSz="457200" rtl="0" fontAlgn="base">
      <a:spcBef>
        <a:spcPct val="30000"/>
      </a:spcBef>
      <a:spcAft>
        <a:spcPct val="0"/>
      </a:spcAft>
      <a:defRPr sz="1200" kern="1200">
        <a:solidFill>
          <a:schemeClr val="tx1"/>
        </a:solidFill>
        <a:latin typeface="+mn-lt"/>
        <a:ea typeface="ＭＳ Ｐゴシック"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4098" name="Slide Image Placeholder 1">
            <a:extLst>
              <a:ext uri="{FF2B5EF4-FFF2-40B4-BE49-F238E27FC236}">
                <a16:creationId xmlns:a16="http://schemas.microsoft.com/office/drawing/2014/main" id="{C2EFC4E6-A417-42D4-BA26-728B750D690B}"/>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FD23D902-4CE7-4125-B26B-6B83EE0726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a:latin typeface="Avenir Next LT Pro" panose="020b0504020202020204" pitchFamily="34" charset="0"/>
                <a:ea typeface="MS Mincho" panose="02020609040205080304" pitchFamily="49" charset="-128"/>
                <a:cs typeface="Times New Roman" panose="02020603050405020304" pitchFamily="18" charset="0"/>
              </a:rPr>
              <a:t>Slide 1:</a:t>
            </a:r>
            <a:r>
              <a:rPr lang="en-GB" altLang="en-US" sz="1800">
                <a:latin typeface="Avenir Next LT Pro" panose="020b0504020202020204" pitchFamily="34" charset="0"/>
                <a:ea typeface="MS Mincho" panose="02020609040205080304" pitchFamily="49" charset="-128"/>
                <a:cs typeface="Times New Roman" panose="02020603050405020304" pitchFamily="18" charset="0"/>
              </a:rPr>
              <a:t> Use these new gathering words for this term, or your usual greeting if you prefer.</a:t>
            </a:r>
            <a:endParaRPr lang="en-GB" altLang="en-US">
              <a:ea typeface="MS Mincho" panose="02020609040205080304" pitchFamily="49" charset="-128"/>
              <a:cs typeface="Times New Roman" panose="02020603050405020304" pitchFamily="18" charset="0"/>
            </a:endParaRPr>
          </a:p>
        </p:txBody>
      </p:sp>
      <p:sp>
        <p:nvSpPr>
          <p:cNvPr id="4100" name="Slide Number Placeholder 3">
            <a:extLst>
              <a:ext uri="{FF2B5EF4-FFF2-40B4-BE49-F238E27FC236}">
                <a16:creationId xmlns:a16="http://schemas.microsoft.com/office/drawing/2014/main" id="{83DDCB47-AC0F-4AD7-A354-B5BAFDB2347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defRPr/>
            </a:pPr>
            <a:fld id="{D2051F6E-0EAF-460D-A6DD-E04F1A2590E3}"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defRPr/>
              </a:pPr>
              <a:t>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2: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This is our Queen on her coronation day, June 2</a:t>
            </a:r>
            <a:r>
              <a:rPr lang="en-GB" sz="1800" baseline="30000">
                <a:effectLst/>
                <a:latin typeface="Avenir Next LT Pro" panose="020b0504020202020204" pitchFamily="34" charset="0"/>
                <a:ea typeface="MS Mincho" panose="02020609040205080304" pitchFamily="49" charset="-128"/>
                <a:cs typeface="Times New Roman" panose="02020603050405020304" pitchFamily="18" charset="0"/>
              </a:rPr>
              <a:t>nd</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1953, although she became Queen when her father died quite suddenly the year before, in 1952….</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defRPr/>
            </a:pPr>
            <a:fld id="{E06816D0-F064-47F5-ADB9-CA2B7829E547}"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defRPr/>
              </a:pPr>
              <a:t>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4268933092"/>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3: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…so we celebrate her Platinum Jubilee this year, 2022 - 70 years later. She is the longest reigning monarch in British history – which is something worth celebrating!!</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defRPr/>
            </a:pPr>
            <a:fld id="{E06816D0-F064-47F5-ADB9-CA2B7829E547}"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defRPr/>
              </a:pPr>
              <a:t>3</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734156816"/>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4:</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Ask the question you’ve prepared, and allow pupils a few moments to think whilst the teachers share their ideas. Then ask as many children as you have time for, or invite one child to dress up as the monarch for the day and give some ‘decrees’</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E06816D0-F064-47F5-ADB9-CA2B7829E547}" type="slidenum">
              <a:rPr lang="en-US" altLang="en-US" smtClean="0"/>
              <a:t>4</a:t>
            </a:fld>
            <a:endParaRPr lang="en-US" altLang="en-US"/>
          </a:p>
        </p:txBody>
      </p:sp>
    </p:spTree>
    <p:extLst>
      <p:ext uri="{BB962C8B-B14F-4D97-AF65-F5344CB8AC3E}">
        <p14:creationId xmlns:p14="http://schemas.microsoft.com/office/powerpoint/2010/main" val="3563978273"/>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5: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This term, we’re thinking about the words in the prayer that Jesus taught to his friends – the prayer that Christians call the ‘Lord’s Prayer’.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6EB64D98-F5AF-4871-B5B9-5356A03C6081}" type="slidenum">
              <a:rPr lang="en-GB" smtClean="0"/>
              <a:t>5</a:t>
            </a:fld>
            <a:endParaRPr lang="en-GB"/>
          </a:p>
        </p:txBody>
      </p:sp>
    </p:spTree>
    <p:extLst>
      <p:ext uri="{BB962C8B-B14F-4D97-AF65-F5344CB8AC3E}">
        <p14:creationId xmlns:p14="http://schemas.microsoft.com/office/powerpoint/2010/main" val="841459595"/>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defRPr/>
            </a:pPr>
            <a:r>
              <a:rPr lang="en-GB" sz="1200" b="1">
                <a:effectLst/>
                <a:latin typeface="Avenir Next LT Pro" panose="020b0504020202020204" pitchFamily="34" charset="0"/>
                <a:ea typeface="MS Mincho" panose="02020609040205080304" pitchFamily="49" charset="-128"/>
                <a:cs typeface="Times New Roman" panose="02020603050405020304" pitchFamily="18" charset="0"/>
              </a:rPr>
              <a:t>Slide 6:</a:t>
            </a:r>
            <a:r>
              <a:rPr lang="en-GB" sz="1200">
                <a:effectLst/>
                <a:latin typeface="Avenir Next LT Pro" panose="020b0504020202020204" pitchFamily="34" charset="0"/>
                <a:ea typeface="MS Mincho" panose="02020609040205080304" pitchFamily="49" charset="-128"/>
                <a:cs typeface="Times New Roman" panose="02020603050405020304" pitchFamily="18" charset="0"/>
              </a:rPr>
              <a:t> This week, we come to this line: ‘Your kingdom come, your will be done on earth as it is in heaven’. Christians believe that God is King, not just for a day – as we’ve pretended to be – or even for nearly 70 years like our Queen, but FOREVER.   </a:t>
            </a:r>
            <a:endParaRPr lang="en-GB" sz="12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6</a:t>
            </a:fld>
            <a:endParaRPr lang="en-US" altLang="en-US"/>
          </a:p>
        </p:txBody>
      </p:sp>
    </p:spTree>
    <p:extLst>
      <p:ext uri="{BB962C8B-B14F-4D97-AF65-F5344CB8AC3E}">
        <p14:creationId xmlns:p14="http://schemas.microsoft.com/office/powerpoint/2010/main" val="3940791365"/>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Pr>
        <a:solidFill>
          <a:srgbClr val="FFFFFF"/>
        </a:solidFill>
        <a:effectLst/>
      </p:bgPr>
    </p:bg>
    <p:spTree>
      <p:nvGrpSpPr>
        <p:cNvPr id="1" name=""/>
        <p:cNvGrpSpPr/>
        <p:nvPr/>
      </p:nvGrpSpPr>
      <p:grpSpPr>
        <a:xfrm>
          <a:off x="0" y="0"/>
          <a:ext cx="0" cy="0"/>
        </a:xfrm>
      </p:grpSpPr>
      <p:sp>
        <p:nvSpPr>
          <p:cNvPr id="41985" name="Text Box 1">
            <a:extLst>
              <a:ext uri="{FF2B5EF4-FFF2-40B4-BE49-F238E27FC236}">
                <a16:creationId xmlns:a16="http://schemas.microsoft.com/office/drawing/2014/main" id="{97D243B5-B070-447C-9B3F-8E966B919B8D}"/>
              </a:ext>
            </a:extLst>
          </p:cNvPr>
          <p:cNvSpPr txBox="1">
            <a:spLocks noGrp="1" noRot="1" noChangeAspect="1" noChangeArrowheads="1"/>
          </p:cNvSpPr>
          <p:nvPr>
            <p:ph type="sldImg"/>
          </p:nvPr>
        </p:nvSpPr>
        <p:spPr bwMode="auto">
          <a:xfrm>
            <a:off x="1143000" y="695325"/>
            <a:ext cx="4572000" cy="3429000"/>
          </a:xfrm>
          <a:solidFill>
            <a:srgbClr val="FFFFFF"/>
          </a:solidFill>
          <a:ln>
            <a:solidFill>
              <a:srgbClr val="000000"/>
            </a:solidFill>
            <a:miter lim="800000"/>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1986" name="Text Box 2">
            <a:extLst>
              <a:ext uri="{FF2B5EF4-FFF2-40B4-BE49-F238E27FC236}">
                <a16:creationId xmlns:a16="http://schemas.microsoft.com/office/drawing/2014/main" id="{308CDC57-DA87-4AC8-A4E2-2738E692DF7C}"/>
              </a:ext>
            </a:extLst>
          </p:cNvPr>
          <p:cNvSpPr txBox="1">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numCol="1" anchor="ctr" anchorCtr="0" compatLnSpc="1">
            <a:prstTxWarp prst="textNoShape">
              <a:avLst/>
            </a:prstTxWarp>
          </a:bodyPr>
          <a:lstStyle/>
          <a:p>
            <a:pPr marL="0" marR="0" lvl="0" indent="0" algn="l" defTabSz="457200" rtl="0" eaLnBrk="1" fontAlgn="auto"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7: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When Jesus walked this earth, people often asked him about the kingdom of God, in fact, someone once asked him what the most important</a:t>
            </a: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 rule</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in God’s kingdom was: I wonder if you can have a guess at what Jesus replied [ask some children]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fontAlgn="auto">
              <a:spcBef>
                <a:spcPct val="0"/>
              </a:spcBef>
              <a:spcAft>
                <a:spcPct val="0"/>
              </a:spcAft>
              <a:defRPr/>
            </a:pPr>
            <a:endParaRPr lang="en-US">
              <a:ea typeface="+mn-ea"/>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8: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In fact, Jesus answered very simply: to love and serve God, and to love and serve others. In the life he lived, Jesus showed people what God’s kingdom should look like – especially in how he treated those whom he met. He spent time with people that no-one else cared about, valuing them, loving them, serving them: loving God, his father, and loving others. Jesus said that living life this way shows that you are part of God’s kingdom, here on earth.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marL="0" lvl="0" indent="0">
              <a:buFont typeface="Symbol" panose="05050102010706020507" pitchFamily="18" charset="2"/>
              <a:buNone/>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When Christians pray ‘Your kingdom come, your will be done’, they are asking God to help them to live this way, loving God and loving others.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E06816D0-F064-47F5-ADB9-CA2B7829E547}" type="slidenum">
              <a:rPr lang="en-US" altLang="en-US" smtClean="0"/>
              <a:t>8</a:t>
            </a:fld>
            <a:endParaRPr lang="en-US" altLang="en-US"/>
          </a:p>
        </p:txBody>
      </p:sp>
    </p:spTree>
    <p:extLst>
      <p:ext uri="{BB962C8B-B14F-4D97-AF65-F5344CB8AC3E}">
        <p14:creationId xmlns:p14="http://schemas.microsoft.com/office/powerpoint/2010/main" val="3637494857"/>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9: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One famous lady who prayed this prayer for herself, and lived her life trying to love God and love others was a Christian lady called Mother Teresa.</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E06816D0-F064-47F5-ADB9-CA2B7829E547}" type="slidenum">
              <a:rPr lang="en-US" altLang="en-US" smtClean="0"/>
              <a:t>9</a:t>
            </a:fld>
            <a:endParaRPr lang="en-US" altLang="en-US"/>
          </a:p>
        </p:txBody>
      </p:sp>
    </p:spTree>
    <p:extLst>
      <p:ext uri="{BB962C8B-B14F-4D97-AF65-F5344CB8AC3E}">
        <p14:creationId xmlns:p14="http://schemas.microsoft.com/office/powerpoint/2010/main" val="1007523360"/>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55297" name="Slide Image Placeholder 1">
            <a:extLst>
              <a:ext uri="{FF2B5EF4-FFF2-40B4-BE49-F238E27FC236}">
                <a16:creationId xmlns:a16="http://schemas.microsoft.com/office/drawing/2014/main" id="{D16D5BD1-FF24-45FF-A503-38DF6E0511EC}"/>
              </a:ext>
            </a:extLst>
          </p:cNvPr>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D18E9F3C-F719-41A8-9957-17C6EC9F31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10: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She lived with the some of the poorest people on earth, just as Jesus had done, but in a large city called Colcatta, in India.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a:spcBef>
                <a:spcPct val="0"/>
              </a:spcBef>
            </a:pPr>
            <a:endParaRPr lang="en-US" altLang="en-US"/>
          </a:p>
        </p:txBody>
      </p:sp>
      <p:sp>
        <p:nvSpPr>
          <p:cNvPr id="55299" name="Slide Number Placeholder 3">
            <a:extLst>
              <a:ext uri="{FF2B5EF4-FFF2-40B4-BE49-F238E27FC236}">
                <a16:creationId xmlns:a16="http://schemas.microsoft.com/office/drawing/2014/main" id="{614BF62D-6B55-497E-AF47-72A8C630533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7DDE474-2355-4660-8329-CBD97FBB4008}" type="slidenum">
              <a:rPr lang="en-US" altLang="en-US" sz="1200">
                <a:solidFill>
                  <a:srgbClr val="000000"/>
                </a:solidFill>
                <a:latin typeface="Calibri" panose="020f0502020204030204" pitchFamily="34" charset="0"/>
              </a:rPr>
              <a:t>10</a:t>
            </a:fld>
            <a:endParaRPr lang="en-US" altLang="en-US" sz="1200">
              <a:solidFill>
                <a:srgbClr val="000000"/>
              </a:solidFill>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57345" name="Slide Image Placeholder 1">
            <a:extLst>
              <a:ext uri="{FF2B5EF4-FFF2-40B4-BE49-F238E27FC236}">
                <a16:creationId xmlns:a16="http://schemas.microsoft.com/office/drawing/2014/main" id="{BB9B895C-9CB0-4E59-A9C0-235D365B7C6A}"/>
              </a:ext>
            </a:extLst>
          </p:cNvPr>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7346" name="Notes Placeholder 2">
            <a:extLst>
              <a:ext uri="{FF2B5EF4-FFF2-40B4-BE49-F238E27FC236}">
                <a16:creationId xmlns:a16="http://schemas.microsoft.com/office/drawing/2014/main" id="{18906CD3-D639-459F-BA1B-76D4E546163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11:</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Every day, she showed God’s love to them by showing them that they truly mattered to her. She fed those who were hungry, nursed those who were sick, and sat by those who were dying. To her, these were such small things – but she is famous now for her great love, as she followed the example of Jesus. </a:t>
            </a: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She said these words: ‘In our lives, we can do no great things – just small things with great love.’</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As we approach Valentine’s Day next week, on February 14</a:t>
            </a:r>
            <a:r>
              <a:rPr lang="en-GB" sz="1800" baseline="30000">
                <a:effectLst/>
                <a:latin typeface="Avenir Next LT Pro" panose="020b0504020202020204" pitchFamily="34" charset="0"/>
                <a:ea typeface="MS Mincho" panose="02020609040205080304" pitchFamily="49" charset="-128"/>
                <a:cs typeface="Times New Roman" panose="02020603050405020304" pitchFamily="18" charset="0"/>
              </a:rPr>
              <a:t>th</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there will be much talk about love: you may not be able to do great things, but we can all do small things for the people around us, with great love in our hearts.</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a:spcBef>
                <a:spcPct val="0"/>
              </a:spcBef>
            </a:pPr>
            <a:endParaRPr lang="en-US" altLang="en-US"/>
          </a:p>
        </p:txBody>
      </p:sp>
      <p:sp>
        <p:nvSpPr>
          <p:cNvPr id="57347" name="Slide Number Placeholder 3">
            <a:extLst>
              <a:ext uri="{FF2B5EF4-FFF2-40B4-BE49-F238E27FC236}">
                <a16:creationId xmlns:a16="http://schemas.microsoft.com/office/drawing/2014/main" id="{F46FA3D7-B812-42E1-9FF2-EBFD186B5AB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4E0DCB6-FC41-4BA9-AF0F-D6555CFF5567}" type="slidenum">
              <a:rPr lang="en-US" altLang="en-US" sz="1200">
                <a:solidFill>
                  <a:srgbClr val="000000"/>
                </a:solidFill>
                <a:latin typeface="Calibri" panose="020f0502020204030204" pitchFamily="34" charset="0"/>
              </a:rPr>
              <a:t>11</a:t>
            </a:fld>
            <a:endParaRPr lang="en-US" altLang="en-US" sz="1200">
              <a:solidFill>
                <a:srgbClr val="000000"/>
              </a:solidFill>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12: Let’s wonder together…</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 I wonder what it’s like to be a part of God’s kingdom?....</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…I wonder what it means for Christians to ‘love God’ and ‘love others’?....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….I wonder how Mother Teresa’s actions helped to bring God’s kingdom to earth?....</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….I wonder how our world might be changed if </a:t>
            </a:r>
            <a:r>
              <a:rPr lang="en-GB" sz="1800" b="1" i="1">
                <a:effectLst/>
                <a:latin typeface="Avenir Next LT Pro" panose="020b0504020202020204" pitchFamily="34" charset="0"/>
                <a:ea typeface="MS Mincho" panose="02020609040205080304" pitchFamily="49" charset="-128"/>
                <a:cs typeface="Times New Roman" panose="02020603050405020304" pitchFamily="18" charset="0"/>
              </a:rPr>
              <a:t>everyone</a:t>
            </a: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 lived like this?....</a:t>
            </a:r>
            <a:endParaRPr lang="en-GB"/>
          </a:p>
        </p:txBody>
      </p:sp>
      <p:sp>
        <p:nvSpPr>
          <p:cNvPr id="4" name="Slide Number Placeholder 3"/>
          <p:cNvSpPr>
            <a:spLocks noGrp="1"/>
          </p:cNvSpPr>
          <p:nvPr>
            <p:ph type="sldNum" sz="quarter" idx="5"/>
          </p:nvPr>
        </p:nvSpPr>
        <p:spPr/>
        <p:txBody>
          <a:bodyPr/>
          <a:lstStyle/>
          <a:p>
            <a:fld id="{E06816D0-F064-47F5-ADB9-CA2B7829E547}" type="slidenum">
              <a:rPr lang="en-US" altLang="en-US" smtClean="0"/>
              <a:t>12</a:t>
            </a:fld>
            <a:endParaRPr lang="en-US" altLang="en-US"/>
          </a:p>
        </p:txBody>
      </p:sp>
    </p:spTree>
    <p:extLst>
      <p:ext uri="{BB962C8B-B14F-4D97-AF65-F5344CB8AC3E}">
        <p14:creationId xmlns:p14="http://schemas.microsoft.com/office/powerpoint/2010/main" val="4016836760"/>
      </p:ext>
    </p:extLst>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13: Responding (words for worship):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Let’s be still and quiet together now….</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…in the stillness, think about the things that you’ve heard today, about loving God, and loving others….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…and about showing God’s kingdom here on earth…</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…we’ve heard how Jesus did this, and how Mother Teresa did it….</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….what might it mean to ‘love God’?.....</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....and ‘love others’?.....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 </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r>
              <a:rPr lang="en-GB" sz="1800">
                <a:effectLst/>
                <a:latin typeface="Avenir Next LT Pro" panose="020b0504020202020204" pitchFamily="34" charset="0"/>
                <a:ea typeface="Calibri" panose="020f0502020204030204" pitchFamily="34" charset="0"/>
                <a:cs typeface="Times New Roman" panose="02020603050405020304" pitchFamily="18" charset="0"/>
              </a:rPr>
              <a:t> </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I’m going to turn my thoughts into a prayer now, using the words of a song, (from Out of the Ark) </a:t>
            </a:r>
            <a:r>
              <a:rPr lang="en-GB" sz="1800" i="1">
                <a:effectLst/>
                <a:latin typeface="Avenir Next LT Pro" panose="020b0504020202020204" pitchFamily="34" charset="0"/>
                <a:ea typeface="Calibri" panose="020f0502020204030204" pitchFamily="34" charset="0"/>
                <a:cs typeface="Times New Roman" panose="02020603050405020304" pitchFamily="18" charset="0"/>
              </a:rPr>
              <a:t>[which you could sing as you go out.] </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Make the prayer your own if you’d like to…or if you’d prefer not to pray, then just sit quietly with your own thoughts.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E06816D0-F064-47F5-ADB9-CA2B7829E547}" type="slidenum">
              <a:rPr lang="en-US" altLang="en-US" smtClean="0"/>
              <a:t>13</a:t>
            </a:fld>
            <a:endParaRPr lang="en-US" altLang="en-US"/>
          </a:p>
        </p:txBody>
      </p:sp>
    </p:spTree>
    <p:extLst>
      <p:ext uri="{BB962C8B-B14F-4D97-AF65-F5344CB8AC3E}">
        <p14:creationId xmlns:p14="http://schemas.microsoft.com/office/powerpoint/2010/main" val="2318256517"/>
      </p:ext>
    </p:extLst>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98305" name="Slide Image Placeholder 1">
            <a:extLst>
              <a:ext uri="{FF2B5EF4-FFF2-40B4-BE49-F238E27FC236}">
                <a16:creationId xmlns:a16="http://schemas.microsoft.com/office/drawing/2014/main" id="{732DF848-7A5D-4C51-AC28-D507E5C53BFC}"/>
              </a:ext>
            </a:extLst>
          </p:cNvPr>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8306" name="Notes Placeholder 2">
            <a:extLst>
              <a:ext uri="{FF2B5EF4-FFF2-40B4-BE49-F238E27FC236}">
                <a16:creationId xmlns:a16="http://schemas.microsoft.com/office/drawing/2014/main" id="{0C8CEE68-5EC2-439B-A95A-5896E4FE1CD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98307" name="Slide Number Placeholder 3">
            <a:extLst>
              <a:ext uri="{FF2B5EF4-FFF2-40B4-BE49-F238E27FC236}">
                <a16:creationId xmlns:a16="http://schemas.microsoft.com/office/drawing/2014/main" id="{D13046DA-B96E-4A5E-A026-E9580AA21AB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38B73C7-937F-4B72-BFE7-367A88034E00}" type="slidenum">
              <a:rPr lang="en-US" altLang="en-US" sz="1200"/>
              <a:t>14</a:t>
            </a:fld>
            <a:endParaRPr lang="en-US"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9938" name="Slide Image Placeholder 1">
            <a:extLst>
              <a:ext uri="{FF2B5EF4-FFF2-40B4-BE49-F238E27FC236}">
                <a16:creationId xmlns:a16="http://schemas.microsoft.com/office/drawing/2014/main" id="{47525487-6748-46B3-B383-EFEEDBDFAE57}"/>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D4829C1B-4B2E-4A32-AA1C-4357E2A4F1A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ea typeface="Calibri" panose="020f0502020204030204" pitchFamily="34" charset="0"/>
              <a:cs typeface="Times New Roman" panose="02020603050405020304" pitchFamily="18" charset="0"/>
            </a:endParaRPr>
          </a:p>
        </p:txBody>
      </p:sp>
      <p:sp>
        <p:nvSpPr>
          <p:cNvPr id="39940" name="Slide Number Placeholder 3">
            <a:extLst>
              <a:ext uri="{FF2B5EF4-FFF2-40B4-BE49-F238E27FC236}">
                <a16:creationId xmlns:a16="http://schemas.microsoft.com/office/drawing/2014/main" id="{C6BE6C52-3502-4F89-818B-B05A4075E7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AA98549-A5F1-449E-81FD-A654F5C5613B}" type="slidenum">
              <a:rPr lang="en-US" altLang="en-US" smtClean="0">
                <a:solidFill>
                  <a:srgbClr val="000000"/>
                </a:solidFill>
                <a:latin typeface="Arial" panose="020b0604020202020204" pitchFamily="34" charset="0"/>
              </a:rPr>
              <a:t>15</a:t>
            </a:fld>
            <a:endParaRPr lang="en-US" altLang="en-US">
              <a:solidFill>
                <a:srgbClr val="000000"/>
              </a:solidFill>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9938" name="Slide Image Placeholder 1">
            <a:extLst>
              <a:ext uri="{FF2B5EF4-FFF2-40B4-BE49-F238E27FC236}">
                <a16:creationId xmlns:a16="http://schemas.microsoft.com/office/drawing/2014/main" id="{50E262D3-91D1-4F84-A121-1AF73579FF54}"/>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11A2FCA2-8F81-4FA9-BB3E-40118CA8DBE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a:cs typeface="Times New Roman" panose="02020603050405020304" pitchFamily="18" charset="0"/>
            </a:endParaRPr>
          </a:p>
        </p:txBody>
      </p:sp>
      <p:sp>
        <p:nvSpPr>
          <p:cNvPr id="39940" name="Slide Number Placeholder 3">
            <a:extLst>
              <a:ext uri="{FF2B5EF4-FFF2-40B4-BE49-F238E27FC236}">
                <a16:creationId xmlns:a16="http://schemas.microsoft.com/office/drawing/2014/main" id="{77A34AF5-DCFC-4C65-8867-A8690F31D81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0" hangingPunct="0"/>
            <a:fld id="{DA8D49C7-DD50-4A40-84A6-0E7B11DF7818}" type="slidenum">
              <a:rPr lang="en-US" altLang="en-US" smtClean="0">
                <a:solidFill>
                  <a:srgbClr val="000000"/>
                </a:solidFill>
              </a:rPr>
              <a:pPr eaLnBrk="0" hangingPunct="0"/>
              <a:t>16</a:t>
            </a:fld>
            <a:endParaRPr lang="en-US" altLang="en-US">
              <a:solidFill>
                <a:srgbClr val="000000"/>
              </a:solidFill>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4.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5.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6.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7.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8.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9.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0.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1.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2.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3.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4.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122882" name="Rectangle 2"/>
          <p:cNvSpPr>
            <a:spLocks noGrp="1" noRot="1" noChangeArrowheads="1"/>
          </p:cNvSpPr>
          <p:nvPr>
            <p:ph type="ctrTitle"/>
          </p:nvPr>
        </p:nvSpPr>
        <p:spPr>
          <a:xfrm>
            <a:off x="685800" y="1981200"/>
            <a:ext cx="7772400" cy="1600200"/>
          </a:xfrm>
        </p:spPr>
        <p:txBody>
          <a:bodyPr/>
          <a:lstStyle>
            <a:lvl1pPr>
              <a:defRPr/>
            </a:lvl1pPr>
          </a:lstStyle>
          <a:p>
            <a:pPr lvl="0"/>
            <a:r>
              <a:rPr lang="en-GB" noProof="0"/>
              <a:t>Click to edit Master title style</a:t>
            </a:r>
          </a:p>
        </p:txBody>
      </p:sp>
      <p:sp>
        <p:nvSpPr>
          <p:cNvPr id="122883" name="Rectangle 3"/>
          <p:cNvSpPr>
            <a:spLocks noGrp="1" noRot="1" noChangeArrowheads="1"/>
          </p:cNvSpPr>
          <p:nvPr>
            <p:ph type="subTitle" idx="1"/>
          </p:nvPr>
        </p:nvSpPr>
        <p:spPr>
          <a:xfrm>
            <a:off x="1371600" y="3886200"/>
            <a:ext cx="6400800" cy="1752600"/>
          </a:xfrm>
        </p:spPr>
        <p:txBody>
          <a:bodyPr/>
          <a:lstStyle>
            <a:lvl1pPr marL="0" indent="0" algn="ctr">
              <a:buFont typeface="Wingdings" charset="0"/>
              <a:buNone/>
              <a:defRPr/>
            </a:lvl1pPr>
          </a:lstStyle>
          <a:p>
            <a:pPr lvl="0"/>
            <a:r>
              <a:rPr lang="en-GB" noProof="0"/>
              <a:t>Click to edit Master subtitle style</a:t>
            </a:r>
          </a:p>
        </p:txBody>
      </p:sp>
      <p:sp>
        <p:nvSpPr>
          <p:cNvPr id="4" name="Rectangle 1028">
            <a:extLst>
              <a:ext uri="{FF2B5EF4-FFF2-40B4-BE49-F238E27FC236}">
                <a16:creationId xmlns:a16="http://schemas.microsoft.com/office/drawing/2014/main" id="{9AE7D906-3526-4AAE-97AB-6F9A37445EF9}"/>
              </a:ext>
            </a:extLst>
          </p:cNvPr>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5" name="Rectangle 1029">
            <a:extLst>
              <a:ext uri="{FF2B5EF4-FFF2-40B4-BE49-F238E27FC236}">
                <a16:creationId xmlns:a16="http://schemas.microsoft.com/office/drawing/2014/main" id="{B960BA6B-DC0D-4E61-B725-E70B1B26F477}"/>
              </a:ext>
            </a:extLst>
          </p:cNvPr>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6" name="Rectangle 1030">
            <a:extLst>
              <a:ext uri="{FF2B5EF4-FFF2-40B4-BE49-F238E27FC236}">
                <a16:creationId xmlns:a16="http://schemas.microsoft.com/office/drawing/2014/main" id="{2FF58E3D-F313-4A9C-BF57-B7D798B2C230}"/>
              </a:ext>
            </a:extLst>
          </p:cNvPr>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fld id="{B1DB55F5-BA0A-48F4-A91E-3B1AC630ECB9}" type="slidenum">
              <a:rPr lang="en-GB" altLang="en-US"/>
              <a:t>‹#›</a:t>
            </a:fld>
            <a:endParaRPr lang="en-GB" altLang="en-US"/>
          </a:p>
        </p:txBody>
      </p:sp>
    </p:spTree>
    <p:extLst>
      <p:ext uri="{BB962C8B-B14F-4D97-AF65-F5344CB8AC3E}">
        <p14:creationId xmlns:p14="http://schemas.microsoft.com/office/powerpoint/2010/main" val="809423757"/>
      </p:ext>
    </p:extLst>
  </p:cSld>
  <p:clrMapOvr>
    <a:masterClrMapping/>
  </p:clrMapOvr>
  <p:transition spd="med">
    <p:fade/>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a:extLst>
              <a:ext uri="{FF2B5EF4-FFF2-40B4-BE49-F238E27FC236}">
                <a16:creationId xmlns:a16="http://schemas.microsoft.com/office/drawing/2014/main" id="{C0D9C360-CBCC-4556-AA34-5DC70B941703}"/>
              </a:ext>
            </a:extLst>
          </p:cNvPr>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5" name="Rectangle 1029">
            <a:extLst>
              <a:ext uri="{FF2B5EF4-FFF2-40B4-BE49-F238E27FC236}">
                <a16:creationId xmlns:a16="http://schemas.microsoft.com/office/drawing/2014/main" id="{2E0C66C2-8297-4272-AA4C-B02D2C89E34F}"/>
              </a:ext>
            </a:extLst>
          </p:cNvPr>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6" name="Rectangle 1030">
            <a:extLst>
              <a:ext uri="{FF2B5EF4-FFF2-40B4-BE49-F238E27FC236}">
                <a16:creationId xmlns:a16="http://schemas.microsoft.com/office/drawing/2014/main" id="{5AAFB22A-CB8B-455D-94AA-0D78A5F587AC}"/>
              </a:ext>
            </a:extLst>
          </p:cNvPr>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fld id="{38479358-E642-428F-B369-44DD7DAFDCB3}" type="slidenum">
              <a:rPr lang="en-GB" altLang="en-US"/>
              <a:t>‹#›</a:t>
            </a:fld>
            <a:endParaRPr lang="en-GB" altLang="en-US"/>
          </a:p>
        </p:txBody>
      </p:sp>
    </p:spTree>
    <p:extLst>
      <p:ext uri="{BB962C8B-B14F-4D97-AF65-F5344CB8AC3E}">
        <p14:creationId xmlns:p14="http://schemas.microsoft.com/office/powerpoint/2010/main" val="3464760162"/>
      </p:ext>
    </p:extLst>
  </p:cSld>
  <p:clrMapOvr>
    <a:masterClrMapping/>
  </p:clrMapOvr>
  <p:transition spd="med">
    <p:fade/>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8">
            <a:extLst>
              <a:ext uri="{FF2B5EF4-FFF2-40B4-BE49-F238E27FC236}">
                <a16:creationId xmlns:a16="http://schemas.microsoft.com/office/drawing/2014/main" id="{53EBBF68-8A48-45B0-88D6-BE64E5850BAB}"/>
              </a:ext>
            </a:extLst>
          </p:cNvPr>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5" name="Rectangle 1029">
            <a:extLst>
              <a:ext uri="{FF2B5EF4-FFF2-40B4-BE49-F238E27FC236}">
                <a16:creationId xmlns:a16="http://schemas.microsoft.com/office/drawing/2014/main" id="{BB506BB9-2E30-4078-9CB4-A5D7F08DDA24}"/>
              </a:ext>
            </a:extLst>
          </p:cNvPr>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6" name="Rectangle 1030">
            <a:extLst>
              <a:ext uri="{FF2B5EF4-FFF2-40B4-BE49-F238E27FC236}">
                <a16:creationId xmlns:a16="http://schemas.microsoft.com/office/drawing/2014/main" id="{C9CC09FE-F141-460E-A1E3-D386A1C6D70F}"/>
              </a:ext>
            </a:extLst>
          </p:cNvPr>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fld id="{E752F271-A8C0-470E-8A6B-657C9146B43F}" type="slidenum">
              <a:rPr lang="en-GB" altLang="en-US"/>
              <a:t>‹#›</a:t>
            </a:fld>
            <a:endParaRPr lang="en-GB" altLang="en-US"/>
          </a:p>
        </p:txBody>
      </p:sp>
    </p:spTree>
    <p:extLst>
      <p:ext uri="{BB962C8B-B14F-4D97-AF65-F5344CB8AC3E}">
        <p14:creationId xmlns:p14="http://schemas.microsoft.com/office/powerpoint/2010/main" val="1333400548"/>
      </p:ext>
    </p:extLst>
  </p:cSld>
  <p:clrMapOvr>
    <a:masterClrMapping/>
  </p:clrMapOvr>
  <p:transition spd="med">
    <p:fade/>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1625"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8">
            <a:extLst>
              <a:ext uri="{FF2B5EF4-FFF2-40B4-BE49-F238E27FC236}">
                <a16:creationId xmlns:a16="http://schemas.microsoft.com/office/drawing/2014/main" id="{18C67090-DDAD-450D-99B3-BBB992046FA3}"/>
              </a:ext>
            </a:extLst>
          </p:cNvPr>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6" name="Rectangle 1029">
            <a:extLst>
              <a:ext uri="{FF2B5EF4-FFF2-40B4-BE49-F238E27FC236}">
                <a16:creationId xmlns:a16="http://schemas.microsoft.com/office/drawing/2014/main" id="{31A114F5-05BE-4BEB-92CA-FB131B767724}"/>
              </a:ext>
            </a:extLst>
          </p:cNvPr>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7" name="Rectangle 1030">
            <a:extLst>
              <a:ext uri="{FF2B5EF4-FFF2-40B4-BE49-F238E27FC236}">
                <a16:creationId xmlns:a16="http://schemas.microsoft.com/office/drawing/2014/main" id="{F8DB44CB-5E29-44A1-AB2A-9D01BBBAC6E1}"/>
              </a:ext>
            </a:extLst>
          </p:cNvPr>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fld id="{55EEA730-ADF9-46A2-A312-3845A7F0E13D}" type="slidenum">
              <a:rPr lang="en-GB" altLang="en-US"/>
              <a:t>‹#›</a:t>
            </a:fld>
            <a:endParaRPr lang="en-GB" altLang="en-US"/>
          </a:p>
        </p:txBody>
      </p:sp>
    </p:spTree>
    <p:extLst>
      <p:ext uri="{BB962C8B-B14F-4D97-AF65-F5344CB8AC3E}">
        <p14:creationId xmlns:p14="http://schemas.microsoft.com/office/powerpoint/2010/main" val="3342323124"/>
      </p:ext>
    </p:extLst>
  </p:cSld>
  <p:clrMapOvr>
    <a:masterClrMapping/>
  </p:clrMapOvr>
  <p:transition spd="med">
    <p:fade/>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8">
            <a:extLst>
              <a:ext uri="{FF2B5EF4-FFF2-40B4-BE49-F238E27FC236}">
                <a16:creationId xmlns:a16="http://schemas.microsoft.com/office/drawing/2014/main" id="{3E078F7B-38FF-4493-9126-8CA243D3138F}"/>
              </a:ext>
            </a:extLst>
          </p:cNvPr>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8" name="Rectangle 1029">
            <a:extLst>
              <a:ext uri="{FF2B5EF4-FFF2-40B4-BE49-F238E27FC236}">
                <a16:creationId xmlns:a16="http://schemas.microsoft.com/office/drawing/2014/main" id="{9292B871-0B27-4870-A996-17792F70C7C6}"/>
              </a:ext>
            </a:extLst>
          </p:cNvPr>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9" name="Rectangle 1030">
            <a:extLst>
              <a:ext uri="{FF2B5EF4-FFF2-40B4-BE49-F238E27FC236}">
                <a16:creationId xmlns:a16="http://schemas.microsoft.com/office/drawing/2014/main" id="{D69297F5-9E49-4093-9E67-5503640B5834}"/>
              </a:ext>
            </a:extLst>
          </p:cNvPr>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fld id="{B9692101-BDF0-4EC8-B5DB-9012FC1B1A4E}" type="slidenum">
              <a:rPr lang="en-GB" altLang="en-US"/>
              <a:t>‹#›</a:t>
            </a:fld>
            <a:endParaRPr lang="en-GB" altLang="en-US"/>
          </a:p>
        </p:txBody>
      </p:sp>
    </p:spTree>
    <p:extLst>
      <p:ext uri="{BB962C8B-B14F-4D97-AF65-F5344CB8AC3E}">
        <p14:creationId xmlns:p14="http://schemas.microsoft.com/office/powerpoint/2010/main" val="3567734070"/>
      </p:ext>
    </p:extLst>
  </p:cSld>
  <p:clrMapOvr>
    <a:masterClrMapping/>
  </p:clrMapOvr>
  <p:transition spd="med">
    <p:fade/>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Rectangle 1028">
            <a:extLst>
              <a:ext uri="{FF2B5EF4-FFF2-40B4-BE49-F238E27FC236}">
                <a16:creationId xmlns:a16="http://schemas.microsoft.com/office/drawing/2014/main" id="{53317C3B-74F7-419C-BB63-669F3598571B}"/>
              </a:ext>
            </a:extLst>
          </p:cNvPr>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4" name="Rectangle 1029">
            <a:extLst>
              <a:ext uri="{FF2B5EF4-FFF2-40B4-BE49-F238E27FC236}">
                <a16:creationId xmlns:a16="http://schemas.microsoft.com/office/drawing/2014/main" id="{AE3DA810-089A-4D5E-9D83-8DACA028E39B}"/>
              </a:ext>
            </a:extLst>
          </p:cNvPr>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5" name="Rectangle 1030">
            <a:extLst>
              <a:ext uri="{FF2B5EF4-FFF2-40B4-BE49-F238E27FC236}">
                <a16:creationId xmlns:a16="http://schemas.microsoft.com/office/drawing/2014/main" id="{66F3CA94-EF1A-4C26-A233-87940631A559}"/>
              </a:ext>
            </a:extLst>
          </p:cNvPr>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fld id="{50847F81-68A8-4B06-801C-84D5FE791C4B}" type="slidenum">
              <a:rPr lang="en-GB" altLang="en-US"/>
              <a:t>‹#›</a:t>
            </a:fld>
            <a:endParaRPr lang="en-GB" altLang="en-US"/>
          </a:p>
        </p:txBody>
      </p:sp>
    </p:spTree>
    <p:extLst>
      <p:ext uri="{BB962C8B-B14F-4D97-AF65-F5344CB8AC3E}">
        <p14:creationId xmlns:p14="http://schemas.microsoft.com/office/powerpoint/2010/main" val="2977076482"/>
      </p:ext>
    </p:extLst>
  </p:cSld>
  <p:clrMapOvr>
    <a:masterClrMapping/>
  </p:clrMapOvr>
  <p:transition spd="med">
    <p:fade/>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Rectangle 1028">
            <a:extLst>
              <a:ext uri="{FF2B5EF4-FFF2-40B4-BE49-F238E27FC236}">
                <a16:creationId xmlns:a16="http://schemas.microsoft.com/office/drawing/2014/main" id="{C6B62EAE-E5E1-44BA-B29B-24435F535F1C}"/>
              </a:ext>
            </a:extLst>
          </p:cNvPr>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3" name="Rectangle 1029">
            <a:extLst>
              <a:ext uri="{FF2B5EF4-FFF2-40B4-BE49-F238E27FC236}">
                <a16:creationId xmlns:a16="http://schemas.microsoft.com/office/drawing/2014/main" id="{969350C9-17B9-4D8E-8D2F-FB6106753987}"/>
              </a:ext>
            </a:extLst>
          </p:cNvPr>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4" name="Rectangle 1030">
            <a:extLst>
              <a:ext uri="{FF2B5EF4-FFF2-40B4-BE49-F238E27FC236}">
                <a16:creationId xmlns:a16="http://schemas.microsoft.com/office/drawing/2014/main" id="{67C2DF8B-4C70-48E9-89B8-B75EB2F5FA08}"/>
              </a:ext>
            </a:extLst>
          </p:cNvPr>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fld id="{CE1E5745-4D07-4AD6-80BF-32022ABE4500}" type="slidenum">
              <a:rPr lang="en-GB" altLang="en-US"/>
              <a:t>‹#›</a:t>
            </a:fld>
            <a:endParaRPr lang="en-GB" altLang="en-US"/>
          </a:p>
        </p:txBody>
      </p:sp>
    </p:spTree>
    <p:extLst>
      <p:ext uri="{BB962C8B-B14F-4D97-AF65-F5344CB8AC3E}">
        <p14:creationId xmlns:p14="http://schemas.microsoft.com/office/powerpoint/2010/main" val="3152285075"/>
      </p:ext>
    </p:extLst>
  </p:cSld>
  <p:clrMapOvr>
    <a:masterClrMapping/>
  </p:clrMapOvr>
  <p:transition spd="med">
    <p:fade/>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8">
            <a:extLst>
              <a:ext uri="{FF2B5EF4-FFF2-40B4-BE49-F238E27FC236}">
                <a16:creationId xmlns:a16="http://schemas.microsoft.com/office/drawing/2014/main" id="{DDD6D29E-226F-4A95-8CCC-1625D0282368}"/>
              </a:ext>
            </a:extLst>
          </p:cNvPr>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6" name="Rectangle 1029">
            <a:extLst>
              <a:ext uri="{FF2B5EF4-FFF2-40B4-BE49-F238E27FC236}">
                <a16:creationId xmlns:a16="http://schemas.microsoft.com/office/drawing/2014/main" id="{95DE307D-847F-4E59-B6F0-29877E7B7144}"/>
              </a:ext>
            </a:extLst>
          </p:cNvPr>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7" name="Rectangle 1030">
            <a:extLst>
              <a:ext uri="{FF2B5EF4-FFF2-40B4-BE49-F238E27FC236}">
                <a16:creationId xmlns:a16="http://schemas.microsoft.com/office/drawing/2014/main" id="{4EAD6BAD-14EE-42B7-B67B-5F9D327CA821}"/>
              </a:ext>
            </a:extLst>
          </p:cNvPr>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fld id="{B7BE9311-A16E-432D-8079-6327A71527FA}" type="slidenum">
              <a:rPr lang="en-GB" altLang="en-US"/>
              <a:t>‹#›</a:t>
            </a:fld>
            <a:endParaRPr lang="en-GB" altLang="en-US"/>
          </a:p>
        </p:txBody>
      </p:sp>
    </p:spTree>
    <p:extLst>
      <p:ext uri="{BB962C8B-B14F-4D97-AF65-F5344CB8AC3E}">
        <p14:creationId xmlns:p14="http://schemas.microsoft.com/office/powerpoint/2010/main" val="2118842561"/>
      </p:ext>
    </p:extLst>
  </p:cSld>
  <p:clrMapOvr>
    <a:masterClrMapping/>
  </p:clrMapOvr>
  <p:transition spd="med">
    <p:fade/>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8">
            <a:extLst>
              <a:ext uri="{FF2B5EF4-FFF2-40B4-BE49-F238E27FC236}">
                <a16:creationId xmlns:a16="http://schemas.microsoft.com/office/drawing/2014/main" id="{6401F4E2-EEFA-4F27-B929-E70A62432CF6}"/>
              </a:ext>
            </a:extLst>
          </p:cNvPr>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6" name="Rectangle 1029">
            <a:extLst>
              <a:ext uri="{FF2B5EF4-FFF2-40B4-BE49-F238E27FC236}">
                <a16:creationId xmlns:a16="http://schemas.microsoft.com/office/drawing/2014/main" id="{08AEB808-96F0-4F92-9472-1EF9C2E31F28}"/>
              </a:ext>
            </a:extLst>
          </p:cNvPr>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7" name="Rectangle 1030">
            <a:extLst>
              <a:ext uri="{FF2B5EF4-FFF2-40B4-BE49-F238E27FC236}">
                <a16:creationId xmlns:a16="http://schemas.microsoft.com/office/drawing/2014/main" id="{233FFB6D-5CAE-4D21-AFFA-3C9AF81FF3E8}"/>
              </a:ext>
            </a:extLst>
          </p:cNvPr>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fld id="{FFB4F835-6EB7-4601-8570-164599A92EB5}" type="slidenum">
              <a:rPr lang="en-GB" altLang="en-US"/>
              <a:t>‹#›</a:t>
            </a:fld>
            <a:endParaRPr lang="en-GB" altLang="en-US"/>
          </a:p>
        </p:txBody>
      </p:sp>
    </p:spTree>
    <p:extLst>
      <p:ext uri="{BB962C8B-B14F-4D97-AF65-F5344CB8AC3E}">
        <p14:creationId xmlns:p14="http://schemas.microsoft.com/office/powerpoint/2010/main" val="1730177449"/>
      </p:ext>
    </p:extLst>
  </p:cSld>
  <p:clrMapOvr>
    <a:masterClrMapping/>
  </p:clrMapOvr>
  <p:transition spd="med">
    <p:fade/>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a:extLst>
              <a:ext uri="{FF2B5EF4-FFF2-40B4-BE49-F238E27FC236}">
                <a16:creationId xmlns:a16="http://schemas.microsoft.com/office/drawing/2014/main" id="{D4A00D3E-E077-49F3-A054-3858B4AB290B}"/>
              </a:ext>
            </a:extLst>
          </p:cNvPr>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5" name="Rectangle 1029">
            <a:extLst>
              <a:ext uri="{FF2B5EF4-FFF2-40B4-BE49-F238E27FC236}">
                <a16:creationId xmlns:a16="http://schemas.microsoft.com/office/drawing/2014/main" id="{BFE409EE-3E41-4F77-B7F7-53E2C7726F73}"/>
              </a:ext>
            </a:extLst>
          </p:cNvPr>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6" name="Rectangle 1030">
            <a:extLst>
              <a:ext uri="{FF2B5EF4-FFF2-40B4-BE49-F238E27FC236}">
                <a16:creationId xmlns:a16="http://schemas.microsoft.com/office/drawing/2014/main" id="{2F0C4499-4599-42DD-9287-6391279CE42F}"/>
              </a:ext>
            </a:extLst>
          </p:cNvPr>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fld id="{38DD35AD-EB80-4C30-83AB-7038E7470A0B}" type="slidenum">
              <a:rPr lang="en-GB" altLang="en-US"/>
              <a:t>‹#›</a:t>
            </a:fld>
            <a:endParaRPr lang="en-GB" altLang="en-US"/>
          </a:p>
        </p:txBody>
      </p:sp>
    </p:spTree>
    <p:extLst>
      <p:ext uri="{BB962C8B-B14F-4D97-AF65-F5344CB8AC3E}">
        <p14:creationId xmlns:p14="http://schemas.microsoft.com/office/powerpoint/2010/main" val="693335432"/>
      </p:ext>
    </p:extLst>
  </p:cSld>
  <p:clrMapOvr>
    <a:masterClrMapping/>
  </p:clrMapOvr>
  <p:transition spd="med">
    <p:fade/>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707188" y="228600"/>
            <a:ext cx="2135187" cy="58705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a:extLst>
              <a:ext uri="{FF2B5EF4-FFF2-40B4-BE49-F238E27FC236}">
                <a16:creationId xmlns:a16="http://schemas.microsoft.com/office/drawing/2014/main" id="{75ADC464-DD67-4B76-85BB-5F89689135F1}"/>
              </a:ext>
            </a:extLst>
          </p:cNvPr>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5" name="Rectangle 1029">
            <a:extLst>
              <a:ext uri="{FF2B5EF4-FFF2-40B4-BE49-F238E27FC236}">
                <a16:creationId xmlns:a16="http://schemas.microsoft.com/office/drawing/2014/main" id="{3985E940-9383-4046-9958-2E0597CE6BC5}"/>
              </a:ext>
            </a:extLst>
          </p:cNvPr>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GB"/>
          </a:p>
        </p:txBody>
      </p:sp>
      <p:sp>
        <p:nvSpPr>
          <p:cNvPr id="6" name="Rectangle 1030">
            <a:extLst>
              <a:ext uri="{FF2B5EF4-FFF2-40B4-BE49-F238E27FC236}">
                <a16:creationId xmlns:a16="http://schemas.microsoft.com/office/drawing/2014/main" id="{185088E0-6C78-4B20-9821-6AF7141620EA}"/>
              </a:ext>
            </a:extLst>
          </p:cNvPr>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fld id="{DAA09335-E858-4EF2-8AA8-9854FB9EDD89}" type="slidenum">
              <a:rPr lang="en-GB" altLang="en-US"/>
              <a:t>‹#›</a:t>
            </a:fld>
            <a:endParaRPr lang="en-GB" altLang="en-US"/>
          </a:p>
        </p:txBody>
      </p:sp>
    </p:spTree>
    <p:extLst>
      <p:ext uri="{BB962C8B-B14F-4D97-AF65-F5344CB8AC3E}">
        <p14:creationId xmlns:p14="http://schemas.microsoft.com/office/powerpoint/2010/main" val="1684964952"/>
      </p:ext>
    </p:extLst>
  </p:cSld>
  <p:clrMapOvr>
    <a:masterClrMapping/>
  </p:clrMapOvr>
  <p:transition spd="med">
    <p:fade/>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0C09FE3-E57B-464A-A187-E004076A7012}"/>
              </a:ext>
            </a:extLst>
          </p:cNvPr>
          <p:cNvSpPr>
            <a:spLocks noGrp="1"/>
          </p:cNvSpPr>
          <p:nvPr>
            <p:ph type="dt" sz="half" idx="10"/>
          </p:nvPr>
        </p:nvSpPr>
        <p:spPr/>
        <p:txBody>
          <a:bodyPr/>
          <a:lstStyle>
            <a:lvl1pPr algn="ctr" eaLnBrk="0" hangingPunct="0">
              <a:defRPr/>
            </a:lvl1pPr>
          </a:lstStyle>
          <a:p>
            <a:fld id="{45E80797-C2DD-4990-8480-C30DB30881C1}" type="datetimeFigureOut">
              <a:rPr lang="en-US" altLang="en-US"/>
              <a:t>1/31/2022</a:t>
            </a:fld>
            <a:endParaRPr lang="en-GB" altLang="en-US"/>
          </a:p>
        </p:txBody>
      </p:sp>
      <p:sp>
        <p:nvSpPr>
          <p:cNvPr id="5" name="Footer Placeholder 4">
            <a:extLst>
              <a:ext uri="{FF2B5EF4-FFF2-40B4-BE49-F238E27FC236}">
                <a16:creationId xmlns:a16="http://schemas.microsoft.com/office/drawing/2014/main" id="{CBDF7D08-A8ED-42F2-B686-E888C7E6A682}"/>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8F7E025B-F432-43C8-AF71-A13B1B0A2CC4}"/>
              </a:ext>
            </a:extLst>
          </p:cNvPr>
          <p:cNvSpPr>
            <a:spLocks noGrp="1"/>
          </p:cNvSpPr>
          <p:nvPr>
            <p:ph type="sldNum" sz="quarter" idx="12"/>
          </p:nvPr>
        </p:nvSpPr>
        <p:spPr/>
        <p:txBody>
          <a:bodyPr/>
          <a:lstStyle>
            <a:lvl1pPr eaLnBrk="0" hangingPunct="0">
              <a:defRPr/>
            </a:lvl1pPr>
          </a:lstStyle>
          <a:p>
            <a:fld id="{C2B3E164-777C-4320-92D1-467F2E8EC507}" type="slidenum">
              <a:rPr lang="en-GB" altLang="en-US"/>
              <a:t>‹#›</a:t>
            </a:fld>
            <a:endParaRPr lang="en-GB" altLang="en-US"/>
          </a:p>
        </p:txBody>
      </p:sp>
    </p:spTree>
    <p:extLst>
      <p:ext uri="{BB962C8B-B14F-4D97-AF65-F5344CB8AC3E}">
        <p14:creationId xmlns:p14="http://schemas.microsoft.com/office/powerpoint/2010/main" val="3120786185"/>
      </p:ext>
    </p:extLst>
  </p:cSld>
  <p:clrMapOvr>
    <a:masterClrMapping/>
  </p:clrMapOvr>
  <p:transition spd="med">
    <p:fade/>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70D767-2287-41BA-ABCE-13DDD1D12413}"/>
              </a:ext>
            </a:extLst>
          </p:cNvPr>
          <p:cNvSpPr>
            <a:spLocks noGrp="1"/>
          </p:cNvSpPr>
          <p:nvPr>
            <p:ph type="dt" sz="half" idx="10"/>
          </p:nvPr>
        </p:nvSpPr>
        <p:spPr/>
        <p:txBody>
          <a:bodyPr/>
          <a:lstStyle>
            <a:lvl1pPr algn="ctr" eaLnBrk="0" hangingPunct="0">
              <a:defRPr/>
            </a:lvl1pPr>
          </a:lstStyle>
          <a:p>
            <a:fld id="{DBB3F1B1-B832-4BB2-ACEF-291D7B7D476F}" type="datetimeFigureOut">
              <a:rPr lang="en-US" altLang="en-US"/>
              <a:t>1/31/2022</a:t>
            </a:fld>
            <a:endParaRPr lang="en-GB" altLang="en-US"/>
          </a:p>
        </p:txBody>
      </p:sp>
      <p:sp>
        <p:nvSpPr>
          <p:cNvPr id="5" name="Footer Placeholder 4">
            <a:extLst>
              <a:ext uri="{FF2B5EF4-FFF2-40B4-BE49-F238E27FC236}">
                <a16:creationId xmlns:a16="http://schemas.microsoft.com/office/drawing/2014/main" id="{11781D4D-85E4-4F22-AB86-A87085A4C7DA}"/>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7D54F8DC-2BCB-4C9D-97C0-76CD7BF720C5}"/>
              </a:ext>
            </a:extLst>
          </p:cNvPr>
          <p:cNvSpPr>
            <a:spLocks noGrp="1"/>
          </p:cNvSpPr>
          <p:nvPr>
            <p:ph type="sldNum" sz="quarter" idx="12"/>
          </p:nvPr>
        </p:nvSpPr>
        <p:spPr/>
        <p:txBody>
          <a:bodyPr/>
          <a:lstStyle>
            <a:lvl1pPr eaLnBrk="0" hangingPunct="0">
              <a:defRPr/>
            </a:lvl1pPr>
          </a:lstStyle>
          <a:p>
            <a:fld id="{02A0D5EF-9896-4735-9B92-19CE99372C46}" type="slidenum">
              <a:rPr lang="en-GB" altLang="en-US"/>
              <a:t>‹#›</a:t>
            </a:fld>
            <a:endParaRPr lang="en-GB" altLang="en-US"/>
          </a:p>
        </p:txBody>
      </p:sp>
    </p:spTree>
    <p:extLst>
      <p:ext uri="{BB962C8B-B14F-4D97-AF65-F5344CB8AC3E}">
        <p14:creationId xmlns:p14="http://schemas.microsoft.com/office/powerpoint/2010/main" val="3878680414"/>
      </p:ext>
    </p:extLst>
  </p:cSld>
  <p:clrMapOvr>
    <a:masterClrMapping/>
  </p:clrMapOvr>
  <p:transition spd="med">
    <p:fade/>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9540BF-5C6F-48B2-A9F8-A510D7AB4D6E}"/>
              </a:ext>
            </a:extLst>
          </p:cNvPr>
          <p:cNvSpPr>
            <a:spLocks noGrp="1"/>
          </p:cNvSpPr>
          <p:nvPr>
            <p:ph type="dt" sz="half" idx="10"/>
          </p:nvPr>
        </p:nvSpPr>
        <p:spPr/>
        <p:txBody>
          <a:bodyPr/>
          <a:lstStyle>
            <a:lvl1pPr algn="ctr" eaLnBrk="0" hangingPunct="0">
              <a:defRPr/>
            </a:lvl1pPr>
          </a:lstStyle>
          <a:p>
            <a:fld id="{A9A5C8B4-D905-4070-BDCD-51AC5D719158}" type="datetimeFigureOut">
              <a:rPr lang="en-US" altLang="en-US"/>
              <a:t>1/31/2022</a:t>
            </a:fld>
            <a:endParaRPr lang="en-GB" altLang="en-US"/>
          </a:p>
        </p:txBody>
      </p:sp>
      <p:sp>
        <p:nvSpPr>
          <p:cNvPr id="5" name="Footer Placeholder 4">
            <a:extLst>
              <a:ext uri="{FF2B5EF4-FFF2-40B4-BE49-F238E27FC236}">
                <a16:creationId xmlns:a16="http://schemas.microsoft.com/office/drawing/2014/main" id="{63F7E02F-79E5-4168-AB4B-2F82F5AF581F}"/>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B6FBB91B-81C8-4167-BCB8-1425C58FECFE}"/>
              </a:ext>
            </a:extLst>
          </p:cNvPr>
          <p:cNvSpPr>
            <a:spLocks noGrp="1"/>
          </p:cNvSpPr>
          <p:nvPr>
            <p:ph type="sldNum" sz="quarter" idx="12"/>
          </p:nvPr>
        </p:nvSpPr>
        <p:spPr/>
        <p:txBody>
          <a:bodyPr/>
          <a:lstStyle>
            <a:lvl1pPr eaLnBrk="0" hangingPunct="0">
              <a:defRPr/>
            </a:lvl1pPr>
          </a:lstStyle>
          <a:p>
            <a:fld id="{4010423E-A911-4E6A-9C05-5AFADAF175C1}" type="slidenum">
              <a:rPr lang="en-GB" altLang="en-US"/>
              <a:t>‹#›</a:t>
            </a:fld>
            <a:endParaRPr lang="en-GB" altLang="en-US"/>
          </a:p>
        </p:txBody>
      </p:sp>
    </p:spTree>
    <p:extLst>
      <p:ext uri="{BB962C8B-B14F-4D97-AF65-F5344CB8AC3E}">
        <p14:creationId xmlns:p14="http://schemas.microsoft.com/office/powerpoint/2010/main" val="3049729419"/>
      </p:ext>
    </p:extLst>
  </p:cSld>
  <p:clrMapOvr>
    <a:masterClrMapping/>
  </p:clrMapOvr>
  <p:transition spd="med">
    <p:fade/>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BAFBF101-DA9A-4D54-AD7A-2CA178792833}"/>
              </a:ext>
            </a:extLst>
          </p:cNvPr>
          <p:cNvSpPr>
            <a:spLocks noGrp="1"/>
          </p:cNvSpPr>
          <p:nvPr>
            <p:ph type="dt" sz="half" idx="10"/>
          </p:nvPr>
        </p:nvSpPr>
        <p:spPr/>
        <p:txBody>
          <a:bodyPr/>
          <a:lstStyle>
            <a:lvl1pPr algn="ctr" eaLnBrk="0" hangingPunct="0">
              <a:defRPr/>
            </a:lvl1pPr>
          </a:lstStyle>
          <a:p>
            <a:fld id="{652DB345-2CD1-454C-93AF-2A1AD1391B52}" type="datetimeFigureOut">
              <a:rPr lang="en-US" altLang="en-US"/>
              <a:t>1/31/2022</a:t>
            </a:fld>
            <a:endParaRPr lang="en-GB" altLang="en-US"/>
          </a:p>
        </p:txBody>
      </p:sp>
      <p:sp>
        <p:nvSpPr>
          <p:cNvPr id="6" name="Footer Placeholder 4">
            <a:extLst>
              <a:ext uri="{FF2B5EF4-FFF2-40B4-BE49-F238E27FC236}">
                <a16:creationId xmlns:a16="http://schemas.microsoft.com/office/drawing/2014/main" id="{BE2F7321-2BD5-4649-8574-A8EDD5F0981E}"/>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FD25BB6D-E133-4EDB-8065-7A3743F07BC9}"/>
              </a:ext>
            </a:extLst>
          </p:cNvPr>
          <p:cNvSpPr>
            <a:spLocks noGrp="1"/>
          </p:cNvSpPr>
          <p:nvPr>
            <p:ph type="sldNum" sz="quarter" idx="12"/>
          </p:nvPr>
        </p:nvSpPr>
        <p:spPr/>
        <p:txBody>
          <a:bodyPr/>
          <a:lstStyle>
            <a:lvl1pPr eaLnBrk="0" hangingPunct="0">
              <a:defRPr/>
            </a:lvl1pPr>
          </a:lstStyle>
          <a:p>
            <a:fld id="{1C15062E-ECE5-43AF-9C0F-BC62D0CEEE91}" type="slidenum">
              <a:rPr lang="en-GB" altLang="en-US"/>
              <a:t>‹#›</a:t>
            </a:fld>
            <a:endParaRPr lang="en-GB" altLang="en-US"/>
          </a:p>
        </p:txBody>
      </p:sp>
    </p:spTree>
    <p:extLst>
      <p:ext uri="{BB962C8B-B14F-4D97-AF65-F5344CB8AC3E}">
        <p14:creationId xmlns:p14="http://schemas.microsoft.com/office/powerpoint/2010/main" val="2375256499"/>
      </p:ext>
    </p:extLst>
  </p:cSld>
  <p:clrMapOvr>
    <a:masterClrMapping/>
  </p:clrMapOvr>
  <p:transition spd="med">
    <p:fade/>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07DBEE41-4007-42C8-9F41-637000AD8B28}"/>
              </a:ext>
            </a:extLst>
          </p:cNvPr>
          <p:cNvSpPr>
            <a:spLocks noGrp="1"/>
          </p:cNvSpPr>
          <p:nvPr>
            <p:ph type="dt" sz="half" idx="10"/>
          </p:nvPr>
        </p:nvSpPr>
        <p:spPr/>
        <p:txBody>
          <a:bodyPr/>
          <a:lstStyle>
            <a:lvl1pPr algn="ctr" eaLnBrk="0" hangingPunct="0">
              <a:defRPr/>
            </a:lvl1pPr>
          </a:lstStyle>
          <a:p>
            <a:fld id="{87BFD9BF-BBCC-49E0-81AA-76FDF111EBAA}" type="datetimeFigureOut">
              <a:rPr lang="en-US" altLang="en-US"/>
              <a:t>1/31/2022</a:t>
            </a:fld>
            <a:endParaRPr lang="en-GB" altLang="en-US"/>
          </a:p>
        </p:txBody>
      </p:sp>
      <p:sp>
        <p:nvSpPr>
          <p:cNvPr id="8" name="Footer Placeholder 4">
            <a:extLst>
              <a:ext uri="{FF2B5EF4-FFF2-40B4-BE49-F238E27FC236}">
                <a16:creationId xmlns:a16="http://schemas.microsoft.com/office/drawing/2014/main" id="{EBF7498A-EFD5-43E0-B481-B164CF2FA413}"/>
              </a:ext>
            </a:extLst>
          </p:cNvPr>
          <p:cNvSpPr>
            <a:spLocks noGrp="1"/>
          </p:cNvSpPr>
          <p:nvPr>
            <p:ph type="ftr" sz="quarter" idx="11"/>
          </p:nvPr>
        </p:nvSpPr>
        <p:spPr/>
        <p:txBody>
          <a:bodyPr/>
          <a:lstStyle>
            <a:lvl1pPr eaLnBrk="0" hangingPunct="0">
              <a:defRPr/>
            </a:lvl1pPr>
          </a:lstStyle>
          <a:p>
            <a:pPr>
              <a:defRPr/>
            </a:pPr>
            <a:endParaRPr lang="en-GB"/>
          </a:p>
        </p:txBody>
      </p:sp>
      <p:sp>
        <p:nvSpPr>
          <p:cNvPr id="9" name="Slide Number Placeholder 5">
            <a:extLst>
              <a:ext uri="{FF2B5EF4-FFF2-40B4-BE49-F238E27FC236}">
                <a16:creationId xmlns:a16="http://schemas.microsoft.com/office/drawing/2014/main" id="{A007CC61-22A8-4F6E-BB0F-7D7CDAD07112}"/>
              </a:ext>
            </a:extLst>
          </p:cNvPr>
          <p:cNvSpPr>
            <a:spLocks noGrp="1"/>
          </p:cNvSpPr>
          <p:nvPr>
            <p:ph type="sldNum" sz="quarter" idx="12"/>
          </p:nvPr>
        </p:nvSpPr>
        <p:spPr/>
        <p:txBody>
          <a:bodyPr/>
          <a:lstStyle>
            <a:lvl1pPr eaLnBrk="0" hangingPunct="0">
              <a:defRPr/>
            </a:lvl1pPr>
          </a:lstStyle>
          <a:p>
            <a:fld id="{FD93CF89-5F1E-41B0-94DA-07485EFF4ECC}" type="slidenum">
              <a:rPr lang="en-GB" altLang="en-US"/>
              <a:t>‹#›</a:t>
            </a:fld>
            <a:endParaRPr lang="en-GB" altLang="en-US"/>
          </a:p>
        </p:txBody>
      </p:sp>
    </p:spTree>
    <p:extLst>
      <p:ext uri="{BB962C8B-B14F-4D97-AF65-F5344CB8AC3E}">
        <p14:creationId xmlns:p14="http://schemas.microsoft.com/office/powerpoint/2010/main" val="17994616"/>
      </p:ext>
    </p:extLst>
  </p:cSld>
  <p:clrMapOvr>
    <a:masterClrMapping/>
  </p:clrMapOvr>
  <p:transition spd="med">
    <p:fade/>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EF13833-BD04-49DA-8876-524304836B13}"/>
              </a:ext>
            </a:extLst>
          </p:cNvPr>
          <p:cNvSpPr>
            <a:spLocks noGrp="1"/>
          </p:cNvSpPr>
          <p:nvPr>
            <p:ph type="dt" sz="half" idx="10"/>
          </p:nvPr>
        </p:nvSpPr>
        <p:spPr/>
        <p:txBody>
          <a:bodyPr/>
          <a:lstStyle>
            <a:lvl1pPr algn="ctr" eaLnBrk="0" hangingPunct="0">
              <a:defRPr/>
            </a:lvl1pPr>
          </a:lstStyle>
          <a:p>
            <a:fld id="{B52CBBDA-6CBA-4AA8-9D7F-F153F2903C13}" type="datetimeFigureOut">
              <a:rPr lang="en-US" altLang="en-US"/>
              <a:t>1/31/2022</a:t>
            </a:fld>
            <a:endParaRPr lang="en-GB" altLang="en-US"/>
          </a:p>
        </p:txBody>
      </p:sp>
      <p:sp>
        <p:nvSpPr>
          <p:cNvPr id="4" name="Footer Placeholder 4">
            <a:extLst>
              <a:ext uri="{FF2B5EF4-FFF2-40B4-BE49-F238E27FC236}">
                <a16:creationId xmlns:a16="http://schemas.microsoft.com/office/drawing/2014/main" id="{ECD55E9F-80DF-443E-B888-2CEC35F366C2}"/>
              </a:ext>
            </a:extLst>
          </p:cNvPr>
          <p:cNvSpPr>
            <a:spLocks noGrp="1"/>
          </p:cNvSpPr>
          <p:nvPr>
            <p:ph type="ftr" sz="quarter" idx="11"/>
          </p:nvPr>
        </p:nvSpPr>
        <p:spPr/>
        <p:txBody>
          <a:bodyPr/>
          <a:lstStyle>
            <a:lvl1pPr eaLnBrk="0" hangingPunct="0">
              <a:defRPr/>
            </a:lvl1pPr>
          </a:lstStyle>
          <a:p>
            <a:pPr>
              <a:defRPr/>
            </a:pPr>
            <a:endParaRPr lang="en-GB"/>
          </a:p>
        </p:txBody>
      </p:sp>
      <p:sp>
        <p:nvSpPr>
          <p:cNvPr id="5" name="Slide Number Placeholder 5">
            <a:extLst>
              <a:ext uri="{FF2B5EF4-FFF2-40B4-BE49-F238E27FC236}">
                <a16:creationId xmlns:a16="http://schemas.microsoft.com/office/drawing/2014/main" id="{FD83ABDE-5DF5-4BCD-A11A-689C28F3AC74}"/>
              </a:ext>
            </a:extLst>
          </p:cNvPr>
          <p:cNvSpPr>
            <a:spLocks noGrp="1"/>
          </p:cNvSpPr>
          <p:nvPr>
            <p:ph type="sldNum" sz="quarter" idx="12"/>
          </p:nvPr>
        </p:nvSpPr>
        <p:spPr/>
        <p:txBody>
          <a:bodyPr/>
          <a:lstStyle>
            <a:lvl1pPr eaLnBrk="0" hangingPunct="0">
              <a:defRPr/>
            </a:lvl1pPr>
          </a:lstStyle>
          <a:p>
            <a:fld id="{B6A2A5C4-4AF8-4828-A24B-5D34BB95963D}" type="slidenum">
              <a:rPr lang="en-GB" altLang="en-US"/>
              <a:t>‹#›</a:t>
            </a:fld>
            <a:endParaRPr lang="en-GB" altLang="en-US"/>
          </a:p>
        </p:txBody>
      </p:sp>
    </p:spTree>
    <p:extLst>
      <p:ext uri="{BB962C8B-B14F-4D97-AF65-F5344CB8AC3E}">
        <p14:creationId xmlns:p14="http://schemas.microsoft.com/office/powerpoint/2010/main" val="505308744"/>
      </p:ext>
    </p:extLst>
  </p:cSld>
  <p:clrMapOvr>
    <a:masterClrMapping/>
  </p:clrMapOvr>
  <p:transition spd="med">
    <p:fade/>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E077C478-563D-4413-A563-3F04257B2AC5}"/>
              </a:ext>
            </a:extLst>
          </p:cNvPr>
          <p:cNvSpPr>
            <a:spLocks noGrp="1"/>
          </p:cNvSpPr>
          <p:nvPr>
            <p:ph type="dt" sz="half" idx="10"/>
          </p:nvPr>
        </p:nvSpPr>
        <p:spPr/>
        <p:txBody>
          <a:bodyPr/>
          <a:lstStyle>
            <a:lvl1pPr algn="ctr" eaLnBrk="0" hangingPunct="0">
              <a:defRPr/>
            </a:lvl1pPr>
          </a:lstStyle>
          <a:p>
            <a:fld id="{2E0DA9E7-708A-487D-8A8F-EEE592BD80E3}" type="datetimeFigureOut">
              <a:rPr lang="en-US" altLang="en-US"/>
              <a:t>1/31/2022</a:t>
            </a:fld>
            <a:endParaRPr lang="en-GB" altLang="en-US"/>
          </a:p>
        </p:txBody>
      </p:sp>
      <p:sp>
        <p:nvSpPr>
          <p:cNvPr id="3" name="Footer Placeholder 4">
            <a:extLst>
              <a:ext uri="{FF2B5EF4-FFF2-40B4-BE49-F238E27FC236}">
                <a16:creationId xmlns:a16="http://schemas.microsoft.com/office/drawing/2014/main" id="{DC14C135-8E12-4E61-B20B-88358BC617FF}"/>
              </a:ext>
            </a:extLst>
          </p:cNvPr>
          <p:cNvSpPr>
            <a:spLocks noGrp="1"/>
          </p:cNvSpPr>
          <p:nvPr>
            <p:ph type="ftr" sz="quarter" idx="11"/>
          </p:nvPr>
        </p:nvSpPr>
        <p:spPr/>
        <p:txBody>
          <a:bodyPr/>
          <a:lstStyle>
            <a:lvl1pPr eaLnBrk="0" hangingPunct="0">
              <a:defRPr/>
            </a:lvl1pPr>
          </a:lstStyle>
          <a:p>
            <a:pPr>
              <a:defRPr/>
            </a:pPr>
            <a:endParaRPr lang="en-GB"/>
          </a:p>
        </p:txBody>
      </p:sp>
      <p:sp>
        <p:nvSpPr>
          <p:cNvPr id="4" name="Slide Number Placeholder 5">
            <a:extLst>
              <a:ext uri="{FF2B5EF4-FFF2-40B4-BE49-F238E27FC236}">
                <a16:creationId xmlns:a16="http://schemas.microsoft.com/office/drawing/2014/main" id="{641C82F0-3FBF-4369-9BFE-F82CC479FB1D}"/>
              </a:ext>
            </a:extLst>
          </p:cNvPr>
          <p:cNvSpPr>
            <a:spLocks noGrp="1"/>
          </p:cNvSpPr>
          <p:nvPr>
            <p:ph type="sldNum" sz="quarter" idx="12"/>
          </p:nvPr>
        </p:nvSpPr>
        <p:spPr/>
        <p:txBody>
          <a:bodyPr/>
          <a:lstStyle>
            <a:lvl1pPr eaLnBrk="0" hangingPunct="0">
              <a:defRPr/>
            </a:lvl1pPr>
          </a:lstStyle>
          <a:p>
            <a:fld id="{82F54CD7-E97D-4867-B335-F9BC93ECC81C}" type="slidenum">
              <a:rPr lang="en-GB" altLang="en-US"/>
              <a:t>‹#›</a:t>
            </a:fld>
            <a:endParaRPr lang="en-GB" altLang="en-US"/>
          </a:p>
        </p:txBody>
      </p:sp>
    </p:spTree>
    <p:extLst>
      <p:ext uri="{BB962C8B-B14F-4D97-AF65-F5344CB8AC3E}">
        <p14:creationId xmlns:p14="http://schemas.microsoft.com/office/powerpoint/2010/main" val="3997886578"/>
      </p:ext>
    </p:extLst>
  </p:cSld>
  <p:clrMapOvr>
    <a:masterClrMapping/>
  </p:clrMapOvr>
  <p:transition spd="med">
    <p:fade/>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DCE1688-CBE4-4DB3-AB56-C72A268967F8}"/>
              </a:ext>
            </a:extLst>
          </p:cNvPr>
          <p:cNvSpPr>
            <a:spLocks noGrp="1"/>
          </p:cNvSpPr>
          <p:nvPr>
            <p:ph type="dt" sz="half" idx="10"/>
          </p:nvPr>
        </p:nvSpPr>
        <p:spPr/>
        <p:txBody>
          <a:bodyPr/>
          <a:lstStyle>
            <a:lvl1pPr algn="ctr" eaLnBrk="0" hangingPunct="0">
              <a:defRPr/>
            </a:lvl1pPr>
          </a:lstStyle>
          <a:p>
            <a:fld id="{66C3ECD4-002D-4D70-836F-0CF55F07E63D}" type="datetimeFigureOut">
              <a:rPr lang="en-US" altLang="en-US"/>
              <a:t>1/31/2022</a:t>
            </a:fld>
            <a:endParaRPr lang="en-GB" altLang="en-US"/>
          </a:p>
        </p:txBody>
      </p:sp>
      <p:sp>
        <p:nvSpPr>
          <p:cNvPr id="6" name="Footer Placeholder 4">
            <a:extLst>
              <a:ext uri="{FF2B5EF4-FFF2-40B4-BE49-F238E27FC236}">
                <a16:creationId xmlns:a16="http://schemas.microsoft.com/office/drawing/2014/main" id="{40C90F7E-02E9-4095-8387-FBE3CA35E711}"/>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92A44020-1077-45C8-B6EB-F9A066BFA2E6}"/>
              </a:ext>
            </a:extLst>
          </p:cNvPr>
          <p:cNvSpPr>
            <a:spLocks noGrp="1"/>
          </p:cNvSpPr>
          <p:nvPr>
            <p:ph type="sldNum" sz="quarter" idx="12"/>
          </p:nvPr>
        </p:nvSpPr>
        <p:spPr/>
        <p:txBody>
          <a:bodyPr/>
          <a:lstStyle>
            <a:lvl1pPr eaLnBrk="0" hangingPunct="0">
              <a:defRPr/>
            </a:lvl1pPr>
          </a:lstStyle>
          <a:p>
            <a:fld id="{4EB86DFE-DA6B-4133-9D3D-663C1638C778}" type="slidenum">
              <a:rPr lang="en-GB" altLang="en-US"/>
              <a:t>‹#›</a:t>
            </a:fld>
            <a:endParaRPr lang="en-GB" altLang="en-US"/>
          </a:p>
        </p:txBody>
      </p:sp>
    </p:spTree>
    <p:extLst>
      <p:ext uri="{BB962C8B-B14F-4D97-AF65-F5344CB8AC3E}">
        <p14:creationId xmlns:p14="http://schemas.microsoft.com/office/powerpoint/2010/main" val="2196224991"/>
      </p:ext>
    </p:extLst>
  </p:cSld>
  <p:clrMapOvr>
    <a:masterClrMapping/>
  </p:clrMapOvr>
  <p:transition spd="med">
    <p:fade/>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589ED971-E50D-41F3-8117-D074079907C0}"/>
              </a:ext>
            </a:extLst>
          </p:cNvPr>
          <p:cNvSpPr>
            <a:spLocks noGrp="1"/>
          </p:cNvSpPr>
          <p:nvPr>
            <p:ph type="dt" sz="half" idx="10"/>
          </p:nvPr>
        </p:nvSpPr>
        <p:spPr/>
        <p:txBody>
          <a:bodyPr/>
          <a:lstStyle>
            <a:lvl1pPr algn="ctr" eaLnBrk="0" hangingPunct="0">
              <a:defRPr/>
            </a:lvl1pPr>
          </a:lstStyle>
          <a:p>
            <a:fld id="{DDB0414E-A529-4B34-9D94-3B2F4C60A62C}" type="datetimeFigureOut">
              <a:rPr lang="en-US" altLang="en-US"/>
              <a:t>1/31/2022</a:t>
            </a:fld>
            <a:endParaRPr lang="en-GB" altLang="en-US"/>
          </a:p>
        </p:txBody>
      </p:sp>
      <p:sp>
        <p:nvSpPr>
          <p:cNvPr id="6" name="Footer Placeholder 4">
            <a:extLst>
              <a:ext uri="{FF2B5EF4-FFF2-40B4-BE49-F238E27FC236}">
                <a16:creationId xmlns:a16="http://schemas.microsoft.com/office/drawing/2014/main" id="{5A9D11AF-D6F5-47C7-99CF-0525732FD5F8}"/>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2FEC974C-99A0-43E2-B47C-7DB9BD1DE288}"/>
              </a:ext>
            </a:extLst>
          </p:cNvPr>
          <p:cNvSpPr>
            <a:spLocks noGrp="1"/>
          </p:cNvSpPr>
          <p:nvPr>
            <p:ph type="sldNum" sz="quarter" idx="12"/>
          </p:nvPr>
        </p:nvSpPr>
        <p:spPr/>
        <p:txBody>
          <a:bodyPr/>
          <a:lstStyle>
            <a:lvl1pPr eaLnBrk="0" hangingPunct="0">
              <a:defRPr/>
            </a:lvl1pPr>
          </a:lstStyle>
          <a:p>
            <a:fld id="{50CB10D4-799A-4D06-9A79-4BDE35E657D1}" type="slidenum">
              <a:rPr lang="en-GB" altLang="en-US"/>
              <a:t>‹#›</a:t>
            </a:fld>
            <a:endParaRPr lang="en-GB" altLang="en-US"/>
          </a:p>
        </p:txBody>
      </p:sp>
    </p:spTree>
    <p:extLst>
      <p:ext uri="{BB962C8B-B14F-4D97-AF65-F5344CB8AC3E}">
        <p14:creationId xmlns:p14="http://schemas.microsoft.com/office/powerpoint/2010/main" val="3742906169"/>
      </p:ext>
    </p:extLst>
  </p:cSld>
  <p:clrMapOvr>
    <a:masterClrMapping/>
  </p:clrMapOvr>
  <p:transition spd="med">
    <p:fade/>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0F73E87-A4CE-44DB-A2BE-1FB29DF95C06}"/>
              </a:ext>
            </a:extLst>
          </p:cNvPr>
          <p:cNvSpPr>
            <a:spLocks noGrp="1"/>
          </p:cNvSpPr>
          <p:nvPr>
            <p:ph type="dt" sz="half" idx="10"/>
          </p:nvPr>
        </p:nvSpPr>
        <p:spPr/>
        <p:txBody>
          <a:bodyPr/>
          <a:lstStyle>
            <a:lvl1pPr algn="ctr" eaLnBrk="0" hangingPunct="0">
              <a:defRPr/>
            </a:lvl1pPr>
          </a:lstStyle>
          <a:p>
            <a:fld id="{199F9629-D261-4487-BC3D-2DC8D0AD756E}" type="datetimeFigureOut">
              <a:rPr lang="en-US" altLang="en-US"/>
              <a:t>1/31/2022</a:t>
            </a:fld>
            <a:endParaRPr lang="en-GB" altLang="en-US"/>
          </a:p>
        </p:txBody>
      </p:sp>
      <p:sp>
        <p:nvSpPr>
          <p:cNvPr id="5" name="Footer Placeholder 4">
            <a:extLst>
              <a:ext uri="{FF2B5EF4-FFF2-40B4-BE49-F238E27FC236}">
                <a16:creationId xmlns:a16="http://schemas.microsoft.com/office/drawing/2014/main" id="{F75DE819-E769-47E5-BFAD-60C255B2967A}"/>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86896550-89D5-43D7-95FB-11323F72748F}"/>
              </a:ext>
            </a:extLst>
          </p:cNvPr>
          <p:cNvSpPr>
            <a:spLocks noGrp="1"/>
          </p:cNvSpPr>
          <p:nvPr>
            <p:ph type="sldNum" sz="quarter" idx="12"/>
          </p:nvPr>
        </p:nvSpPr>
        <p:spPr/>
        <p:txBody>
          <a:bodyPr/>
          <a:lstStyle>
            <a:lvl1pPr eaLnBrk="0" hangingPunct="0">
              <a:defRPr/>
            </a:lvl1pPr>
          </a:lstStyle>
          <a:p>
            <a:fld id="{2CF105F5-D78B-4D8A-89EC-13251709151E}" type="slidenum">
              <a:rPr lang="en-GB" altLang="en-US"/>
              <a:t>‹#›</a:t>
            </a:fld>
            <a:endParaRPr lang="en-GB" altLang="en-US"/>
          </a:p>
        </p:txBody>
      </p:sp>
    </p:spTree>
    <p:extLst>
      <p:ext uri="{BB962C8B-B14F-4D97-AF65-F5344CB8AC3E}">
        <p14:creationId xmlns:p14="http://schemas.microsoft.com/office/powerpoint/2010/main" val="598964719"/>
      </p:ext>
    </p:extLst>
  </p:cSld>
  <p:clrMapOvr>
    <a:masterClrMapping/>
  </p:clrMapOvr>
  <p:transition spd="med">
    <p:fade/>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87774E-FBE4-405C-81A8-E1B941A57D1A}"/>
              </a:ext>
            </a:extLst>
          </p:cNvPr>
          <p:cNvSpPr>
            <a:spLocks noGrp="1"/>
          </p:cNvSpPr>
          <p:nvPr>
            <p:ph type="dt" sz="half" idx="10"/>
          </p:nvPr>
        </p:nvSpPr>
        <p:spPr/>
        <p:txBody>
          <a:bodyPr/>
          <a:lstStyle>
            <a:lvl1pPr algn="ctr" eaLnBrk="0" hangingPunct="0">
              <a:defRPr/>
            </a:lvl1pPr>
          </a:lstStyle>
          <a:p>
            <a:fld id="{B501B029-08F8-470D-A03C-EC12D3A707D6}" type="datetimeFigureOut">
              <a:rPr lang="en-US" altLang="en-US"/>
              <a:t>1/31/2022</a:t>
            </a:fld>
            <a:endParaRPr lang="en-GB" altLang="en-US"/>
          </a:p>
        </p:txBody>
      </p:sp>
      <p:sp>
        <p:nvSpPr>
          <p:cNvPr id="5" name="Footer Placeholder 4">
            <a:extLst>
              <a:ext uri="{FF2B5EF4-FFF2-40B4-BE49-F238E27FC236}">
                <a16:creationId xmlns:a16="http://schemas.microsoft.com/office/drawing/2014/main" id="{8DC4DB3A-3D24-40A3-8306-CC52F895FF01}"/>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3B9E98EA-3DA5-43F0-B02F-F96F58C68B94}"/>
              </a:ext>
            </a:extLst>
          </p:cNvPr>
          <p:cNvSpPr>
            <a:spLocks noGrp="1"/>
          </p:cNvSpPr>
          <p:nvPr>
            <p:ph type="sldNum" sz="quarter" idx="12"/>
          </p:nvPr>
        </p:nvSpPr>
        <p:spPr/>
        <p:txBody>
          <a:bodyPr/>
          <a:lstStyle>
            <a:lvl1pPr eaLnBrk="0" hangingPunct="0">
              <a:defRPr/>
            </a:lvl1pPr>
          </a:lstStyle>
          <a:p>
            <a:fld id="{4AEF10A5-AF2E-49B4-97F3-5C31AC508371}" type="slidenum">
              <a:rPr lang="en-GB" altLang="en-US"/>
              <a:t>‹#›</a:t>
            </a:fld>
            <a:endParaRPr lang="en-GB" altLang="en-US"/>
          </a:p>
        </p:txBody>
      </p:sp>
    </p:spTree>
    <p:extLst>
      <p:ext uri="{BB962C8B-B14F-4D97-AF65-F5344CB8AC3E}">
        <p14:creationId xmlns:p14="http://schemas.microsoft.com/office/powerpoint/2010/main" val="2414249663"/>
      </p:ext>
    </p:extLst>
  </p:cSld>
  <p:clrMapOvr>
    <a:masterClrMapping/>
  </p:clrMapOvr>
  <p:transition spd="med">
    <p:fade/>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DBD771E0-A0FB-4528-80F3-614758C2F3A8}"/>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1644CE9B-2573-4E9D-8489-E2EC4626662F}" type="datetimeFigureOut">
              <a:rPr lang="en-US" altLang="en-US"/>
              <a:t>1/31/2022</a:t>
            </a:fld>
            <a:endParaRPr lang="en-US" altLang="en-US"/>
          </a:p>
        </p:txBody>
      </p:sp>
      <p:sp>
        <p:nvSpPr>
          <p:cNvPr id="5" name="Footer Placeholder 4">
            <a:extLst>
              <a:ext uri="{FF2B5EF4-FFF2-40B4-BE49-F238E27FC236}">
                <a16:creationId xmlns:a16="http://schemas.microsoft.com/office/drawing/2014/main" id="{1EC02D70-0003-4AA4-9382-DF4C5222DD5F}"/>
              </a:ext>
            </a:extLst>
          </p:cNvPr>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a:extLst>
              <a:ext uri="{FF2B5EF4-FFF2-40B4-BE49-F238E27FC236}">
                <a16:creationId xmlns:a16="http://schemas.microsoft.com/office/drawing/2014/main" id="{69B9E106-DC22-4BFF-AE78-5EF56CEC28CD}"/>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220FC6BA-C33D-45F0-8F2E-3AFF2EE12A2B}" type="slidenum">
              <a:rPr lang="en-US" altLang="en-US"/>
              <a:t>‹#›</a:t>
            </a:fld>
            <a:endParaRPr lang="en-US" altLang="en-US"/>
          </a:p>
        </p:txBody>
      </p:sp>
    </p:spTree>
    <p:extLst>
      <p:ext uri="{BB962C8B-B14F-4D97-AF65-F5344CB8AC3E}">
        <p14:creationId xmlns:p14="http://schemas.microsoft.com/office/powerpoint/2010/main" val="3075074040"/>
      </p:ext>
    </p:extLst>
  </p:cSld>
  <p:clrMapOvr>
    <a:masterClrMapping/>
  </p:clrMapOvr>
  <p:transition spd="med">
    <p:fade/>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3975F33-D5C0-4129-8980-2983ED868E40}"/>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424E055D-A48B-4F02-A5FA-973EC829B09C}" type="datetimeFigureOut">
              <a:rPr lang="en-US" altLang="en-US"/>
              <a:t>1/31/2022</a:t>
            </a:fld>
            <a:endParaRPr lang="en-US" altLang="en-US"/>
          </a:p>
        </p:txBody>
      </p:sp>
      <p:sp>
        <p:nvSpPr>
          <p:cNvPr id="5" name="Footer Placeholder 4">
            <a:extLst>
              <a:ext uri="{FF2B5EF4-FFF2-40B4-BE49-F238E27FC236}">
                <a16:creationId xmlns:a16="http://schemas.microsoft.com/office/drawing/2014/main" id="{0F744E08-79FB-4474-9912-200B6AEF4F47}"/>
              </a:ext>
            </a:extLst>
          </p:cNvPr>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a:extLst>
              <a:ext uri="{FF2B5EF4-FFF2-40B4-BE49-F238E27FC236}">
                <a16:creationId xmlns:a16="http://schemas.microsoft.com/office/drawing/2014/main" id="{DF5CD97D-F22B-49DB-858E-079DAB410862}"/>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E4BD2C1C-C9B5-4F8A-8835-8FA8AA704555}" type="slidenum">
              <a:rPr lang="en-US" altLang="en-US"/>
              <a:t>‹#›</a:t>
            </a:fld>
            <a:endParaRPr lang="en-US" altLang="en-US"/>
          </a:p>
        </p:txBody>
      </p:sp>
    </p:spTree>
    <p:extLst>
      <p:ext uri="{BB962C8B-B14F-4D97-AF65-F5344CB8AC3E}">
        <p14:creationId xmlns:p14="http://schemas.microsoft.com/office/powerpoint/2010/main" val="1393317588"/>
      </p:ext>
    </p:extLst>
  </p:cSld>
  <p:clrMapOvr>
    <a:masterClrMapping/>
  </p:clrMapOvr>
  <p:transition spd="med">
    <p:fade/>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95CBA54-07CD-4F9E-BFFE-6BD40AFD09DB}"/>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178876DE-3172-4F41-AEED-AFE08B557264}" type="datetimeFigureOut">
              <a:rPr lang="en-US" altLang="en-US"/>
              <a:t>1/31/2022</a:t>
            </a:fld>
            <a:endParaRPr lang="en-US" altLang="en-US"/>
          </a:p>
        </p:txBody>
      </p:sp>
      <p:sp>
        <p:nvSpPr>
          <p:cNvPr id="5" name="Footer Placeholder 4">
            <a:extLst>
              <a:ext uri="{FF2B5EF4-FFF2-40B4-BE49-F238E27FC236}">
                <a16:creationId xmlns:a16="http://schemas.microsoft.com/office/drawing/2014/main" id="{ADD0DE98-EED2-4EE8-9BE8-313FC98B6EE0}"/>
              </a:ext>
            </a:extLst>
          </p:cNvPr>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a:extLst>
              <a:ext uri="{FF2B5EF4-FFF2-40B4-BE49-F238E27FC236}">
                <a16:creationId xmlns:a16="http://schemas.microsoft.com/office/drawing/2014/main" id="{040B74D5-1C07-47D6-88E9-9018472B6D1E}"/>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3AFEF977-8177-476B-8837-1469C44F621B}" type="slidenum">
              <a:rPr lang="en-US" altLang="en-US"/>
              <a:t>‹#›</a:t>
            </a:fld>
            <a:endParaRPr lang="en-US" altLang="en-US"/>
          </a:p>
        </p:txBody>
      </p:sp>
    </p:spTree>
    <p:extLst>
      <p:ext uri="{BB962C8B-B14F-4D97-AF65-F5344CB8AC3E}">
        <p14:creationId xmlns:p14="http://schemas.microsoft.com/office/powerpoint/2010/main" val="3872830634"/>
      </p:ext>
    </p:extLst>
  </p:cSld>
  <p:clrMapOvr>
    <a:masterClrMapping/>
  </p:clrMapOvr>
  <p:transition spd="med">
    <p:fade/>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57113AD4-A1D2-461D-8DD9-25986F472B07}"/>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43D43459-F52C-4E6B-A6DE-D916E6E683A4}" type="datetimeFigureOut">
              <a:rPr lang="en-US" altLang="en-US"/>
              <a:t>1/31/2022</a:t>
            </a:fld>
            <a:endParaRPr lang="en-US" altLang="en-US"/>
          </a:p>
        </p:txBody>
      </p:sp>
      <p:sp>
        <p:nvSpPr>
          <p:cNvPr id="6" name="Footer Placeholder 4">
            <a:extLst>
              <a:ext uri="{FF2B5EF4-FFF2-40B4-BE49-F238E27FC236}">
                <a16:creationId xmlns:a16="http://schemas.microsoft.com/office/drawing/2014/main" id="{A496BAF4-61C6-4391-A86B-DC195C17D58D}"/>
              </a:ext>
            </a:extLst>
          </p:cNvPr>
          <p:cNvSpPr>
            <a:spLocks noGrp="1"/>
          </p:cNvSpPr>
          <p:nvPr>
            <p:ph type="ftr" sz="quarter" idx="11"/>
          </p:nvPr>
        </p:nvSpPr>
        <p:spPr/>
        <p:txBody>
          <a:bodyPr/>
          <a:lstStyle>
            <a:lvl1pPr eaLnBrk="0" hangingPunct="0">
              <a:defRPr/>
            </a:lvl1pPr>
          </a:lstStyle>
          <a:p>
            <a:pPr>
              <a:defRPr/>
            </a:pPr>
            <a:endParaRPr lang="en-US"/>
          </a:p>
        </p:txBody>
      </p:sp>
      <p:sp>
        <p:nvSpPr>
          <p:cNvPr id="7" name="Slide Number Placeholder 5">
            <a:extLst>
              <a:ext uri="{FF2B5EF4-FFF2-40B4-BE49-F238E27FC236}">
                <a16:creationId xmlns:a16="http://schemas.microsoft.com/office/drawing/2014/main" id="{EDC98302-F414-4582-AA17-B6C67F020099}"/>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010ADA07-0908-4A0F-A36E-F6D3051AF3F3}" type="slidenum">
              <a:rPr lang="en-US" altLang="en-US"/>
              <a:t>‹#›</a:t>
            </a:fld>
            <a:endParaRPr lang="en-US" altLang="en-US"/>
          </a:p>
        </p:txBody>
      </p:sp>
    </p:spTree>
    <p:extLst>
      <p:ext uri="{BB962C8B-B14F-4D97-AF65-F5344CB8AC3E}">
        <p14:creationId xmlns:p14="http://schemas.microsoft.com/office/powerpoint/2010/main" val="1456989388"/>
      </p:ext>
    </p:extLst>
  </p:cSld>
  <p:clrMapOvr>
    <a:masterClrMapping/>
  </p:clrMapOvr>
  <p:transition spd="med">
    <p:fade/>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24996039-20B3-470F-8DE1-75441F69F34C}"/>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CE4529A3-C15D-4711-9461-EED407662D64}" type="datetimeFigureOut">
              <a:rPr lang="en-US" altLang="en-US"/>
              <a:t>1/31/2022</a:t>
            </a:fld>
            <a:endParaRPr lang="en-US" altLang="en-US"/>
          </a:p>
        </p:txBody>
      </p:sp>
      <p:sp>
        <p:nvSpPr>
          <p:cNvPr id="8" name="Footer Placeholder 4">
            <a:extLst>
              <a:ext uri="{FF2B5EF4-FFF2-40B4-BE49-F238E27FC236}">
                <a16:creationId xmlns:a16="http://schemas.microsoft.com/office/drawing/2014/main" id="{1547AD00-B5FB-4798-B579-D6E708A1405A}"/>
              </a:ext>
            </a:extLst>
          </p:cNvPr>
          <p:cNvSpPr>
            <a:spLocks noGrp="1"/>
          </p:cNvSpPr>
          <p:nvPr>
            <p:ph type="ftr" sz="quarter" idx="11"/>
          </p:nvPr>
        </p:nvSpPr>
        <p:spPr/>
        <p:txBody>
          <a:bodyPr/>
          <a:lstStyle>
            <a:lvl1pPr eaLnBrk="0" hangingPunct="0">
              <a:defRPr/>
            </a:lvl1pPr>
          </a:lstStyle>
          <a:p>
            <a:pPr>
              <a:defRPr/>
            </a:pPr>
            <a:endParaRPr lang="en-US"/>
          </a:p>
        </p:txBody>
      </p:sp>
      <p:sp>
        <p:nvSpPr>
          <p:cNvPr id="9" name="Slide Number Placeholder 5">
            <a:extLst>
              <a:ext uri="{FF2B5EF4-FFF2-40B4-BE49-F238E27FC236}">
                <a16:creationId xmlns:a16="http://schemas.microsoft.com/office/drawing/2014/main" id="{B534AE28-23A7-49C4-8401-5749A6A210B4}"/>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85D64E63-B741-4369-85B4-0773E613F128}" type="slidenum">
              <a:rPr lang="en-US" altLang="en-US"/>
              <a:t>‹#›</a:t>
            </a:fld>
            <a:endParaRPr lang="en-US" altLang="en-US"/>
          </a:p>
        </p:txBody>
      </p:sp>
    </p:spTree>
    <p:extLst>
      <p:ext uri="{BB962C8B-B14F-4D97-AF65-F5344CB8AC3E}">
        <p14:creationId xmlns:p14="http://schemas.microsoft.com/office/powerpoint/2010/main" val="72886628"/>
      </p:ext>
    </p:extLst>
  </p:cSld>
  <p:clrMapOvr>
    <a:masterClrMapping/>
  </p:clrMapOvr>
  <p:transition spd="med">
    <p:fade/>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7213C905-1173-45DA-B025-C07B451B4FD7}"/>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5D527CFB-0173-4B4E-9D7F-AB98315C05E8}" type="datetimeFigureOut">
              <a:rPr lang="en-US" altLang="en-US"/>
              <a:t>1/31/2022</a:t>
            </a:fld>
            <a:endParaRPr lang="en-US" altLang="en-US"/>
          </a:p>
        </p:txBody>
      </p:sp>
      <p:sp>
        <p:nvSpPr>
          <p:cNvPr id="4" name="Footer Placeholder 4">
            <a:extLst>
              <a:ext uri="{FF2B5EF4-FFF2-40B4-BE49-F238E27FC236}">
                <a16:creationId xmlns:a16="http://schemas.microsoft.com/office/drawing/2014/main" id="{935940E4-7F5B-4981-A355-65E09FD84E36}"/>
              </a:ext>
            </a:extLst>
          </p:cNvPr>
          <p:cNvSpPr>
            <a:spLocks noGrp="1"/>
          </p:cNvSpPr>
          <p:nvPr>
            <p:ph type="ftr" sz="quarter" idx="11"/>
          </p:nvPr>
        </p:nvSpPr>
        <p:spPr/>
        <p:txBody>
          <a:bodyPr/>
          <a:lstStyle>
            <a:lvl1pPr eaLnBrk="0" hangingPunct="0">
              <a:defRPr/>
            </a:lvl1pPr>
          </a:lstStyle>
          <a:p>
            <a:pPr>
              <a:defRPr/>
            </a:pPr>
            <a:endParaRPr lang="en-US"/>
          </a:p>
        </p:txBody>
      </p:sp>
      <p:sp>
        <p:nvSpPr>
          <p:cNvPr id="5" name="Slide Number Placeholder 5">
            <a:extLst>
              <a:ext uri="{FF2B5EF4-FFF2-40B4-BE49-F238E27FC236}">
                <a16:creationId xmlns:a16="http://schemas.microsoft.com/office/drawing/2014/main" id="{BC0B91AF-3132-4E91-9C57-2995262F4191}"/>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2635992D-54EE-41AE-9F44-5CFF346A5E14}" type="slidenum">
              <a:rPr lang="en-US" altLang="en-US"/>
              <a:t>‹#›</a:t>
            </a:fld>
            <a:endParaRPr lang="en-US" altLang="en-US"/>
          </a:p>
        </p:txBody>
      </p:sp>
    </p:spTree>
    <p:extLst>
      <p:ext uri="{BB962C8B-B14F-4D97-AF65-F5344CB8AC3E}">
        <p14:creationId xmlns:p14="http://schemas.microsoft.com/office/powerpoint/2010/main" val="2175626571"/>
      </p:ext>
    </p:extLst>
  </p:cSld>
  <p:clrMapOvr>
    <a:masterClrMapping/>
  </p:clrMapOvr>
  <p:transition spd="med">
    <p:fade/>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C0AB27BF-2999-4C04-A85D-FB4EC59B4E0E}"/>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0B2A6345-C3F3-4E8A-AEA8-80744B7F842E}" type="datetimeFigureOut">
              <a:rPr lang="en-US" altLang="en-US"/>
              <a:t>1/31/2022</a:t>
            </a:fld>
            <a:endParaRPr lang="en-US" altLang="en-US"/>
          </a:p>
        </p:txBody>
      </p:sp>
      <p:sp>
        <p:nvSpPr>
          <p:cNvPr id="3" name="Footer Placeholder 4">
            <a:extLst>
              <a:ext uri="{FF2B5EF4-FFF2-40B4-BE49-F238E27FC236}">
                <a16:creationId xmlns:a16="http://schemas.microsoft.com/office/drawing/2014/main" id="{23E0BD2C-B761-4B71-BE0C-9418A74379CC}"/>
              </a:ext>
            </a:extLst>
          </p:cNvPr>
          <p:cNvSpPr>
            <a:spLocks noGrp="1"/>
          </p:cNvSpPr>
          <p:nvPr>
            <p:ph type="ftr" sz="quarter" idx="11"/>
          </p:nvPr>
        </p:nvSpPr>
        <p:spPr/>
        <p:txBody>
          <a:bodyPr/>
          <a:lstStyle>
            <a:lvl1pPr eaLnBrk="0" hangingPunct="0">
              <a:defRPr/>
            </a:lvl1pPr>
          </a:lstStyle>
          <a:p>
            <a:pPr>
              <a:defRPr/>
            </a:pPr>
            <a:endParaRPr lang="en-US"/>
          </a:p>
        </p:txBody>
      </p:sp>
      <p:sp>
        <p:nvSpPr>
          <p:cNvPr id="4" name="Slide Number Placeholder 5">
            <a:extLst>
              <a:ext uri="{FF2B5EF4-FFF2-40B4-BE49-F238E27FC236}">
                <a16:creationId xmlns:a16="http://schemas.microsoft.com/office/drawing/2014/main" id="{91C75B6F-68A2-40DE-9987-5C82F7D2BE45}"/>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0A1071C1-DC90-4ECF-8B9D-F557A1085C49}" type="slidenum">
              <a:rPr lang="en-US" altLang="en-US"/>
              <a:t>‹#›</a:t>
            </a:fld>
            <a:endParaRPr lang="en-US" altLang="en-US"/>
          </a:p>
        </p:txBody>
      </p:sp>
    </p:spTree>
    <p:extLst>
      <p:ext uri="{BB962C8B-B14F-4D97-AF65-F5344CB8AC3E}">
        <p14:creationId xmlns:p14="http://schemas.microsoft.com/office/powerpoint/2010/main" val="3318032975"/>
      </p:ext>
    </p:extLst>
  </p:cSld>
  <p:clrMapOvr>
    <a:masterClrMapping/>
  </p:clrMapOvr>
  <p:transition spd="med">
    <p:fade/>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871C9F11-C882-4FFD-9F53-F843888F59F9}"/>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4802D48B-2BAE-43DC-B575-6EB9062BEE28}" type="datetimeFigureOut">
              <a:rPr lang="en-US" altLang="en-US"/>
              <a:t>1/31/2022</a:t>
            </a:fld>
            <a:endParaRPr lang="en-US" altLang="en-US"/>
          </a:p>
        </p:txBody>
      </p:sp>
      <p:sp>
        <p:nvSpPr>
          <p:cNvPr id="6" name="Footer Placeholder 4">
            <a:extLst>
              <a:ext uri="{FF2B5EF4-FFF2-40B4-BE49-F238E27FC236}">
                <a16:creationId xmlns:a16="http://schemas.microsoft.com/office/drawing/2014/main" id="{42FEDA76-241E-433A-B7BC-46973ECBDA2F}"/>
              </a:ext>
            </a:extLst>
          </p:cNvPr>
          <p:cNvSpPr>
            <a:spLocks noGrp="1"/>
          </p:cNvSpPr>
          <p:nvPr>
            <p:ph type="ftr" sz="quarter" idx="11"/>
          </p:nvPr>
        </p:nvSpPr>
        <p:spPr/>
        <p:txBody>
          <a:bodyPr/>
          <a:lstStyle>
            <a:lvl1pPr eaLnBrk="0" hangingPunct="0">
              <a:defRPr/>
            </a:lvl1pPr>
          </a:lstStyle>
          <a:p>
            <a:pPr>
              <a:defRPr/>
            </a:pPr>
            <a:endParaRPr lang="en-US"/>
          </a:p>
        </p:txBody>
      </p:sp>
      <p:sp>
        <p:nvSpPr>
          <p:cNvPr id="7" name="Slide Number Placeholder 5">
            <a:extLst>
              <a:ext uri="{FF2B5EF4-FFF2-40B4-BE49-F238E27FC236}">
                <a16:creationId xmlns:a16="http://schemas.microsoft.com/office/drawing/2014/main" id="{464D5467-B7FF-4FF1-909E-27AD0D4DADF0}"/>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5E12E24C-C0D3-40C2-AEC9-C933A6D8F76E}" type="slidenum">
              <a:rPr lang="en-US" altLang="en-US"/>
              <a:t>‹#›</a:t>
            </a:fld>
            <a:endParaRPr lang="en-US" altLang="en-US"/>
          </a:p>
        </p:txBody>
      </p:sp>
    </p:spTree>
    <p:extLst>
      <p:ext uri="{BB962C8B-B14F-4D97-AF65-F5344CB8AC3E}">
        <p14:creationId xmlns:p14="http://schemas.microsoft.com/office/powerpoint/2010/main" val="993826010"/>
      </p:ext>
    </p:extLst>
  </p:cSld>
  <p:clrMapOvr>
    <a:masterClrMapping/>
  </p:clrMapOvr>
  <p:transition spd="med">
    <p:fade/>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B3AE0B18-AD8D-4ED0-B70B-0F6A9CEC6480}"/>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7DB2088A-F77D-45A9-B2E8-411C03BC4049}" type="datetimeFigureOut">
              <a:rPr lang="en-US" altLang="en-US"/>
              <a:t>1/31/2022</a:t>
            </a:fld>
            <a:endParaRPr lang="en-US" altLang="en-US"/>
          </a:p>
        </p:txBody>
      </p:sp>
      <p:sp>
        <p:nvSpPr>
          <p:cNvPr id="6" name="Footer Placeholder 4">
            <a:extLst>
              <a:ext uri="{FF2B5EF4-FFF2-40B4-BE49-F238E27FC236}">
                <a16:creationId xmlns:a16="http://schemas.microsoft.com/office/drawing/2014/main" id="{411CFF00-9012-456E-A977-40F1BE94198B}"/>
              </a:ext>
            </a:extLst>
          </p:cNvPr>
          <p:cNvSpPr>
            <a:spLocks noGrp="1"/>
          </p:cNvSpPr>
          <p:nvPr>
            <p:ph type="ftr" sz="quarter" idx="11"/>
          </p:nvPr>
        </p:nvSpPr>
        <p:spPr/>
        <p:txBody>
          <a:bodyPr/>
          <a:lstStyle>
            <a:lvl1pPr eaLnBrk="0" hangingPunct="0">
              <a:defRPr/>
            </a:lvl1pPr>
          </a:lstStyle>
          <a:p>
            <a:pPr>
              <a:defRPr/>
            </a:pPr>
            <a:endParaRPr lang="en-US"/>
          </a:p>
        </p:txBody>
      </p:sp>
      <p:sp>
        <p:nvSpPr>
          <p:cNvPr id="7" name="Slide Number Placeholder 5">
            <a:extLst>
              <a:ext uri="{FF2B5EF4-FFF2-40B4-BE49-F238E27FC236}">
                <a16:creationId xmlns:a16="http://schemas.microsoft.com/office/drawing/2014/main" id="{38224954-DEC6-49FE-ABF1-9802ECF002FA}"/>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53F723AF-05A0-44AC-86A4-41328C39908D}" type="slidenum">
              <a:rPr lang="en-US" altLang="en-US"/>
              <a:t>‹#›</a:t>
            </a:fld>
            <a:endParaRPr lang="en-US" altLang="en-US"/>
          </a:p>
        </p:txBody>
      </p:sp>
    </p:spTree>
    <p:extLst>
      <p:ext uri="{BB962C8B-B14F-4D97-AF65-F5344CB8AC3E}">
        <p14:creationId xmlns:p14="http://schemas.microsoft.com/office/powerpoint/2010/main" val="1496840214"/>
      </p:ext>
    </p:extLst>
  </p:cSld>
  <p:clrMapOvr>
    <a:masterClrMapping/>
  </p:clrMapOvr>
  <p:transition spd="med">
    <p:fade/>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C8B649B-23A5-46C2-AF9B-EA44899C66EA}"/>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55E7BA29-488C-414F-810A-EBB34E5A688E}" type="datetimeFigureOut">
              <a:rPr lang="en-US" altLang="en-US"/>
              <a:t>1/31/2022</a:t>
            </a:fld>
            <a:endParaRPr lang="en-US" altLang="en-US"/>
          </a:p>
        </p:txBody>
      </p:sp>
      <p:sp>
        <p:nvSpPr>
          <p:cNvPr id="5" name="Footer Placeholder 4">
            <a:extLst>
              <a:ext uri="{FF2B5EF4-FFF2-40B4-BE49-F238E27FC236}">
                <a16:creationId xmlns:a16="http://schemas.microsoft.com/office/drawing/2014/main" id="{203CBAD2-F40D-4D91-80B9-377FD359D511}"/>
              </a:ext>
            </a:extLst>
          </p:cNvPr>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a:extLst>
              <a:ext uri="{FF2B5EF4-FFF2-40B4-BE49-F238E27FC236}">
                <a16:creationId xmlns:a16="http://schemas.microsoft.com/office/drawing/2014/main" id="{67C59C1F-164A-4B35-8D49-8212F73CD5B5}"/>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E0728356-9284-4BBA-A302-0698769DC6F8}" type="slidenum">
              <a:rPr lang="en-US" altLang="en-US"/>
              <a:t>‹#›</a:t>
            </a:fld>
            <a:endParaRPr lang="en-US" altLang="en-US"/>
          </a:p>
        </p:txBody>
      </p:sp>
    </p:spTree>
    <p:extLst>
      <p:ext uri="{BB962C8B-B14F-4D97-AF65-F5344CB8AC3E}">
        <p14:creationId xmlns:p14="http://schemas.microsoft.com/office/powerpoint/2010/main" val="1442632503"/>
      </p:ext>
    </p:extLst>
  </p:cSld>
  <p:clrMapOvr>
    <a:masterClrMapping/>
  </p:clrMapOvr>
  <p:transition spd="med">
    <p:fade/>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200ED84-DB50-47E4-BFCD-913860621861}"/>
              </a:ext>
            </a:extLst>
          </p:cNvPr>
          <p:cNvSpPr>
            <a:spLocks noGrp="1"/>
          </p:cNvSpPr>
          <p:nvPr>
            <p:ph type="dt" sz="half" idx="10"/>
          </p:nvPr>
        </p:nvSpPr>
        <p:spPr/>
        <p:txBody>
          <a:bodyPr/>
          <a:lstStyle>
            <a:lvl1pPr algn="ctr" eaLnBrk="0" hangingPunct="0">
              <a:defRPr>
                <a:latin typeface="Arial" panose="020b0604020202020204" pitchFamily="34" charset="0"/>
              </a:defRPr>
            </a:lvl1pPr>
          </a:lstStyle>
          <a:p>
            <a:fld id="{39433F38-3F5B-45DF-8299-4C5A431C9A51}" type="datetimeFigureOut">
              <a:rPr lang="en-US" altLang="en-US"/>
              <a:t>1/31/2022</a:t>
            </a:fld>
            <a:endParaRPr lang="en-US" altLang="en-US"/>
          </a:p>
        </p:txBody>
      </p:sp>
      <p:sp>
        <p:nvSpPr>
          <p:cNvPr id="5" name="Footer Placeholder 4">
            <a:extLst>
              <a:ext uri="{FF2B5EF4-FFF2-40B4-BE49-F238E27FC236}">
                <a16:creationId xmlns:a16="http://schemas.microsoft.com/office/drawing/2014/main" id="{8872285B-3604-49B4-BFD7-9B69AEF14ADF}"/>
              </a:ext>
            </a:extLst>
          </p:cNvPr>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a:extLst>
              <a:ext uri="{FF2B5EF4-FFF2-40B4-BE49-F238E27FC236}">
                <a16:creationId xmlns:a16="http://schemas.microsoft.com/office/drawing/2014/main" id="{35A210B7-3F7D-4C42-99D5-0FF7024C6C6C}"/>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59721846-924C-40B4-A784-C63FB4269E6C}" type="slidenum">
              <a:rPr lang="en-US" altLang="en-US"/>
              <a:t>‹#›</a:t>
            </a:fld>
            <a:endParaRPr lang="en-US" altLang="en-US"/>
          </a:p>
        </p:txBody>
      </p:sp>
    </p:spTree>
    <p:extLst>
      <p:ext uri="{BB962C8B-B14F-4D97-AF65-F5344CB8AC3E}">
        <p14:creationId xmlns:p14="http://schemas.microsoft.com/office/powerpoint/2010/main" val="1362837284"/>
      </p:ext>
    </p:extLst>
  </p:cSld>
  <p:clrMapOvr>
    <a:masterClrMapping/>
  </p:clrMapOvr>
  <p:transition spd="med">
    <p:fade/>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24E5D54-6D91-4674-9F26-AC3375532BC0}"/>
              </a:ext>
            </a:extLst>
          </p:cNvPr>
          <p:cNvSpPr>
            <a:spLocks noGrp="1"/>
          </p:cNvSpPr>
          <p:nvPr>
            <p:ph type="dt" sz="half" idx="10"/>
          </p:nvPr>
        </p:nvSpPr>
        <p:spPr/>
        <p:txBody>
          <a:bodyPr/>
          <a:lstStyle>
            <a:lvl1pPr>
              <a:defRPr/>
            </a:lvl1pPr>
          </a:lstStyle>
          <a:p>
            <a:pPr>
              <a:defRPr/>
            </a:pPr>
            <a:fld id="{6DDE1BD3-B6E6-4D87-A6CD-A7D1AB210656}" type="datetimeFigureOut">
              <a:rPr lang="en-US" altLang="en-US"/>
              <a:pPr>
                <a:defRPr/>
              </a:pPr>
              <a:t>1/31/2022</a:t>
            </a:fld>
            <a:endParaRPr lang="en-GB" altLang="en-US"/>
          </a:p>
        </p:txBody>
      </p:sp>
      <p:sp>
        <p:nvSpPr>
          <p:cNvPr id="5" name="Footer Placeholder 4">
            <a:extLst>
              <a:ext uri="{FF2B5EF4-FFF2-40B4-BE49-F238E27FC236}">
                <a16:creationId xmlns:a16="http://schemas.microsoft.com/office/drawing/2014/main" id="{2A0D0A7B-B51A-4358-B206-EC4A8EC6812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414816B-CBCF-45C8-B9C0-A52084C2AF39}"/>
              </a:ext>
            </a:extLst>
          </p:cNvPr>
          <p:cNvSpPr>
            <a:spLocks noGrp="1"/>
          </p:cNvSpPr>
          <p:nvPr>
            <p:ph type="sldNum" sz="quarter" idx="12"/>
          </p:nvPr>
        </p:nvSpPr>
        <p:spPr/>
        <p:txBody>
          <a:bodyPr/>
          <a:lstStyle>
            <a:lvl1pPr>
              <a:defRPr/>
            </a:lvl1pPr>
          </a:lstStyle>
          <a:p>
            <a:pPr>
              <a:defRPr/>
            </a:pPr>
            <a:fld id="{270B299D-1A2F-411D-B208-3AB80D266990}" type="slidenum">
              <a:rPr lang="en-GB" altLang="en-US"/>
              <a:pPr>
                <a:defRPr/>
              </a:pPr>
              <a:t>‹#›</a:t>
            </a:fld>
            <a:endParaRPr lang="en-GB" altLang="en-US"/>
          </a:p>
        </p:txBody>
      </p:sp>
    </p:spTree>
    <p:extLst>
      <p:ext uri="{BB962C8B-B14F-4D97-AF65-F5344CB8AC3E}">
        <p14:creationId xmlns:p14="http://schemas.microsoft.com/office/powerpoint/2010/main" val="2316915337"/>
      </p:ext>
    </p:extLst>
  </p:cSld>
  <p:clrMapOvr>
    <a:masterClrMapping/>
  </p:clrMapOvr>
  <p:transition spd="med">
    <p:fade/>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810AB4-EB4A-47E9-854F-E3937D6151B4}"/>
              </a:ext>
            </a:extLst>
          </p:cNvPr>
          <p:cNvSpPr>
            <a:spLocks noGrp="1"/>
          </p:cNvSpPr>
          <p:nvPr>
            <p:ph type="dt" sz="half" idx="10"/>
          </p:nvPr>
        </p:nvSpPr>
        <p:spPr/>
        <p:txBody>
          <a:bodyPr/>
          <a:lstStyle>
            <a:lvl1pPr>
              <a:defRPr/>
            </a:lvl1pPr>
          </a:lstStyle>
          <a:p>
            <a:pPr>
              <a:defRPr/>
            </a:pPr>
            <a:fld id="{C74F4EE6-B356-4A07-A8D6-E13C8F3D27A9}" type="datetimeFigureOut">
              <a:rPr lang="en-US" altLang="en-US"/>
              <a:pPr>
                <a:defRPr/>
              </a:pPr>
              <a:t>1/31/2022</a:t>
            </a:fld>
            <a:endParaRPr lang="en-GB" altLang="en-US"/>
          </a:p>
        </p:txBody>
      </p:sp>
      <p:sp>
        <p:nvSpPr>
          <p:cNvPr id="5" name="Footer Placeholder 4">
            <a:extLst>
              <a:ext uri="{FF2B5EF4-FFF2-40B4-BE49-F238E27FC236}">
                <a16:creationId xmlns:a16="http://schemas.microsoft.com/office/drawing/2014/main" id="{3E7538D5-822C-41E5-83C0-042FFAF7355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6DE7A7A-ECE0-484D-B510-B4253E87EB6B}"/>
              </a:ext>
            </a:extLst>
          </p:cNvPr>
          <p:cNvSpPr>
            <a:spLocks noGrp="1"/>
          </p:cNvSpPr>
          <p:nvPr>
            <p:ph type="sldNum" sz="quarter" idx="12"/>
          </p:nvPr>
        </p:nvSpPr>
        <p:spPr/>
        <p:txBody>
          <a:bodyPr/>
          <a:lstStyle>
            <a:lvl1pPr>
              <a:defRPr/>
            </a:lvl1pPr>
          </a:lstStyle>
          <a:p>
            <a:pPr>
              <a:defRPr/>
            </a:pPr>
            <a:fld id="{B75BC714-FB1F-4999-BD7A-8C93192A62D5}" type="slidenum">
              <a:rPr lang="en-GB" altLang="en-US"/>
              <a:pPr>
                <a:defRPr/>
              </a:pPr>
              <a:t>‹#›</a:t>
            </a:fld>
            <a:endParaRPr lang="en-GB" altLang="en-US"/>
          </a:p>
        </p:txBody>
      </p:sp>
    </p:spTree>
    <p:extLst>
      <p:ext uri="{BB962C8B-B14F-4D97-AF65-F5344CB8AC3E}">
        <p14:creationId xmlns:p14="http://schemas.microsoft.com/office/powerpoint/2010/main" val="351021169"/>
      </p:ext>
    </p:extLst>
  </p:cSld>
  <p:clrMapOvr>
    <a:masterClrMapping/>
  </p:clrMapOvr>
  <p:transition spd="med">
    <p:fade/>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7E9043-5A4A-474B-A588-9ED7E9A2DBA4}"/>
              </a:ext>
            </a:extLst>
          </p:cNvPr>
          <p:cNvSpPr>
            <a:spLocks noGrp="1"/>
          </p:cNvSpPr>
          <p:nvPr>
            <p:ph type="dt" sz="half" idx="10"/>
          </p:nvPr>
        </p:nvSpPr>
        <p:spPr/>
        <p:txBody>
          <a:bodyPr/>
          <a:lstStyle>
            <a:lvl1pPr>
              <a:defRPr/>
            </a:lvl1pPr>
          </a:lstStyle>
          <a:p>
            <a:pPr>
              <a:defRPr/>
            </a:pPr>
            <a:fld id="{F0365B99-5FCF-4E72-B5CA-EBA4FC88F489}" type="datetimeFigureOut">
              <a:rPr lang="en-US" altLang="en-US"/>
              <a:pPr>
                <a:defRPr/>
              </a:pPr>
              <a:t>1/31/2022</a:t>
            </a:fld>
            <a:endParaRPr lang="en-GB" altLang="en-US"/>
          </a:p>
        </p:txBody>
      </p:sp>
      <p:sp>
        <p:nvSpPr>
          <p:cNvPr id="5" name="Footer Placeholder 4">
            <a:extLst>
              <a:ext uri="{FF2B5EF4-FFF2-40B4-BE49-F238E27FC236}">
                <a16:creationId xmlns:a16="http://schemas.microsoft.com/office/drawing/2014/main" id="{A71FB2C0-22E3-41B6-9C2A-5B97A11A6B0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F856611-31AA-49EA-B35F-A4FCB946FAC1}"/>
              </a:ext>
            </a:extLst>
          </p:cNvPr>
          <p:cNvSpPr>
            <a:spLocks noGrp="1"/>
          </p:cNvSpPr>
          <p:nvPr>
            <p:ph type="sldNum" sz="quarter" idx="12"/>
          </p:nvPr>
        </p:nvSpPr>
        <p:spPr/>
        <p:txBody>
          <a:bodyPr/>
          <a:lstStyle>
            <a:lvl1pPr>
              <a:defRPr/>
            </a:lvl1pPr>
          </a:lstStyle>
          <a:p>
            <a:pPr>
              <a:defRPr/>
            </a:pPr>
            <a:fld id="{DAE5B694-FB4B-4B9F-A05A-D00FB84E50CE}" type="slidenum">
              <a:rPr lang="en-GB" altLang="en-US"/>
              <a:pPr>
                <a:defRPr/>
              </a:pPr>
              <a:t>‹#›</a:t>
            </a:fld>
            <a:endParaRPr lang="en-GB" altLang="en-US"/>
          </a:p>
        </p:txBody>
      </p:sp>
    </p:spTree>
    <p:extLst>
      <p:ext uri="{BB962C8B-B14F-4D97-AF65-F5344CB8AC3E}">
        <p14:creationId xmlns:p14="http://schemas.microsoft.com/office/powerpoint/2010/main" val="874651064"/>
      </p:ext>
    </p:extLst>
  </p:cSld>
  <p:clrMapOvr>
    <a:masterClrMapping/>
  </p:clrMapOvr>
  <p:transition spd="med">
    <p:fade/>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8463A6BB-C7E1-4448-AEEA-7DC25A0565C6}"/>
              </a:ext>
            </a:extLst>
          </p:cNvPr>
          <p:cNvSpPr>
            <a:spLocks noGrp="1"/>
          </p:cNvSpPr>
          <p:nvPr>
            <p:ph type="dt" sz="half" idx="10"/>
          </p:nvPr>
        </p:nvSpPr>
        <p:spPr/>
        <p:txBody>
          <a:bodyPr/>
          <a:lstStyle>
            <a:lvl1pPr>
              <a:defRPr/>
            </a:lvl1pPr>
          </a:lstStyle>
          <a:p>
            <a:pPr>
              <a:defRPr/>
            </a:pPr>
            <a:fld id="{D1C6927F-35EB-4719-B83F-555F7CB0A76D}" type="datetimeFigureOut">
              <a:rPr lang="en-US" altLang="en-US"/>
              <a:pPr>
                <a:defRPr/>
              </a:pPr>
              <a:t>1/31/2022</a:t>
            </a:fld>
            <a:endParaRPr lang="en-GB" altLang="en-US"/>
          </a:p>
        </p:txBody>
      </p:sp>
      <p:sp>
        <p:nvSpPr>
          <p:cNvPr id="6" name="Footer Placeholder 4">
            <a:extLst>
              <a:ext uri="{FF2B5EF4-FFF2-40B4-BE49-F238E27FC236}">
                <a16:creationId xmlns:a16="http://schemas.microsoft.com/office/drawing/2014/main" id="{82499FB8-EFEE-4C6F-AB9F-12F332A0F2A8}"/>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103E0ECA-91FB-48E2-99DE-0F8C524540D2}"/>
              </a:ext>
            </a:extLst>
          </p:cNvPr>
          <p:cNvSpPr>
            <a:spLocks noGrp="1"/>
          </p:cNvSpPr>
          <p:nvPr>
            <p:ph type="sldNum" sz="quarter" idx="12"/>
          </p:nvPr>
        </p:nvSpPr>
        <p:spPr/>
        <p:txBody>
          <a:bodyPr/>
          <a:lstStyle>
            <a:lvl1pPr>
              <a:defRPr/>
            </a:lvl1pPr>
          </a:lstStyle>
          <a:p>
            <a:pPr>
              <a:defRPr/>
            </a:pPr>
            <a:fld id="{2EF62975-EBE2-4729-A0EB-C15144A7A6F0}" type="slidenum">
              <a:rPr lang="en-GB" altLang="en-US"/>
              <a:pPr>
                <a:defRPr/>
              </a:pPr>
              <a:t>‹#›</a:t>
            </a:fld>
            <a:endParaRPr lang="en-GB" altLang="en-US"/>
          </a:p>
        </p:txBody>
      </p:sp>
    </p:spTree>
    <p:extLst>
      <p:ext uri="{BB962C8B-B14F-4D97-AF65-F5344CB8AC3E}">
        <p14:creationId xmlns:p14="http://schemas.microsoft.com/office/powerpoint/2010/main" val="2463128729"/>
      </p:ext>
    </p:extLst>
  </p:cSld>
  <p:clrMapOvr>
    <a:masterClrMapping/>
  </p:clrMapOvr>
  <p:transition spd="med">
    <p:fade/>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4FAEF685-823B-4AA4-85FB-3B81AAD81F21}"/>
              </a:ext>
            </a:extLst>
          </p:cNvPr>
          <p:cNvSpPr>
            <a:spLocks noGrp="1"/>
          </p:cNvSpPr>
          <p:nvPr>
            <p:ph type="dt" sz="half" idx="10"/>
          </p:nvPr>
        </p:nvSpPr>
        <p:spPr/>
        <p:txBody>
          <a:bodyPr/>
          <a:lstStyle>
            <a:lvl1pPr>
              <a:defRPr/>
            </a:lvl1pPr>
          </a:lstStyle>
          <a:p>
            <a:pPr>
              <a:defRPr/>
            </a:pPr>
            <a:fld id="{A6F96D73-7762-4BAD-BF51-52EEBF6BE1D3}" type="datetimeFigureOut">
              <a:rPr lang="en-US" altLang="en-US"/>
              <a:pPr>
                <a:defRPr/>
              </a:pPr>
              <a:t>1/31/2022</a:t>
            </a:fld>
            <a:endParaRPr lang="en-GB" altLang="en-US"/>
          </a:p>
        </p:txBody>
      </p:sp>
      <p:sp>
        <p:nvSpPr>
          <p:cNvPr id="8" name="Footer Placeholder 4">
            <a:extLst>
              <a:ext uri="{FF2B5EF4-FFF2-40B4-BE49-F238E27FC236}">
                <a16:creationId xmlns:a16="http://schemas.microsoft.com/office/drawing/2014/main" id="{B6924D4B-C2C9-4A6A-875A-6FAF9E5A3D5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0AFDFAC2-F751-448F-8804-4D9D150719C0}"/>
              </a:ext>
            </a:extLst>
          </p:cNvPr>
          <p:cNvSpPr>
            <a:spLocks noGrp="1"/>
          </p:cNvSpPr>
          <p:nvPr>
            <p:ph type="sldNum" sz="quarter" idx="12"/>
          </p:nvPr>
        </p:nvSpPr>
        <p:spPr/>
        <p:txBody>
          <a:bodyPr/>
          <a:lstStyle>
            <a:lvl1pPr>
              <a:defRPr/>
            </a:lvl1pPr>
          </a:lstStyle>
          <a:p>
            <a:pPr>
              <a:defRPr/>
            </a:pPr>
            <a:fld id="{63721329-87AD-4213-A67D-24646E493B4C}" type="slidenum">
              <a:rPr lang="en-GB" altLang="en-US"/>
              <a:pPr>
                <a:defRPr/>
              </a:pPr>
              <a:t>‹#›</a:t>
            </a:fld>
            <a:endParaRPr lang="en-GB" altLang="en-US"/>
          </a:p>
        </p:txBody>
      </p:sp>
    </p:spTree>
    <p:extLst>
      <p:ext uri="{BB962C8B-B14F-4D97-AF65-F5344CB8AC3E}">
        <p14:creationId xmlns:p14="http://schemas.microsoft.com/office/powerpoint/2010/main" val="2999742371"/>
      </p:ext>
    </p:extLst>
  </p:cSld>
  <p:clrMapOvr>
    <a:masterClrMapping/>
  </p:clrMapOvr>
  <p:transition spd="med">
    <p:fade/>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7080E785-4D04-4BFC-BA2E-14D7395F50BC}"/>
              </a:ext>
            </a:extLst>
          </p:cNvPr>
          <p:cNvSpPr>
            <a:spLocks noGrp="1"/>
          </p:cNvSpPr>
          <p:nvPr>
            <p:ph type="dt" sz="half" idx="10"/>
          </p:nvPr>
        </p:nvSpPr>
        <p:spPr/>
        <p:txBody>
          <a:bodyPr/>
          <a:lstStyle>
            <a:lvl1pPr>
              <a:defRPr/>
            </a:lvl1pPr>
          </a:lstStyle>
          <a:p>
            <a:pPr>
              <a:defRPr/>
            </a:pPr>
            <a:fld id="{5931A3D9-DC27-4483-AA59-ADA63ECCE19C}" type="datetimeFigureOut">
              <a:rPr lang="en-US" altLang="en-US"/>
              <a:pPr>
                <a:defRPr/>
              </a:pPr>
              <a:t>1/31/2022</a:t>
            </a:fld>
            <a:endParaRPr lang="en-GB" altLang="en-US"/>
          </a:p>
        </p:txBody>
      </p:sp>
      <p:sp>
        <p:nvSpPr>
          <p:cNvPr id="4" name="Footer Placeholder 4">
            <a:extLst>
              <a:ext uri="{FF2B5EF4-FFF2-40B4-BE49-F238E27FC236}">
                <a16:creationId xmlns:a16="http://schemas.microsoft.com/office/drawing/2014/main" id="{0DAF2140-62AE-435B-8986-76E888A41970}"/>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77552D18-AE57-46C3-B9D9-650DD7EC9E27}"/>
              </a:ext>
            </a:extLst>
          </p:cNvPr>
          <p:cNvSpPr>
            <a:spLocks noGrp="1"/>
          </p:cNvSpPr>
          <p:nvPr>
            <p:ph type="sldNum" sz="quarter" idx="12"/>
          </p:nvPr>
        </p:nvSpPr>
        <p:spPr/>
        <p:txBody>
          <a:bodyPr/>
          <a:lstStyle>
            <a:lvl1pPr>
              <a:defRPr/>
            </a:lvl1pPr>
          </a:lstStyle>
          <a:p>
            <a:pPr>
              <a:defRPr/>
            </a:pPr>
            <a:fld id="{87E41AA2-1C80-4F32-A15D-9D0162126E62}" type="slidenum">
              <a:rPr lang="en-GB" altLang="en-US"/>
              <a:pPr>
                <a:defRPr/>
              </a:pPr>
              <a:t>‹#›</a:t>
            </a:fld>
            <a:endParaRPr lang="en-GB" altLang="en-US"/>
          </a:p>
        </p:txBody>
      </p:sp>
    </p:spTree>
    <p:extLst>
      <p:ext uri="{BB962C8B-B14F-4D97-AF65-F5344CB8AC3E}">
        <p14:creationId xmlns:p14="http://schemas.microsoft.com/office/powerpoint/2010/main" val="1228727937"/>
      </p:ext>
    </p:extLst>
  </p:cSld>
  <p:clrMapOvr>
    <a:masterClrMapping/>
  </p:clrMapOvr>
  <p:transition spd="med">
    <p:fade/>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617DB1CE-D672-4EBA-988F-3580012F02AF}"/>
              </a:ext>
            </a:extLst>
          </p:cNvPr>
          <p:cNvSpPr>
            <a:spLocks noGrp="1"/>
          </p:cNvSpPr>
          <p:nvPr>
            <p:ph type="dt" sz="half" idx="10"/>
          </p:nvPr>
        </p:nvSpPr>
        <p:spPr/>
        <p:txBody>
          <a:bodyPr/>
          <a:lstStyle>
            <a:lvl1pPr>
              <a:defRPr/>
            </a:lvl1pPr>
          </a:lstStyle>
          <a:p>
            <a:pPr>
              <a:defRPr/>
            </a:pPr>
            <a:fld id="{32625F81-41F1-40E5-801B-9EB8BCE85C7D}" type="datetimeFigureOut">
              <a:rPr lang="en-US" altLang="en-US"/>
              <a:pPr>
                <a:defRPr/>
              </a:pPr>
              <a:t>1/31/2022</a:t>
            </a:fld>
            <a:endParaRPr lang="en-GB" altLang="en-US"/>
          </a:p>
        </p:txBody>
      </p:sp>
      <p:sp>
        <p:nvSpPr>
          <p:cNvPr id="3" name="Footer Placeholder 4">
            <a:extLst>
              <a:ext uri="{FF2B5EF4-FFF2-40B4-BE49-F238E27FC236}">
                <a16:creationId xmlns:a16="http://schemas.microsoft.com/office/drawing/2014/main" id="{94FF0183-C89B-4A7C-8720-A4D605E1E4FC}"/>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ABAABD1D-F35D-48E3-A604-1B742CEBC800}"/>
              </a:ext>
            </a:extLst>
          </p:cNvPr>
          <p:cNvSpPr>
            <a:spLocks noGrp="1"/>
          </p:cNvSpPr>
          <p:nvPr>
            <p:ph type="sldNum" sz="quarter" idx="12"/>
          </p:nvPr>
        </p:nvSpPr>
        <p:spPr/>
        <p:txBody>
          <a:bodyPr/>
          <a:lstStyle>
            <a:lvl1pPr>
              <a:defRPr/>
            </a:lvl1pPr>
          </a:lstStyle>
          <a:p>
            <a:pPr>
              <a:defRPr/>
            </a:pPr>
            <a:fld id="{331C5371-CC34-4635-AAAB-21D34B2E498B}" type="slidenum">
              <a:rPr lang="en-GB" altLang="en-US"/>
              <a:pPr>
                <a:defRPr/>
              </a:pPr>
              <a:t>‹#›</a:t>
            </a:fld>
            <a:endParaRPr lang="en-GB" altLang="en-US"/>
          </a:p>
        </p:txBody>
      </p:sp>
    </p:spTree>
    <p:extLst>
      <p:ext uri="{BB962C8B-B14F-4D97-AF65-F5344CB8AC3E}">
        <p14:creationId xmlns:p14="http://schemas.microsoft.com/office/powerpoint/2010/main" val="2551997309"/>
      </p:ext>
    </p:extLst>
  </p:cSld>
  <p:clrMapOvr>
    <a:masterClrMapping/>
  </p:clrMapOvr>
  <p:transition spd="med">
    <p:fade/>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05F0A8AF-5F31-4BCE-8C6C-66437C0C409D}"/>
              </a:ext>
            </a:extLst>
          </p:cNvPr>
          <p:cNvSpPr>
            <a:spLocks noGrp="1"/>
          </p:cNvSpPr>
          <p:nvPr>
            <p:ph type="dt" sz="half" idx="10"/>
          </p:nvPr>
        </p:nvSpPr>
        <p:spPr/>
        <p:txBody>
          <a:bodyPr/>
          <a:lstStyle>
            <a:lvl1pPr>
              <a:defRPr/>
            </a:lvl1pPr>
          </a:lstStyle>
          <a:p>
            <a:pPr>
              <a:defRPr/>
            </a:pPr>
            <a:fld id="{3A0400A8-2246-4BD4-B4FD-69977190C38C}" type="datetimeFigureOut">
              <a:rPr lang="en-US" altLang="en-US"/>
              <a:pPr>
                <a:defRPr/>
              </a:pPr>
              <a:t>1/31/2022</a:t>
            </a:fld>
            <a:endParaRPr lang="en-GB" altLang="en-US"/>
          </a:p>
        </p:txBody>
      </p:sp>
      <p:sp>
        <p:nvSpPr>
          <p:cNvPr id="6" name="Footer Placeholder 4">
            <a:extLst>
              <a:ext uri="{FF2B5EF4-FFF2-40B4-BE49-F238E27FC236}">
                <a16:creationId xmlns:a16="http://schemas.microsoft.com/office/drawing/2014/main" id="{F3844CAB-9758-4785-9209-F84F8C4003A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DE08BC92-D59F-4C08-BFCF-678DA9F1A76E}"/>
              </a:ext>
            </a:extLst>
          </p:cNvPr>
          <p:cNvSpPr>
            <a:spLocks noGrp="1"/>
          </p:cNvSpPr>
          <p:nvPr>
            <p:ph type="sldNum" sz="quarter" idx="12"/>
          </p:nvPr>
        </p:nvSpPr>
        <p:spPr/>
        <p:txBody>
          <a:bodyPr/>
          <a:lstStyle>
            <a:lvl1pPr>
              <a:defRPr/>
            </a:lvl1pPr>
          </a:lstStyle>
          <a:p>
            <a:pPr>
              <a:defRPr/>
            </a:pPr>
            <a:fld id="{E070C7D4-F399-45A9-A383-609701B04820}" type="slidenum">
              <a:rPr lang="en-GB" altLang="en-US"/>
              <a:pPr>
                <a:defRPr/>
              </a:pPr>
              <a:t>‹#›</a:t>
            </a:fld>
            <a:endParaRPr lang="en-GB" altLang="en-US"/>
          </a:p>
        </p:txBody>
      </p:sp>
    </p:spTree>
    <p:extLst>
      <p:ext uri="{BB962C8B-B14F-4D97-AF65-F5344CB8AC3E}">
        <p14:creationId xmlns:p14="http://schemas.microsoft.com/office/powerpoint/2010/main" val="2512165948"/>
      </p:ext>
    </p:extLst>
  </p:cSld>
  <p:clrMapOvr>
    <a:masterClrMapping/>
  </p:clrMapOvr>
  <p:transition spd="med">
    <p:fade/>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8F351A7-6CFD-43C5-8563-54A01A539F60}"/>
              </a:ext>
            </a:extLst>
          </p:cNvPr>
          <p:cNvSpPr>
            <a:spLocks noGrp="1"/>
          </p:cNvSpPr>
          <p:nvPr>
            <p:ph type="dt" sz="half" idx="10"/>
          </p:nvPr>
        </p:nvSpPr>
        <p:spPr/>
        <p:txBody>
          <a:bodyPr/>
          <a:lstStyle>
            <a:lvl1pPr>
              <a:defRPr/>
            </a:lvl1pPr>
          </a:lstStyle>
          <a:p>
            <a:pPr>
              <a:defRPr/>
            </a:pPr>
            <a:fld id="{7A513A9C-9C54-46DF-B0D7-3C5607E6DCC4}" type="datetimeFigureOut">
              <a:rPr lang="en-US" altLang="en-US"/>
              <a:pPr>
                <a:defRPr/>
              </a:pPr>
              <a:t>1/31/2022</a:t>
            </a:fld>
            <a:endParaRPr lang="en-GB" altLang="en-US"/>
          </a:p>
        </p:txBody>
      </p:sp>
      <p:sp>
        <p:nvSpPr>
          <p:cNvPr id="6" name="Footer Placeholder 4">
            <a:extLst>
              <a:ext uri="{FF2B5EF4-FFF2-40B4-BE49-F238E27FC236}">
                <a16:creationId xmlns:a16="http://schemas.microsoft.com/office/drawing/2014/main" id="{E6B63352-C257-4816-88C5-5B0956E459D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5B1989C-62E4-4FD6-91E0-E02F0AA4ACBE}"/>
              </a:ext>
            </a:extLst>
          </p:cNvPr>
          <p:cNvSpPr>
            <a:spLocks noGrp="1"/>
          </p:cNvSpPr>
          <p:nvPr>
            <p:ph type="sldNum" sz="quarter" idx="12"/>
          </p:nvPr>
        </p:nvSpPr>
        <p:spPr/>
        <p:txBody>
          <a:bodyPr/>
          <a:lstStyle>
            <a:lvl1pPr>
              <a:defRPr/>
            </a:lvl1pPr>
          </a:lstStyle>
          <a:p>
            <a:pPr>
              <a:defRPr/>
            </a:pPr>
            <a:fld id="{FCDE37D4-FCD5-480D-A0C5-947E01007A12}" type="slidenum">
              <a:rPr lang="en-GB" altLang="en-US"/>
              <a:pPr>
                <a:defRPr/>
              </a:pPr>
              <a:t>‹#›</a:t>
            </a:fld>
            <a:endParaRPr lang="en-GB" altLang="en-US"/>
          </a:p>
        </p:txBody>
      </p:sp>
    </p:spTree>
    <p:extLst>
      <p:ext uri="{BB962C8B-B14F-4D97-AF65-F5344CB8AC3E}">
        <p14:creationId xmlns:p14="http://schemas.microsoft.com/office/powerpoint/2010/main" val="462708200"/>
      </p:ext>
    </p:extLst>
  </p:cSld>
  <p:clrMapOvr>
    <a:masterClrMapping/>
  </p:clrMapOvr>
  <p:transition spd="med">
    <p:fade/>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DA5830-345C-427B-9EEB-0EA2002C3477}"/>
              </a:ext>
            </a:extLst>
          </p:cNvPr>
          <p:cNvSpPr>
            <a:spLocks noGrp="1"/>
          </p:cNvSpPr>
          <p:nvPr>
            <p:ph type="dt" sz="half" idx="10"/>
          </p:nvPr>
        </p:nvSpPr>
        <p:spPr/>
        <p:txBody>
          <a:bodyPr/>
          <a:lstStyle>
            <a:lvl1pPr>
              <a:defRPr/>
            </a:lvl1pPr>
          </a:lstStyle>
          <a:p>
            <a:pPr>
              <a:defRPr/>
            </a:pPr>
            <a:fld id="{A74187EE-27E3-47C7-93BA-FE5071BF7FCF}" type="datetimeFigureOut">
              <a:rPr lang="en-US" altLang="en-US"/>
              <a:pPr>
                <a:defRPr/>
              </a:pPr>
              <a:t>1/31/2022</a:t>
            </a:fld>
            <a:endParaRPr lang="en-GB" altLang="en-US"/>
          </a:p>
        </p:txBody>
      </p:sp>
      <p:sp>
        <p:nvSpPr>
          <p:cNvPr id="5" name="Footer Placeholder 4">
            <a:extLst>
              <a:ext uri="{FF2B5EF4-FFF2-40B4-BE49-F238E27FC236}">
                <a16:creationId xmlns:a16="http://schemas.microsoft.com/office/drawing/2014/main" id="{95D0CE75-0BC2-48EE-B797-5F2DEAF4007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9C5CA4D-7010-4078-ACED-772EF61EE66E}"/>
              </a:ext>
            </a:extLst>
          </p:cNvPr>
          <p:cNvSpPr>
            <a:spLocks noGrp="1"/>
          </p:cNvSpPr>
          <p:nvPr>
            <p:ph type="sldNum" sz="quarter" idx="12"/>
          </p:nvPr>
        </p:nvSpPr>
        <p:spPr/>
        <p:txBody>
          <a:bodyPr/>
          <a:lstStyle>
            <a:lvl1pPr>
              <a:defRPr/>
            </a:lvl1pPr>
          </a:lstStyle>
          <a:p>
            <a:pPr>
              <a:defRPr/>
            </a:pPr>
            <a:fld id="{CE72668A-A1B0-42E4-A639-C2A0A73568D1}" type="slidenum">
              <a:rPr lang="en-GB" altLang="en-US"/>
              <a:pPr>
                <a:defRPr/>
              </a:pPr>
              <a:t>‹#›</a:t>
            </a:fld>
            <a:endParaRPr lang="en-GB" altLang="en-US"/>
          </a:p>
        </p:txBody>
      </p:sp>
    </p:spTree>
    <p:extLst>
      <p:ext uri="{BB962C8B-B14F-4D97-AF65-F5344CB8AC3E}">
        <p14:creationId xmlns:p14="http://schemas.microsoft.com/office/powerpoint/2010/main" val="1758134663"/>
      </p:ext>
    </p:extLst>
  </p:cSld>
  <p:clrMapOvr>
    <a:masterClrMapping/>
  </p:clrMapOvr>
  <p:transition spd="med">
    <p:fade/>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E9B8D1-D17D-44CB-AF52-335DA4C79D3A}"/>
              </a:ext>
            </a:extLst>
          </p:cNvPr>
          <p:cNvSpPr>
            <a:spLocks noGrp="1"/>
          </p:cNvSpPr>
          <p:nvPr>
            <p:ph type="dt" sz="half" idx="10"/>
          </p:nvPr>
        </p:nvSpPr>
        <p:spPr/>
        <p:txBody>
          <a:bodyPr/>
          <a:lstStyle>
            <a:lvl1pPr>
              <a:defRPr/>
            </a:lvl1pPr>
          </a:lstStyle>
          <a:p>
            <a:pPr>
              <a:defRPr/>
            </a:pPr>
            <a:fld id="{CB5F3249-98D8-40FD-A2D1-02FB8E72ABAE}" type="datetimeFigureOut">
              <a:rPr lang="en-US" altLang="en-US"/>
              <a:pPr>
                <a:defRPr/>
              </a:pPr>
              <a:t>1/31/2022</a:t>
            </a:fld>
            <a:endParaRPr lang="en-GB" altLang="en-US"/>
          </a:p>
        </p:txBody>
      </p:sp>
      <p:sp>
        <p:nvSpPr>
          <p:cNvPr id="5" name="Footer Placeholder 4">
            <a:extLst>
              <a:ext uri="{FF2B5EF4-FFF2-40B4-BE49-F238E27FC236}">
                <a16:creationId xmlns:a16="http://schemas.microsoft.com/office/drawing/2014/main" id="{BE1DB95F-3EB6-4432-944F-D60A8DE805E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949A292-865A-48BA-94D2-EEC6F0ACA150}"/>
              </a:ext>
            </a:extLst>
          </p:cNvPr>
          <p:cNvSpPr>
            <a:spLocks noGrp="1"/>
          </p:cNvSpPr>
          <p:nvPr>
            <p:ph type="sldNum" sz="quarter" idx="12"/>
          </p:nvPr>
        </p:nvSpPr>
        <p:spPr/>
        <p:txBody>
          <a:bodyPr/>
          <a:lstStyle>
            <a:lvl1pPr>
              <a:defRPr/>
            </a:lvl1pPr>
          </a:lstStyle>
          <a:p>
            <a:pPr>
              <a:defRPr/>
            </a:pPr>
            <a:fld id="{8B2C467D-5ECC-4C89-81F6-92DA50E9D605}" type="slidenum">
              <a:rPr lang="en-GB" altLang="en-US"/>
              <a:pPr>
                <a:defRPr/>
              </a:pPr>
              <a:t>‹#›</a:t>
            </a:fld>
            <a:endParaRPr lang="en-GB" altLang="en-US"/>
          </a:p>
        </p:txBody>
      </p:sp>
    </p:spTree>
    <p:extLst>
      <p:ext uri="{BB962C8B-B14F-4D97-AF65-F5344CB8AC3E}">
        <p14:creationId xmlns:p14="http://schemas.microsoft.com/office/powerpoint/2010/main" val="2878088324"/>
      </p:ext>
    </p:extLst>
  </p:cSld>
  <p:clrMapOvr>
    <a:masterClrMapping/>
  </p:clrMapOvr>
  <p:transition spd="med">
    <p:fade/>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image" Target="../media/image1.jpeg" /><Relationship Id="rId13"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3.xml" /><Relationship Id="rId10" Type="http://schemas.openxmlformats.org/officeDocument/2006/relationships/slideLayout" Target="../slideLayouts/slideLayout32.xml" /><Relationship Id="rId11" Type="http://schemas.openxmlformats.org/officeDocument/2006/relationships/slideLayout" Target="../slideLayouts/slideLayout33.xml" /><Relationship Id="rId12" Type="http://schemas.openxmlformats.org/officeDocument/2006/relationships/theme" Target="../theme/theme3.xml" /><Relationship Id="rId2" Type="http://schemas.openxmlformats.org/officeDocument/2006/relationships/slideLayout" Target="../slideLayouts/slideLayout24.xml" /><Relationship Id="rId3" Type="http://schemas.openxmlformats.org/officeDocument/2006/relationships/slideLayout" Target="../slideLayouts/slideLayout25.xml" /><Relationship Id="rId4" Type="http://schemas.openxmlformats.org/officeDocument/2006/relationships/slideLayout" Target="../slideLayouts/slideLayout26.xml" /><Relationship Id="rId5" Type="http://schemas.openxmlformats.org/officeDocument/2006/relationships/slideLayout" Target="../slideLayouts/slideLayout27.xml" /><Relationship Id="rId6" Type="http://schemas.openxmlformats.org/officeDocument/2006/relationships/slideLayout" Target="../slideLayouts/slideLayout28.xml" /><Relationship Id="rId7" Type="http://schemas.openxmlformats.org/officeDocument/2006/relationships/slideLayout" Target="../slideLayouts/slideLayout29.xml" /><Relationship Id="rId8" Type="http://schemas.openxmlformats.org/officeDocument/2006/relationships/slideLayout" Target="../slideLayouts/slideLayout30.xml" /><Relationship Id="rId9" Type="http://schemas.openxmlformats.org/officeDocument/2006/relationships/slideLayout" Target="../slideLayouts/slideLayout31.xml" /></Relationships>
</file>

<file path=ppt/slideMasters/_rels/slideMaster4.xml.rels>&#65279;<?xml version="1.0" encoding="utf-8" standalone="yes"?><Relationships xmlns="http://schemas.openxmlformats.org/package/2006/relationships"><Relationship Id="rId1" Type="http://schemas.openxmlformats.org/officeDocument/2006/relationships/slideLayout" Target="../slideLayouts/slideLayout34.xml" /><Relationship Id="rId10" Type="http://schemas.openxmlformats.org/officeDocument/2006/relationships/slideLayout" Target="../slideLayouts/slideLayout43.xml" /><Relationship Id="rId11" Type="http://schemas.openxmlformats.org/officeDocument/2006/relationships/slideLayout" Target="../slideLayouts/slideLayout44.xml" /><Relationship Id="rId12" Type="http://schemas.openxmlformats.org/officeDocument/2006/relationships/theme" Target="../theme/theme4.xml" /><Relationship Id="rId2" Type="http://schemas.openxmlformats.org/officeDocument/2006/relationships/slideLayout" Target="../slideLayouts/slideLayout35.xml" /><Relationship Id="rId3" Type="http://schemas.openxmlformats.org/officeDocument/2006/relationships/slideLayout" Target="../slideLayouts/slideLayout36.xml" /><Relationship Id="rId4" Type="http://schemas.openxmlformats.org/officeDocument/2006/relationships/slideLayout" Target="../slideLayouts/slideLayout37.xml" /><Relationship Id="rId5" Type="http://schemas.openxmlformats.org/officeDocument/2006/relationships/slideLayout" Target="../slideLayouts/slideLayout38.xml" /><Relationship Id="rId6" Type="http://schemas.openxmlformats.org/officeDocument/2006/relationships/slideLayout" Target="../slideLayouts/slideLayout39.xml" /><Relationship Id="rId7" Type="http://schemas.openxmlformats.org/officeDocument/2006/relationships/slideLayout" Target="../slideLayouts/slideLayout40.xml" /><Relationship Id="rId8" Type="http://schemas.openxmlformats.org/officeDocument/2006/relationships/slideLayout" Target="../slideLayouts/slideLayout41.xml" /><Relationship Id="rId9" Type="http://schemas.openxmlformats.org/officeDocument/2006/relationships/slideLayout" Target="../slideLayouts/slideLayout4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dpi="0" rotWithShape="0">
          <a:blip r:embed="rId12"/>
          <a:stretch>
            <a:fillRect/>
          </a:stretch>
        </a:blipFill>
        <a:effectLst/>
      </p:bgPr>
    </p:bg>
    <p:spTree>
      <p:nvGrpSpPr>
        <p:cNvPr id="1" name=""/>
        <p:cNvGrpSpPr/>
        <p:nvPr/>
      </p:nvGrpSpPr>
      <p:grpSpPr>
        <a:xfrm>
          <a:off x="0" y="0"/>
          <a:ext cx="0" cy="0"/>
        </a:xfrm>
      </p:grpSpPr>
      <p:sp>
        <p:nvSpPr>
          <p:cNvPr id="121858" name="Rectangle 1026">
            <a:extLst>
              <a:ext uri="{FF2B5EF4-FFF2-40B4-BE49-F238E27FC236}">
                <a16:creationId xmlns:a16="http://schemas.microsoft.com/office/drawing/2014/main" id="{9C41D767-2F75-4A5E-BBE0-D7F7B6BD5873}"/>
              </a:ext>
            </a:extLst>
          </p:cNvPr>
          <p:cNvSpPr>
            <a:spLocks noGrp="1" noRot="1" noChangeArrowheads="1"/>
          </p:cNvSpPr>
          <p:nvPr>
            <p:ph type="title"/>
          </p:nvPr>
        </p:nvSpPr>
        <p:spPr bwMode="auto">
          <a:xfrm>
            <a:off x="301625" y="228600"/>
            <a:ext cx="8510588" cy="1325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21859" name="Rectangle 1027">
            <a:extLst>
              <a:ext uri="{FF2B5EF4-FFF2-40B4-BE49-F238E27FC236}">
                <a16:creationId xmlns:a16="http://schemas.microsoft.com/office/drawing/2014/main" id="{17233FB5-3023-466B-BC1F-CEFC6C175907}"/>
              </a:ext>
            </a:extLst>
          </p:cNvPr>
          <p:cNvSpPr>
            <a:spLocks noGrp="1" noRot="1" noChangeArrowheads="1"/>
          </p:cNvSpPr>
          <p:nvPr>
            <p:ph type="body" idx="1"/>
          </p:nvPr>
        </p:nvSpPr>
        <p:spPr bwMode="auto">
          <a:xfrm>
            <a:off x="301625" y="1676400"/>
            <a:ext cx="8540750" cy="4422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1860" name="Rectangle 1028">
            <a:extLst>
              <a:ext uri="{FF2B5EF4-FFF2-40B4-BE49-F238E27FC236}">
                <a16:creationId xmlns:a16="http://schemas.microsoft.com/office/drawing/2014/main" id="{F0B1EBE7-72BB-40AB-9143-AC0DEB3AC0D1}"/>
              </a:ext>
            </a:extLst>
          </p:cNvPr>
          <p:cNvSpPr>
            <a:spLocks noGrp="1" noChangeArrowheads="1"/>
          </p:cNvSpPr>
          <p:nvPr>
            <p:ph type="dt" sz="half" idx="2"/>
          </p:nvPr>
        </p:nvSpPr>
        <p:spPr bwMode="auto">
          <a:xfrm>
            <a:off x="304800" y="6245225"/>
            <a:ext cx="22860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eaLnBrk="1" hangingPunct="1">
              <a:defRPr sz="1400">
                <a:effectLst>
                  <a:outerShdw blurRad="38100" dist="38100" dir="2700000" algn="tl">
                    <a:srgbClr val="000000"/>
                  </a:outerShdw>
                </a:effectLst>
                <a:latin typeface="Arial"/>
                <a:ea typeface="ＭＳ Ｐゴシック"/>
                <a:cs typeface="+mn-cs"/>
              </a:defRPr>
            </a:lvl1pPr>
          </a:lstStyle>
          <a:p>
            <a:pPr>
              <a:defRPr/>
            </a:pPr>
            <a:endParaRPr lang="en-GB"/>
          </a:p>
        </p:txBody>
      </p:sp>
      <p:sp>
        <p:nvSpPr>
          <p:cNvPr id="121861" name="Rectangle 1029">
            <a:extLst>
              <a:ext uri="{FF2B5EF4-FFF2-40B4-BE49-F238E27FC236}">
                <a16:creationId xmlns:a16="http://schemas.microsoft.com/office/drawing/2014/main" id="{A6FED3CA-2E73-4E75-A4A3-E47D1F6CAB7D}"/>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a:ea typeface="ＭＳ Ｐゴシック"/>
                <a:cs typeface="+mn-cs"/>
              </a:defRPr>
            </a:lvl1pPr>
          </a:lstStyle>
          <a:p>
            <a:pPr>
              <a:defRPr/>
            </a:pPr>
            <a:endParaRPr lang="en-GB"/>
          </a:p>
        </p:txBody>
      </p:sp>
      <p:sp>
        <p:nvSpPr>
          <p:cNvPr id="121862" name="Rectangle 1030">
            <a:extLst>
              <a:ext uri="{FF2B5EF4-FFF2-40B4-BE49-F238E27FC236}">
                <a16:creationId xmlns:a16="http://schemas.microsoft.com/office/drawing/2014/main" id="{D5126E10-C2C2-4696-8BBD-1B85F9714572}"/>
              </a:ext>
            </a:extLst>
          </p:cNvPr>
          <p:cNvSpPr>
            <a:spLocks noGrp="1" noChangeArrowheads="1"/>
          </p:cNvSpPr>
          <p:nvPr>
            <p:ph type="sldNum" sz="quarter" idx="4"/>
          </p:nvPr>
        </p:nvSpPr>
        <p:spPr bwMode="auto">
          <a:xfrm>
            <a:off x="6553200" y="6245225"/>
            <a:ext cx="22860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fld id="{518354B4-0F49-48A6-921F-4EE532035712}" type="slidenum">
              <a:rPr lang="en-GB" altLang="en-US"/>
              <a:t>‹#›</a:t>
            </a:fld>
            <a:endParaRPr lang="en-GB" altLang="en-US"/>
          </a:p>
        </p:txBody>
      </p:sp>
    </p:spTree>
  </p:cSld>
  <p:clrMap bg1="dk2" tx1="lt1" bg2="dk1" tx2="lt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Lst>
  <p:transition spd="med">
    <p:fade/>
  </p:transition>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ＭＳ Ｐゴシック" charset="0"/>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a:ea typeface="ＭＳ Ｐゴシック"/>
          <a:cs typeface="ＭＳ Ｐゴシック"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a:ea typeface="ＭＳ Ｐゴシック"/>
          <a:cs typeface="ＭＳ Ｐゴシック"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a:ea typeface="ＭＳ Ｐゴシック"/>
          <a:cs typeface="ＭＳ Ｐゴシック"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a:ea typeface="ＭＳ Ｐゴシック"/>
          <a:cs typeface="ＭＳ Ｐゴシック"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a:ea typeface="ＭＳ Ｐゴシック"/>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a:ea typeface="ＭＳ Ｐゴシック"/>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a:ea typeface="ＭＳ Ｐゴシック"/>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a:ea typeface="ＭＳ Ｐゴシック"/>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a:solidFill>
            <a:schemeClr val="tx1"/>
          </a:solidFill>
          <a:effectLst>
            <a:outerShdw blurRad="38100" dist="38100" dir="2700000" algn="tl">
              <a:srgbClr val="000000"/>
            </a:outerShdw>
          </a:effectLst>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Font typeface="Wingdings" charset="0"/>
        <a:buChar char="§"/>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Font typeface="Wingdings" charset="0"/>
        <a:buChar char="§"/>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Font typeface="Wingdings" charset="0"/>
        <a:buChar char="§"/>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Font typeface="Wingdings" charset="0"/>
        <a:buChar char="§"/>
        <a:defRPr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3314" name="Title Placeholder 1">
            <a:extLst>
              <a:ext uri="{FF2B5EF4-FFF2-40B4-BE49-F238E27FC236}">
                <a16:creationId xmlns:a16="http://schemas.microsoft.com/office/drawing/2014/main" id="{E21CA467-A769-4EAC-8CC9-7E8F5B63CFA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3315" name="Text Placeholder 2">
            <a:extLst>
              <a:ext uri="{FF2B5EF4-FFF2-40B4-BE49-F238E27FC236}">
                <a16:creationId xmlns:a16="http://schemas.microsoft.com/office/drawing/2014/main" id="{EF880B26-88FA-463C-9814-D3CEC91B0DDD}"/>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6CD04DEC-C4B1-4E9B-B160-F50D8C95F363}"/>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eaLnBrk="1" hangingPunct="1">
              <a:defRPr sz="1200">
                <a:solidFill>
                  <a:srgbClr val="898989"/>
                </a:solidFill>
                <a:latin typeface="Calibri" panose="020f0502020204030204" pitchFamily="34" charset="0"/>
                <a:cs typeface="Arial" panose="020b0604020202020204" pitchFamily="34" charset="0"/>
              </a:defRPr>
            </a:lvl1pPr>
          </a:lstStyle>
          <a:p>
            <a:fld id="{EC57033C-73BF-4599-B705-132DE745C3DB}" type="datetimeFigureOut">
              <a:rPr lang="en-US" altLang="en-US"/>
              <a:t>1/31/2022</a:t>
            </a:fld>
            <a:endParaRPr lang="en-GB" altLang="en-US"/>
          </a:p>
        </p:txBody>
      </p:sp>
      <p:sp>
        <p:nvSpPr>
          <p:cNvPr id="5" name="Footer Placeholder 4">
            <a:extLst>
              <a:ext uri="{FF2B5EF4-FFF2-40B4-BE49-F238E27FC236}">
                <a16:creationId xmlns:a16="http://schemas.microsoft.com/office/drawing/2014/main" id="{18C63AF6-1C8C-423B-A8EE-11FADCD252F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prstClr val="black">
                    <a:tint val="75000"/>
                  </a:prst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C74CE7D1-C1CA-4A56-A6B7-5F66C31A6953}"/>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cs typeface="Arial" panose="020b0604020202020204" pitchFamily="34" charset="0"/>
              </a:defRPr>
            </a:lvl1pPr>
          </a:lstStyle>
          <a:p>
            <a:fld id="{859265FA-0B92-472C-B06E-2C31DDF37E00}" type="slidenum">
              <a:rPr lang="en-GB" altLang="en-US"/>
              <a:t>‹#›</a:t>
            </a:fld>
            <a:endParaRPr lang="en-GB" altLang="en-US"/>
          </a:p>
        </p:txBody>
      </p:sp>
    </p:spTree>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Lst>
  <p:transition spd="med">
    <p:fade/>
  </p:transition>
  <p:timing/>
  <p:txStyles>
    <p:titleStyle>
      <a:lvl1pPr algn="ctr" rtl="0" eaLnBrk="0" fontAlgn="base" hangingPunct="0">
        <a:spcBef>
          <a:spcPct val="0"/>
        </a:spcBef>
        <a:spcAft>
          <a:spcPct val="0"/>
        </a:spcAft>
        <a:defRPr sz="4400" kern="1200">
          <a:solidFill>
            <a:schemeClr val="tx1"/>
          </a:solidFill>
          <a:latin typeface="+mj-lt"/>
          <a:ea typeface="ＭＳ Ｐゴシック"/>
          <a:cs typeface="ＭＳ Ｐゴシック" charset="0"/>
        </a:defRPr>
      </a:lvl1pPr>
      <a:lvl2pPr algn="ctr" rtl="0" eaLnBrk="0" fontAlgn="base" hangingPunct="0">
        <a:spcBef>
          <a:spcPct val="0"/>
        </a:spcBef>
        <a:spcAft>
          <a:spcPct val="0"/>
        </a:spcAft>
        <a:defRPr sz="4400">
          <a:solidFill>
            <a:schemeClr val="tx1"/>
          </a:solidFill>
          <a:latin typeface="Calibri" panose="020f0502020204030204" pitchFamily="34" charset="0"/>
          <a:ea typeface="ＭＳ Ｐゴシック"/>
          <a:cs typeface="ＭＳ Ｐゴシック" charset="0"/>
        </a:defRPr>
      </a:lvl2pPr>
      <a:lvl3pPr algn="ctr" rtl="0" eaLnBrk="0" fontAlgn="base" hangingPunct="0">
        <a:spcBef>
          <a:spcPct val="0"/>
        </a:spcBef>
        <a:spcAft>
          <a:spcPct val="0"/>
        </a:spcAft>
        <a:defRPr sz="4400">
          <a:solidFill>
            <a:schemeClr val="tx1"/>
          </a:solidFill>
          <a:latin typeface="Calibri" panose="020f0502020204030204" pitchFamily="34" charset="0"/>
          <a:ea typeface="ＭＳ Ｐゴシック"/>
          <a:cs typeface="ＭＳ Ｐゴシック" charset="0"/>
        </a:defRPr>
      </a:lvl3pPr>
      <a:lvl4pPr algn="ctr" rtl="0" eaLnBrk="0" fontAlgn="base" hangingPunct="0">
        <a:spcBef>
          <a:spcPct val="0"/>
        </a:spcBef>
        <a:spcAft>
          <a:spcPct val="0"/>
        </a:spcAft>
        <a:defRPr sz="4400">
          <a:solidFill>
            <a:schemeClr val="tx1"/>
          </a:solidFill>
          <a:latin typeface="Calibri" panose="020f0502020204030204" pitchFamily="34" charset="0"/>
          <a:ea typeface="ＭＳ Ｐゴシック"/>
          <a:cs typeface="ＭＳ Ｐゴシック" charset="0"/>
        </a:defRPr>
      </a:lvl4pPr>
      <a:lvl5pPr algn="ctr" rtl="0" eaLnBrk="0" fontAlgn="base" hangingPunct="0">
        <a:spcBef>
          <a:spcPct val="0"/>
        </a:spcBef>
        <a:spcAft>
          <a:spcPct val="0"/>
        </a:spcAft>
        <a:defRPr sz="4400">
          <a:solidFill>
            <a:schemeClr val="tx1"/>
          </a:solidFill>
          <a:latin typeface="Calibri" panose="020f0502020204030204" pitchFamily="34" charset="0"/>
          <a:ea typeface="ＭＳ Ｐゴシック"/>
          <a:cs typeface="ＭＳ Ｐゴシック"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5602" name="Title Placeholder 1">
            <a:extLst>
              <a:ext uri="{FF2B5EF4-FFF2-40B4-BE49-F238E27FC236}">
                <a16:creationId xmlns:a16="http://schemas.microsoft.com/office/drawing/2014/main" id="{550C72CE-0828-4458-9516-9FA4E8388ED0}"/>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25603" name="Text Placeholder 2">
            <a:extLst>
              <a:ext uri="{FF2B5EF4-FFF2-40B4-BE49-F238E27FC236}">
                <a16:creationId xmlns:a16="http://schemas.microsoft.com/office/drawing/2014/main" id="{BC61BFD5-D28F-4831-830B-9FE64FDAEB2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27C4589B-42D2-4DD5-9C3E-0230C7CD4847}"/>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eaLnBrk="1" hangingPunct="1">
              <a:defRPr sz="1200">
                <a:solidFill>
                  <a:srgbClr val="FFFFFF"/>
                </a:solidFill>
                <a:latin typeface="Calibri" panose="020f0502020204030204" pitchFamily="34" charset="0"/>
              </a:defRPr>
            </a:lvl1pPr>
          </a:lstStyle>
          <a:p>
            <a:fld id="{8A8FDFF0-3C7C-49F4-A63C-68F882245F03}" type="datetimeFigureOut">
              <a:rPr lang="en-US" altLang="en-US"/>
              <a:t>1/31/2022</a:t>
            </a:fld>
            <a:endParaRPr lang="en-US" altLang="en-US"/>
          </a:p>
        </p:txBody>
      </p:sp>
      <p:sp>
        <p:nvSpPr>
          <p:cNvPr id="5" name="Footer Placeholder 4">
            <a:extLst>
              <a:ext uri="{FF2B5EF4-FFF2-40B4-BE49-F238E27FC236}">
                <a16:creationId xmlns:a16="http://schemas.microsoft.com/office/drawing/2014/main" id="{FD6261A4-1612-4B0C-93CC-05CFC18DC2FC}"/>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prstClr val="white">
                    <a:tint val="75000"/>
                  </a:prst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B18F32E6-F9F8-488A-8B7F-83991F425426}"/>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latin typeface="Calibri" panose="020f0502020204030204" pitchFamily="34" charset="0"/>
              </a:defRPr>
            </a:lvl1pPr>
          </a:lstStyle>
          <a:p>
            <a:fld id="{1765F7A2-74DE-4458-A51B-E5386FABED16}" type="slidenum">
              <a:rPr lang="en-US" altLang="en-US"/>
              <a:t>‹#›</a:t>
            </a:fld>
            <a:endParaRPr lang="en-US" altLang="en-US"/>
          </a:p>
        </p:txBody>
      </p:sp>
    </p:spTree>
  </p:cSld>
  <p:clrMap bg1="dk1" tx1="lt1" bg2="dk2" tx2="lt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Lst>
  <p:transition spd="med">
    <p:fade/>
  </p:transition>
  <p:timing/>
  <p:txStyles>
    <p:titleStyle>
      <a:lvl1pPr algn="ctr" rtl="0" eaLnBrk="0" fontAlgn="base" hangingPunct="0">
        <a:spcBef>
          <a:spcPct val="0"/>
        </a:spcBef>
        <a:spcAft>
          <a:spcPct val="0"/>
        </a:spcAft>
        <a:defRPr sz="4400" kern="1200">
          <a:solidFill>
            <a:schemeClr val="tx1"/>
          </a:solidFill>
          <a:latin typeface="+mj-lt"/>
          <a:ea typeface="ＭＳ Ｐゴシック" panose="020b0600070205080204" pitchFamily="34" charset="-128"/>
          <a:cs typeface="MS PGothic" charset="0"/>
        </a:defRPr>
      </a:lvl1pPr>
      <a:lvl2pPr algn="ctr" rtl="0" eaLnBrk="0" fontAlgn="base" hangingPunct="0">
        <a:spcBef>
          <a:spcPct val="0"/>
        </a:spcBef>
        <a:spcAft>
          <a:spcPct val="0"/>
        </a:spcAft>
        <a:defRPr sz="4400">
          <a:solidFill>
            <a:schemeClr val="tx1"/>
          </a:solidFill>
          <a:latin typeface="Calibri"/>
          <a:ea typeface="ＭＳ Ｐゴシック" panose="020b0600070205080204" pitchFamily="34" charset="-128"/>
          <a:cs typeface="MS PGothic" charset="0"/>
        </a:defRPr>
      </a:lvl2pPr>
      <a:lvl3pPr algn="ctr" rtl="0" eaLnBrk="0" fontAlgn="base" hangingPunct="0">
        <a:spcBef>
          <a:spcPct val="0"/>
        </a:spcBef>
        <a:spcAft>
          <a:spcPct val="0"/>
        </a:spcAft>
        <a:defRPr sz="4400">
          <a:solidFill>
            <a:schemeClr val="tx1"/>
          </a:solidFill>
          <a:latin typeface="Calibri"/>
          <a:ea typeface="ＭＳ Ｐゴシック" panose="020b0600070205080204" pitchFamily="34" charset="-128"/>
          <a:cs typeface="MS PGothic" charset="0"/>
        </a:defRPr>
      </a:lvl3pPr>
      <a:lvl4pPr algn="ctr" rtl="0" eaLnBrk="0" fontAlgn="base" hangingPunct="0">
        <a:spcBef>
          <a:spcPct val="0"/>
        </a:spcBef>
        <a:spcAft>
          <a:spcPct val="0"/>
        </a:spcAft>
        <a:defRPr sz="4400">
          <a:solidFill>
            <a:schemeClr val="tx1"/>
          </a:solidFill>
          <a:latin typeface="Calibri"/>
          <a:ea typeface="ＭＳ Ｐゴシック" panose="020b0600070205080204" pitchFamily="34" charset="-128"/>
          <a:cs typeface="MS PGothic" charset="0"/>
        </a:defRPr>
      </a:lvl4pPr>
      <a:lvl5pPr algn="ctr" rtl="0" eaLnBrk="0" fontAlgn="base" hangingPunct="0">
        <a:spcBef>
          <a:spcPct val="0"/>
        </a:spcBef>
        <a:spcAft>
          <a:spcPct val="0"/>
        </a:spcAft>
        <a:defRPr sz="4400">
          <a:solidFill>
            <a:schemeClr val="tx1"/>
          </a:solidFill>
          <a:latin typeface="Calibri"/>
          <a:ea typeface="ＭＳ Ｐゴシック" panose="020b0600070205080204" pitchFamily="34" charset="-128"/>
          <a:cs typeface="MS PGothic" charset="0"/>
        </a:defRPr>
      </a:lvl5pPr>
      <a:lvl6pPr marL="457200" algn="ctr" rtl="0" fontAlgn="base">
        <a:spcBef>
          <a:spcPct val="0"/>
        </a:spcBef>
        <a:spcAft>
          <a:spcPct val="0"/>
        </a:spcAft>
        <a:defRPr sz="4400">
          <a:solidFill>
            <a:schemeClr val="tx1"/>
          </a:solidFill>
          <a:latin typeface="Calibri"/>
          <a:ea typeface="ＭＳ Ｐゴシック"/>
          <a:cs typeface="ＭＳ Ｐゴシック" charset="0"/>
        </a:defRPr>
      </a:lvl6pPr>
      <a:lvl7pPr marL="914400" algn="ctr" rtl="0" fontAlgn="base">
        <a:spcBef>
          <a:spcPct val="0"/>
        </a:spcBef>
        <a:spcAft>
          <a:spcPct val="0"/>
        </a:spcAft>
        <a:defRPr sz="4400">
          <a:solidFill>
            <a:schemeClr val="tx1"/>
          </a:solidFill>
          <a:latin typeface="Calibri"/>
          <a:ea typeface="ＭＳ Ｐゴシック"/>
          <a:cs typeface="ＭＳ Ｐゴシック" charset="0"/>
        </a:defRPr>
      </a:lvl7pPr>
      <a:lvl8pPr marL="1371600" algn="ctr" rtl="0" fontAlgn="base">
        <a:spcBef>
          <a:spcPct val="0"/>
        </a:spcBef>
        <a:spcAft>
          <a:spcPct val="0"/>
        </a:spcAft>
        <a:defRPr sz="4400">
          <a:solidFill>
            <a:schemeClr val="tx1"/>
          </a:solidFill>
          <a:latin typeface="Calibri"/>
          <a:ea typeface="ＭＳ Ｐゴシック"/>
          <a:cs typeface="ＭＳ Ｐゴシック" charset="0"/>
        </a:defRPr>
      </a:lvl8pPr>
      <a:lvl9pPr marL="1828800" algn="ctr" rtl="0" fontAlgn="base">
        <a:spcBef>
          <a:spcPct val="0"/>
        </a:spcBef>
        <a:spcAft>
          <a:spcPct val="0"/>
        </a:spcAft>
        <a:defRPr sz="4400">
          <a:solidFill>
            <a:schemeClr val="tx1"/>
          </a:solidFill>
          <a:latin typeface="Calibri"/>
          <a:ea typeface="ＭＳ Ｐゴシック"/>
          <a:cs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panose="020b0600070205080204" pitchFamily="34" charset="-128"/>
          <a:cs typeface="MS PGothic"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anose="020b0600070205080204" pitchFamily="34" charset="-128"/>
          <a:cs typeface="MS PGothic"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anose="020b0600070205080204" pitchFamily="34" charset="-128"/>
          <a:cs typeface="MS PGothic"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S PGothic"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S PGothic"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026" name="Title Placeholder 1">
            <a:extLst>
              <a:ext uri="{FF2B5EF4-FFF2-40B4-BE49-F238E27FC236}">
                <a16:creationId xmlns:a16="http://schemas.microsoft.com/office/drawing/2014/main" id="{B2215D9F-6A80-4C8E-99C1-8A823C9AC3C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AC681BDC-9827-412B-9103-A49B05AC112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416D051F-49EE-4F35-AB25-2DBB0751D439}"/>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cs typeface="Arial" panose="020b0604020202020204" pitchFamily="34" charset="0"/>
              </a:defRPr>
            </a:lvl1pPr>
          </a:lstStyle>
          <a:p>
            <a:pPr>
              <a:defRPr/>
            </a:pPr>
            <a:fld id="{3BF46EEA-ECE9-4CCA-8756-36A2D15D6171}" type="datetimeFigureOut">
              <a:rPr lang="en-US" altLang="en-US"/>
              <a:pPr>
                <a:defRPr/>
              </a:pPr>
              <a:t>1/31/2022</a:t>
            </a:fld>
            <a:endParaRPr lang="en-GB" altLang="en-US"/>
          </a:p>
        </p:txBody>
      </p:sp>
      <p:sp>
        <p:nvSpPr>
          <p:cNvPr id="5" name="Footer Placeholder 4">
            <a:extLst>
              <a:ext uri="{FF2B5EF4-FFF2-40B4-BE49-F238E27FC236}">
                <a16:creationId xmlns:a16="http://schemas.microsoft.com/office/drawing/2014/main" id="{BB973D13-8D3E-4686-A6BB-B57536213814}"/>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ACA3AD4C-3F75-4EB8-9D46-A82A40D2087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cs typeface="Arial" panose="020b0604020202020204" pitchFamily="34" charset="0"/>
              </a:defRPr>
            </a:lvl1pPr>
          </a:lstStyle>
          <a:p>
            <a:pPr>
              <a:defRPr/>
            </a:pPr>
            <a:fld id="{B4B76764-5206-4CBB-A19C-304C16BBB372}" type="slidenum">
              <a:rPr lang="en-GB" altLang="en-US"/>
              <a:pPr>
                <a:defRPr/>
              </a:pPr>
              <a:t>‹#›</a:t>
            </a:fld>
            <a:endParaRPr lang="en-GB" altLang="en-US"/>
          </a:p>
        </p:txBody>
      </p:sp>
    </p:spTree>
    <p:extLst>
      <p:ext uri="{BB962C8B-B14F-4D97-AF65-F5344CB8AC3E}">
        <p14:creationId xmlns:p14="http://schemas.microsoft.com/office/powerpoint/2010/main" val="1523600029"/>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Lst>
  <p:transition spd="med">
    <p:fade/>
  </p:transition>
  <p:timing/>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a:ea typeface="ＭＳ Ｐゴシック"/>
        </a:defRPr>
      </a:lvl6pPr>
      <a:lvl7pPr marL="914400" algn="ctr" rtl="0" fontAlgn="base">
        <a:spcBef>
          <a:spcPct val="0"/>
        </a:spcBef>
        <a:spcAft>
          <a:spcPct val="0"/>
        </a:spcAft>
        <a:defRPr sz="4400">
          <a:solidFill>
            <a:schemeClr val="tx1"/>
          </a:solidFill>
          <a:latin typeface="Calibri"/>
          <a:ea typeface="ＭＳ Ｐゴシック"/>
        </a:defRPr>
      </a:lvl7pPr>
      <a:lvl8pPr marL="1371600" algn="ctr" rtl="0" fontAlgn="base">
        <a:spcBef>
          <a:spcPct val="0"/>
        </a:spcBef>
        <a:spcAft>
          <a:spcPct val="0"/>
        </a:spcAft>
        <a:defRPr sz="4400">
          <a:solidFill>
            <a:schemeClr val="tx1"/>
          </a:solidFill>
          <a:latin typeface="Calibri"/>
          <a:ea typeface="ＭＳ Ｐゴシック"/>
        </a:defRPr>
      </a:lvl8pPr>
      <a:lvl9pPr marL="1828800" algn="ctr" rtl="0" fontAlgn="base">
        <a:spcBef>
          <a:spcPct val="0"/>
        </a:spcBef>
        <a:spcAft>
          <a:spcPct val="0"/>
        </a:spcAft>
        <a:defRPr sz="4400">
          <a:solidFill>
            <a:schemeClr val="tx1"/>
          </a:solidFill>
          <a:latin typeface="Calibri"/>
          <a:ea typeface="ＭＳ Ｐゴシック"/>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34.xml" /><Relationship Id="rId2" Type="http://schemas.openxmlformats.org/officeDocument/2006/relationships/notesSlide" Target="../notesSlides/notesSlide1.xml"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 Id="rId3" Type="http://schemas.openxmlformats.org/officeDocument/2006/relationships/image" Target="../media/image7.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 Id="rId3" Type="http://schemas.openxmlformats.org/officeDocument/2006/relationships/image" Target="../media/image8.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 Id="rId3" Type="http://schemas.openxmlformats.org/officeDocument/2006/relationships/image" Target="../media/image9.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5.xml" /><Relationship Id="rId3" Type="http://schemas.openxmlformats.org/officeDocument/2006/relationships/image" Target="../media/image10.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7.xml" /><Relationship Id="rId3" Type="http://schemas.openxmlformats.org/officeDocument/2006/relationships/image" Target="../media/image1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2.wmf"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9.xml" /><Relationship Id="rId3" Type="http://schemas.openxmlformats.org/officeDocument/2006/relationships/image" Target="../media/image13.emf"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10.xml" /><Relationship Id="rId3" Type="http://schemas.openxmlformats.org/officeDocument/2006/relationships/image" Target="../media/image14.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11.xml" /><Relationship Id="rId3" Type="http://schemas.openxmlformats.org/officeDocument/2006/relationships/image" Target="../media/image15.png" /><Relationship Id="rId4" Type="http://schemas.openxmlformats.org/officeDocument/2006/relationships/image" Target="../media/image16.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2.xml" /><Relationship Id="rId3" Type="http://schemas.openxmlformats.org/officeDocument/2006/relationships/image" Target="../media/image12.wmf"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12.wmf"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4.xml" /><Relationship Id="rId3" Type="http://schemas.openxmlformats.org/officeDocument/2006/relationships/image" Target="../media/image17.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5.xml" /><Relationship Id="rId3" Type="http://schemas.openxmlformats.org/officeDocument/2006/relationships/image" Target="../media/image18.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16.xml" /><Relationship Id="rId3" Type="http://schemas.openxmlformats.org/officeDocument/2006/relationships/image" Target="../media/image19.png" /><Relationship Id="rId4" Type="http://schemas.openxmlformats.org/officeDocument/2006/relationships/image" Target="../media/image20.png" /><Relationship Id="rId5" Type="http://schemas.openxmlformats.org/officeDocument/2006/relationships/image" Target="../media/image12.wmf"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Oval Callout 1">
            <a:extLst>
              <a:ext uri="{FF2B5EF4-FFF2-40B4-BE49-F238E27FC236}">
                <a16:creationId xmlns:a16="http://schemas.microsoft.com/office/drawing/2014/main" id="{73542EB5-3EF5-4BCF-A4C0-91CAF8C433F1}"/>
              </a:ext>
            </a:extLst>
          </p:cNvPr>
          <p:cNvSpPr/>
          <p:nvPr/>
        </p:nvSpPr>
        <p:spPr>
          <a:xfrm>
            <a:off x="161637" y="200472"/>
            <a:ext cx="8820726" cy="2407790"/>
          </a:xfrm>
          <a:prstGeom prst="wedgeEllipseCallout">
            <a:avLst>
              <a:gd name="adj1" fmla="val -46509"/>
              <a:gd name="adj2" fmla="val 81065"/>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We are here together</a:t>
            </a:r>
            <a:r>
              <a:rPr kumimoji="0" lang="en-GB"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 in our school family. May God be with us…</a:t>
            </a:r>
            <a:endPar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endParaRPr>
          </a:p>
        </p:txBody>
      </p:sp>
      <p:sp>
        <p:nvSpPr>
          <p:cNvPr id="3" name="Oval Callout 2">
            <a:extLst>
              <a:ext uri="{FF2B5EF4-FFF2-40B4-BE49-F238E27FC236}">
                <a16:creationId xmlns:a16="http://schemas.microsoft.com/office/drawing/2014/main" id="{76CD951D-AB06-47FF-9E58-1CE0C7B5865F}"/>
              </a:ext>
            </a:extLst>
          </p:cNvPr>
          <p:cNvSpPr/>
          <p:nvPr/>
        </p:nvSpPr>
        <p:spPr>
          <a:xfrm>
            <a:off x="1063256" y="3027362"/>
            <a:ext cx="7577704" cy="1229729"/>
          </a:xfrm>
          <a:prstGeom prst="wedgeEllipseCallout">
            <a:avLst>
              <a:gd name="adj1" fmla="val -1276"/>
              <a:gd name="adj2" fmla="val 84899"/>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is-IS"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...and watch over us.</a:t>
            </a:r>
            <a:endPar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endParaRPr>
          </a:p>
        </p:txBody>
      </p:sp>
      <p:grpSp>
        <p:nvGrpSpPr>
          <p:cNvPr id="3076" name="Group 18">
            <a:extLst>
              <a:ext uri="{FF2B5EF4-FFF2-40B4-BE49-F238E27FC236}">
                <a16:creationId xmlns:a16="http://schemas.microsoft.com/office/drawing/2014/main" id="{D15298FB-F079-4D07-8240-EF54E5205B9D}"/>
              </a:ext>
            </a:extLst>
          </p:cNvPr>
          <p:cNvGrpSpPr/>
          <p:nvPr/>
        </p:nvGrpSpPr>
        <p:grpSpPr>
          <a:xfrm>
            <a:off x="1187450" y="4233863"/>
            <a:ext cx="5480050" cy="2976562"/>
            <a:chOff x="35496" y="4566894"/>
            <a:chExt cx="4932505" cy="2678530"/>
          </a:xfrm>
        </p:grpSpPr>
        <p:pic>
          <p:nvPicPr>
            <p:cNvPr id="8" name="Graphic 7" descr="Children with solid fill">
              <a:extLst>
                <a:ext uri="{FF2B5EF4-FFF2-40B4-BE49-F238E27FC236}">
                  <a16:creationId xmlns:a16="http://schemas.microsoft.com/office/drawing/2014/main" id="{8691BD11-0B18-4C10-B576-D33F9D2EA44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496" y="4581179"/>
              <a:ext cx="2664868" cy="2664245"/>
            </a:xfrm>
            <a:prstGeom prst="rect">
              <a:avLst/>
            </a:prstGeom>
          </p:spPr>
        </p:pic>
        <p:pic>
          <p:nvPicPr>
            <p:cNvPr id="12" name="Graphic 11" descr="Children with solid fill">
              <a:extLst>
                <a:ext uri="{FF2B5EF4-FFF2-40B4-BE49-F238E27FC236}">
                  <a16:creationId xmlns:a16="http://schemas.microsoft.com/office/drawing/2014/main" id="{28C4AFBC-272A-4DCB-8CB7-CD169FA1CD9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03134" y="4566894"/>
              <a:ext cx="2664867" cy="2664245"/>
            </a:xfrm>
            <a:prstGeom prst="rect">
              <a:avLst/>
            </a:prstGeom>
          </p:spPr>
        </p:pic>
      </p:grpSp>
      <p:pic>
        <p:nvPicPr>
          <p:cNvPr id="21" name="Graphic 20" descr="Woman with solid fill">
            <a:extLst>
              <a:ext uri="{FF2B5EF4-FFF2-40B4-BE49-F238E27FC236}">
                <a16:creationId xmlns:a16="http://schemas.microsoft.com/office/drawing/2014/main" id="{99F33A43-F78E-4A6F-A9AF-6F492133735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0975" y="4287838"/>
            <a:ext cx="2236788" cy="2236787"/>
          </a:xfrm>
          <a:prstGeom prst="rect">
            <a:avLst/>
          </a:prstGeom>
        </p:spPr>
      </p:pic>
      <p:pic>
        <p:nvPicPr>
          <p:cNvPr id="23" name="Graphic 22" descr="Man with solid fill">
            <a:extLst>
              <a:ext uri="{FF2B5EF4-FFF2-40B4-BE49-F238E27FC236}">
                <a16:creationId xmlns:a16="http://schemas.microsoft.com/office/drawing/2014/main" id="{EAC22C36-99D3-4DBA-BD35-57CC9B76E4A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940425" y="4260850"/>
            <a:ext cx="2232025" cy="2232025"/>
          </a:xfrm>
          <a:prstGeom prst="rect">
            <a:avLst/>
          </a:prstGeom>
        </p:spPr>
      </p:pic>
      <p:pic>
        <p:nvPicPr>
          <p:cNvPr id="24" name="Graphic 23" descr="Woman with solid fill">
            <a:extLst>
              <a:ext uri="{FF2B5EF4-FFF2-40B4-BE49-F238E27FC236}">
                <a16:creationId xmlns:a16="http://schemas.microsoft.com/office/drawing/2014/main" id="{3D9817A3-FA03-49E5-AE9D-82E47798F66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056438" y="4249738"/>
            <a:ext cx="2236787" cy="2236787"/>
          </a:xfrm>
          <a:prstGeom prst="rect">
            <a:avLst/>
          </a:prstGeom>
        </p:spPr>
      </p:pic>
      <p:pic>
        <p:nvPicPr>
          <p:cNvPr id="25" name="Graphic 24" descr="Heart with solid fill">
            <a:extLst>
              <a:ext uri="{FF2B5EF4-FFF2-40B4-BE49-F238E27FC236}">
                <a16:creationId xmlns:a16="http://schemas.microsoft.com/office/drawing/2014/main" id="{257FF887-E50E-40D0-8ACF-3A13B63DD99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5650" y="4875213"/>
            <a:ext cx="396875" cy="398462"/>
          </a:xfrm>
          <a:prstGeom prst="rect">
            <a:avLst/>
          </a:prstGeom>
        </p:spPr>
      </p:pic>
      <p:pic>
        <p:nvPicPr>
          <p:cNvPr id="26" name="Graphic 25" descr="Heart with solid fill">
            <a:extLst>
              <a:ext uri="{FF2B5EF4-FFF2-40B4-BE49-F238E27FC236}">
                <a16:creationId xmlns:a16="http://schemas.microsoft.com/office/drawing/2014/main" id="{849121B7-7523-4E8F-8908-496821C43DF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927850" y="4829175"/>
            <a:ext cx="396875" cy="396875"/>
          </a:xfrm>
          <a:prstGeom prst="rect">
            <a:avLst/>
          </a:prstGeom>
        </p:spPr>
      </p:pic>
      <p:pic>
        <p:nvPicPr>
          <p:cNvPr id="27" name="Graphic 26" descr="Heart with solid fill">
            <a:extLst>
              <a:ext uri="{FF2B5EF4-FFF2-40B4-BE49-F238E27FC236}">
                <a16:creationId xmlns:a16="http://schemas.microsoft.com/office/drawing/2014/main" id="{4215BAC1-9067-4DF1-A326-2E692A47C6FA}"/>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980363" y="4819650"/>
            <a:ext cx="396875" cy="396875"/>
          </a:xfrm>
          <a:prstGeom prst="rect">
            <a:avLst/>
          </a:prstGeom>
        </p:spPr>
      </p:pic>
      <p:pic>
        <p:nvPicPr>
          <p:cNvPr id="28" name="Graphic 27" descr="Heart with solid fill">
            <a:extLst>
              <a:ext uri="{FF2B5EF4-FFF2-40B4-BE49-F238E27FC236}">
                <a16:creationId xmlns:a16="http://schemas.microsoft.com/office/drawing/2014/main" id="{7F2A56DB-137E-4310-9072-561E3775568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643063" y="5453063"/>
            <a:ext cx="365125" cy="365125"/>
          </a:xfrm>
          <a:prstGeom prst="rect">
            <a:avLst/>
          </a:prstGeom>
        </p:spPr>
      </p:pic>
      <p:pic>
        <p:nvPicPr>
          <p:cNvPr id="29" name="Graphic 28" descr="Heart with solid fill">
            <a:extLst>
              <a:ext uri="{FF2B5EF4-FFF2-40B4-BE49-F238E27FC236}">
                <a16:creationId xmlns:a16="http://schemas.microsoft.com/office/drawing/2014/main" id="{1E24C019-287B-4CFE-9416-20B99C2C780F}"/>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244725" y="5453063"/>
            <a:ext cx="365125" cy="365125"/>
          </a:xfrm>
          <a:prstGeom prst="rect">
            <a:avLst/>
          </a:prstGeom>
        </p:spPr>
      </p:pic>
      <p:pic>
        <p:nvPicPr>
          <p:cNvPr id="30" name="Graphic 29" descr="Heart with solid fill">
            <a:extLst>
              <a:ext uri="{FF2B5EF4-FFF2-40B4-BE49-F238E27FC236}">
                <a16:creationId xmlns:a16="http://schemas.microsoft.com/office/drawing/2014/main" id="{A3CD4DEE-C225-427B-B0CF-1F2ACE4448CF}"/>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884488" y="5449888"/>
            <a:ext cx="365125" cy="365125"/>
          </a:xfrm>
          <a:prstGeom prst="rect">
            <a:avLst/>
          </a:prstGeom>
        </p:spPr>
      </p:pic>
      <p:pic>
        <p:nvPicPr>
          <p:cNvPr id="31" name="Graphic 30" descr="Heart with solid fill">
            <a:extLst>
              <a:ext uri="{FF2B5EF4-FFF2-40B4-BE49-F238E27FC236}">
                <a16:creationId xmlns:a16="http://schemas.microsoft.com/office/drawing/2014/main" id="{210F82EB-A6F1-4602-B0C2-C625A4A93AD6}"/>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486150" y="5445125"/>
            <a:ext cx="365125" cy="365125"/>
          </a:xfrm>
          <a:prstGeom prst="rect">
            <a:avLst/>
          </a:prstGeom>
        </p:spPr>
      </p:pic>
      <p:pic>
        <p:nvPicPr>
          <p:cNvPr id="32" name="Graphic 31" descr="Heart with solid fill">
            <a:extLst>
              <a:ext uri="{FF2B5EF4-FFF2-40B4-BE49-F238E27FC236}">
                <a16:creationId xmlns:a16="http://schemas.microsoft.com/office/drawing/2014/main" id="{293DB259-F9D4-4A8D-9434-6E69EB1CC37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162425" y="5453063"/>
            <a:ext cx="366713" cy="365125"/>
          </a:xfrm>
          <a:prstGeom prst="rect">
            <a:avLst/>
          </a:prstGeom>
        </p:spPr>
      </p:pic>
      <p:pic>
        <p:nvPicPr>
          <p:cNvPr id="33" name="Graphic 32" descr="Heart with solid fill">
            <a:extLst>
              <a:ext uri="{FF2B5EF4-FFF2-40B4-BE49-F238E27FC236}">
                <a16:creationId xmlns:a16="http://schemas.microsoft.com/office/drawing/2014/main" id="{D379DD6D-C255-46DF-A213-6B50149F16F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781550" y="5453063"/>
            <a:ext cx="366713" cy="365125"/>
          </a:xfrm>
          <a:prstGeom prst="rect">
            <a:avLst/>
          </a:prstGeom>
        </p:spPr>
      </p:pic>
      <p:pic>
        <p:nvPicPr>
          <p:cNvPr id="34" name="Graphic 33" descr="Heart with solid fill">
            <a:extLst>
              <a:ext uri="{FF2B5EF4-FFF2-40B4-BE49-F238E27FC236}">
                <a16:creationId xmlns:a16="http://schemas.microsoft.com/office/drawing/2014/main" id="{65AB0B16-EA94-4CA0-A6D9-44B8F82770D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402263" y="5418138"/>
            <a:ext cx="365125" cy="365125"/>
          </a:xfrm>
          <a:prstGeom prst="rect">
            <a:avLst/>
          </a:prstGeom>
        </p:spPr>
      </p:pic>
      <p:pic>
        <p:nvPicPr>
          <p:cNvPr id="35" name="Graphic 34" descr="Heart with solid fill">
            <a:extLst>
              <a:ext uri="{FF2B5EF4-FFF2-40B4-BE49-F238E27FC236}">
                <a16:creationId xmlns:a16="http://schemas.microsoft.com/office/drawing/2014/main" id="{05B18860-BFC9-4DF0-9694-A3C6DACEB4A5}"/>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002338" y="5445125"/>
            <a:ext cx="366712" cy="365125"/>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94209" name="Picture 3">
            <a:extLst>
              <a:ext uri="{FF2B5EF4-FFF2-40B4-BE49-F238E27FC236}">
                <a16:creationId xmlns:a16="http://schemas.microsoft.com/office/drawing/2014/main" id="{047ABF18-F771-4EF6-BC63-EC6D2C7076E3}"/>
              </a:ext>
            </a:extLst>
          </p:cNvPr>
          <p:cNvPicPr>
            <a:picLocks noChangeAspect="1"/>
          </p:cNvPicPr>
          <p:nvPr/>
        </p:nvPicPr>
        <p:blipFill>
          <a:blip r:embed="rId3">
            <a:extLst>
              <a:ext uri="{28A0092B-C50C-407E-A947-70E740481C1C}">
                <a14:useLocalDpi xmlns:a14="http://schemas.microsoft.com/office/drawing/2010/main"/>
              </a:ext>
            </a:extLst>
          </a:blip>
          <a:srcRect t="20461" b="0"/>
          <a:stretch>
            <a:fillRect/>
          </a:stretch>
        </p:blipFill>
        <p:spPr bwMode="auto">
          <a:xfrm>
            <a:off x="1981200" y="722313"/>
            <a:ext cx="5181600" cy="5413375"/>
          </a:xfrm>
          <a:prstGeom prst="rect">
            <a:avLst/>
          </a:prstGeom>
          <a:noFill/>
          <a:ln w="9525">
            <a:solidFill>
              <a:schemeClr val="bg1"/>
            </a:solidFill>
            <a:miter lim="800000"/>
          </a:ln>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pic>
        <p:nvPicPr>
          <p:cNvPr id="1026" name="Picture 2">
            <a:extLst>
              <a:ext uri="{FF2B5EF4-FFF2-40B4-BE49-F238E27FC236}">
                <a16:creationId xmlns:a16="http://schemas.microsoft.com/office/drawing/2014/main" id="{7558AD33-DCA8-40F5-9454-45E43FB77CC7}"/>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1438607" y="382352"/>
            <a:ext cx="6266786" cy="6093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6169019"/>
      </p:ext>
    </p:extLst>
  </p:cSld>
  <p:clrMapOvr>
    <a:masterClrMapping/>
  </p:clrMapOvr>
  <p:transition spd="med">
    <p:fade/>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95234" name="TextBox 2">
            <a:extLst>
              <a:ext uri="{FF2B5EF4-FFF2-40B4-BE49-F238E27FC236}">
                <a16:creationId xmlns:a16="http://schemas.microsoft.com/office/drawing/2014/main" id="{DEB0F655-1F75-4A16-9268-A21EA447EFC3}"/>
              </a:ext>
            </a:extLst>
          </p:cNvPr>
          <p:cNvSpPr txBox="1">
            <a:spLocks noChangeArrowheads="1"/>
          </p:cNvSpPr>
          <p:nvPr/>
        </p:nvSpPr>
        <p:spPr bwMode="auto">
          <a:xfrm>
            <a:off x="4932363" y="1997075"/>
            <a:ext cx="3960812" cy="28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GB" altLang="en-US" sz="3600" b="1">
                <a:solidFill>
                  <a:srgbClr val="FFFF00"/>
                </a:solidFill>
                <a:latin typeface="Century Gothic" panose="020b0502020202020204" pitchFamily="34" charset="0"/>
              </a:rPr>
              <a:t>If you were Queen (or King!) for the day, what rule would you make?</a:t>
            </a:r>
          </a:p>
        </p:txBody>
      </p:sp>
      <p:pic>
        <p:nvPicPr>
          <p:cNvPr id="3" name="Picture 2" descr="A picture containing indoor&#10;&#10;Description automatically generated">
            <a:extLst>
              <a:ext uri="{FF2B5EF4-FFF2-40B4-BE49-F238E27FC236}">
                <a16:creationId xmlns:a16="http://schemas.microsoft.com/office/drawing/2014/main" id="{B32A36AB-8965-46C6-8AEF-63EE0F366E5C}"/>
              </a:ext>
            </a:extLst>
          </p:cNvPr>
          <p:cNvPicPr>
            <a:picLocks noChangeAspect="1"/>
          </p:cNvPicPr>
          <p:nvPr/>
        </p:nvPicPr>
        <p:blipFill>
          <a:blip r:embed="rId3">
            <a:extLst>
              <a:ext uri="{28A0092B-C50C-407E-A947-70E740481C1C}">
                <a14:useLocalDpi xmlns:a14="http://schemas.microsoft.com/office/drawing/2010/main"/>
              </a:ext>
            </a:extLst>
          </a:blip>
          <a:srcRect l="12200" r="13776"/>
          <a:stretch>
            <a:fillRect/>
          </a:stretch>
        </p:blipFill>
        <p:spPr>
          <a:xfrm>
            <a:off x="250825" y="1508956"/>
            <a:ext cx="4263878" cy="3840088"/>
          </a:xfrm>
          <a:prstGeom prst="rect">
            <a:avLst/>
          </a:prstGeom>
          <a:ln>
            <a:solidFill>
              <a:schemeClr val="bg1"/>
            </a:solidFill>
          </a:ln>
        </p:spPr>
      </p:pic>
    </p:spTree>
  </p:cSld>
  <p:clrMapOvr>
    <a:masterClrMapping/>
  </p:clrMapOvr>
  <p:transition spd="med">
    <p:fade/>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Text, letter&#10;&#10;Description automatically generated">
            <a:extLst>
              <a:ext uri="{FF2B5EF4-FFF2-40B4-BE49-F238E27FC236}">
                <a16:creationId xmlns:a16="http://schemas.microsoft.com/office/drawing/2014/main" id="{6B3E0223-9A4E-45FD-9BE3-AF32488CC64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09550"/>
            <a:ext cx="9144000" cy="6438900"/>
          </a:xfrm>
          <a:prstGeom prst="rect">
            <a:avLst/>
          </a:prstGeom>
        </p:spPr>
      </p:pic>
      <p:sp>
        <p:nvSpPr>
          <p:cNvPr id="4" name="Rectangle: Rounded Corners 3">
            <a:extLst>
              <a:ext uri="{FF2B5EF4-FFF2-40B4-BE49-F238E27FC236}">
                <a16:creationId xmlns:a16="http://schemas.microsoft.com/office/drawing/2014/main" id="{39AA751B-882A-4BB5-AD57-C9899D03DDD8}"/>
              </a:ext>
            </a:extLst>
          </p:cNvPr>
          <p:cNvSpPr/>
          <p:nvPr/>
        </p:nvSpPr>
        <p:spPr>
          <a:xfrm>
            <a:off x="4401879" y="574158"/>
            <a:ext cx="4348715" cy="1573618"/>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400" b="1">
                <a:solidFill>
                  <a:schemeClr val="tx1"/>
                </a:solidFill>
                <a:latin typeface="Century Gothic" panose="020b0502020202020204" pitchFamily="34" charset="0"/>
              </a:rPr>
              <a:t>The Lord’s Prayer</a:t>
            </a:r>
          </a:p>
        </p:txBody>
      </p:sp>
    </p:spTree>
    <p:extLst>
      <p:ext uri="{BB962C8B-B14F-4D97-AF65-F5344CB8AC3E}">
        <p14:creationId xmlns:p14="http://schemas.microsoft.com/office/powerpoint/2010/main" val="536628944"/>
      </p:ext>
    </p:extLst>
  </p:cSld>
  <p:clrMapOvr>
    <a:masterClrMapping/>
  </p:clrMapOvr>
  <p:transition spd="med">
    <p:fade/>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4577" name="TextBox 2">
            <a:extLst>
              <a:ext uri="{FF2B5EF4-FFF2-40B4-BE49-F238E27FC236}">
                <a16:creationId xmlns:a16="http://schemas.microsoft.com/office/drawing/2014/main" id="{96631A77-3EC3-41C6-A450-D59BE9F7C4C5}"/>
              </a:ext>
            </a:extLst>
          </p:cNvPr>
          <p:cNvSpPr txBox="1">
            <a:spLocks noChangeArrowheads="1"/>
          </p:cNvSpPr>
          <p:nvPr/>
        </p:nvSpPr>
        <p:spPr bwMode="auto">
          <a:xfrm>
            <a:off x="321468" y="428179"/>
            <a:ext cx="8501063"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GB" altLang="en-US" sz="3200" b="1">
                <a:solidFill>
                  <a:schemeClr val="bg1"/>
                </a:solidFill>
                <a:latin typeface="Century Gothic" panose="020b0502020202020204" pitchFamily="34" charset="0"/>
              </a:rPr>
              <a:t>Our Father in heaven,</a:t>
            </a:r>
          </a:p>
          <a:p>
            <a:pPr algn="ctr" eaLnBrk="1" hangingPunct="1"/>
            <a:r>
              <a:rPr lang="en-GB" altLang="en-US" sz="3200" b="1">
                <a:solidFill>
                  <a:schemeClr val="bg1"/>
                </a:solidFill>
                <a:latin typeface="Century Gothic" panose="020b0502020202020204" pitchFamily="34" charset="0"/>
              </a:rPr>
              <a:t>Hallowed be your name</a:t>
            </a:r>
          </a:p>
          <a:p>
            <a:pPr algn="ctr" eaLnBrk="1" hangingPunct="1"/>
            <a:r>
              <a:rPr lang="en-GB" altLang="en-US" sz="3200" b="1">
                <a:solidFill>
                  <a:srgbClr val="FF0000"/>
                </a:solidFill>
                <a:latin typeface="Century Gothic" panose="020b0502020202020204" pitchFamily="34" charset="0"/>
              </a:rPr>
              <a:t>Your kingdom come, Your will be done on earth, as it is in Heaven.</a:t>
            </a:r>
            <a:endParaRPr lang="en-GB" altLang="en-US" sz="3200">
              <a:solidFill>
                <a:srgbClr val="FF0000"/>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Give us today our daily bread.</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Forgive us our sins, </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As we forgive those who sin against us.</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Lead us not into temptation,</a:t>
            </a:r>
          </a:p>
          <a:p>
            <a:pPr algn="ctr" eaLnBrk="1" hangingPunct="1"/>
            <a:r>
              <a:rPr lang="en-GB" altLang="en-US" sz="3200" b="1">
                <a:solidFill>
                  <a:schemeClr val="bg1"/>
                </a:solidFill>
                <a:latin typeface="Century Gothic" panose="020b0502020202020204" pitchFamily="34" charset="0"/>
              </a:rPr>
              <a:t>But deliver us from evil.</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For the Kingdom, the power and the            glory are yours, now and forever.</a:t>
            </a:r>
          </a:p>
          <a:p>
            <a:pPr algn="ctr" eaLnBrk="1" hangingPunct="1"/>
            <a:r>
              <a:rPr lang="en-GB" altLang="en-US" sz="3200" b="1">
                <a:solidFill>
                  <a:schemeClr val="bg1"/>
                </a:solidFill>
                <a:latin typeface="Century Gothic" panose="020b0502020202020204" pitchFamily="34" charset="0"/>
              </a:rPr>
              <a:t>Amen</a:t>
            </a:r>
            <a:endParaRPr lang="en-GB" altLang="en-US" sz="320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185020413"/>
      </p:ext>
    </p:extLst>
  </p:cSld>
  <p:clrMapOvr>
    <a:masterClrMapping/>
  </p:clrMapOvr>
  <p:transition spd="med">
    <p:fade/>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11265" name="Picture 1">
            <a:extLst>
              <a:ext uri="{FF2B5EF4-FFF2-40B4-BE49-F238E27FC236}">
                <a16:creationId xmlns:a16="http://schemas.microsoft.com/office/drawing/2014/main" id="{158DCA81-8D3D-4781-B27F-E3617E9A50A1}"/>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9145588" cy="6859588"/>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4" name="Rectangle: Rounded Corners 3">
            <a:extLst>
              <a:ext uri="{FF2B5EF4-FFF2-40B4-BE49-F238E27FC236}">
                <a16:creationId xmlns:a16="http://schemas.microsoft.com/office/drawing/2014/main" id="{DF908DB5-3C75-431B-8856-030EADDE5D16}"/>
              </a:ext>
            </a:extLst>
          </p:cNvPr>
          <p:cNvSpPr/>
          <p:nvPr/>
        </p:nvSpPr>
        <p:spPr>
          <a:xfrm>
            <a:off x="2699792" y="5517232"/>
            <a:ext cx="6193067" cy="1069562"/>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400" b="1">
                <a:solidFill>
                  <a:schemeClr val="tx1"/>
                </a:solidFill>
                <a:latin typeface="Century Gothic" panose="020b0502020202020204" pitchFamily="34" charset="0"/>
              </a:rPr>
              <a:t>In God’s kingdom….</a:t>
            </a:r>
          </a:p>
        </p:txBody>
      </p:sp>
    </p:spTree>
  </p:cSld>
  <p:clrMapOvr>
    <a:masterClrMapping/>
  </p:clrMapOvr>
  <p:transition spd="med">
    <p:fade/>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000000"/>
        </a:solidFill>
        <a:effectLst/>
      </p:bgPr>
    </p:bg>
    <p:spTree>
      <p:nvGrpSpPr>
        <p:cNvPr id="1" name=""/>
        <p:cNvGrpSpPr/>
        <p:nvPr/>
      </p:nvGrpSpPr>
      <p:grpSpPr>
        <a:xfrm>
          <a:off x="0" y="0"/>
          <a:ext cx="0" cy="0"/>
        </a:xfrm>
      </p:grpSpPr>
      <p:grpSp>
        <p:nvGrpSpPr>
          <p:cNvPr id="162818" name="Group 2">
            <a:extLst>
              <a:ext uri="{FF2B5EF4-FFF2-40B4-BE49-F238E27FC236}">
                <a16:creationId xmlns:a16="http://schemas.microsoft.com/office/drawing/2014/main" id="{2E42E71E-C65D-4EA3-A9EA-D99FA8C70CA3}"/>
              </a:ext>
            </a:extLst>
          </p:cNvPr>
          <p:cNvGrpSpPr/>
          <p:nvPr/>
        </p:nvGrpSpPr>
        <p:grpSpPr>
          <a:xfrm>
            <a:off x="323850" y="2564904"/>
            <a:ext cx="3314700" cy="3314700"/>
            <a:chOff x="336" y="240"/>
            <a:chExt cx="2088" cy="2088"/>
          </a:xfrm>
        </p:grpSpPr>
        <p:pic>
          <p:nvPicPr>
            <p:cNvPr id="52231" name="Picture 3" descr="..\..\..\..\..\..\Program Files\Microsoft Office\Clipart\Pub60Cor\so00452_.wmf">
              <a:extLst>
                <a:ext uri="{FF2B5EF4-FFF2-40B4-BE49-F238E27FC236}">
                  <a16:creationId xmlns:a16="http://schemas.microsoft.com/office/drawing/2014/main" id="{14BCD37D-23F4-457B-B825-2CA2DB89F87C}"/>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336" y="240"/>
              <a:ext cx="2088" cy="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0" name="Text Box 4">
              <a:extLst>
                <a:ext uri="{FF2B5EF4-FFF2-40B4-BE49-F238E27FC236}">
                  <a16:creationId xmlns:a16="http://schemas.microsoft.com/office/drawing/2014/main" id="{BDB27B92-ECFF-426D-9D85-6A9551E63AF1}"/>
                </a:ext>
              </a:extLst>
            </p:cNvPr>
            <p:cNvSpPr txBox="1">
              <a:spLocks noChangeArrowheads="1"/>
            </p:cNvSpPr>
            <p:nvPr/>
          </p:nvSpPr>
          <p:spPr bwMode="auto">
            <a:xfrm>
              <a:off x="528" y="536"/>
              <a:ext cx="1728" cy="11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GB" sz="5400" b="1">
                  <a:latin typeface="Century Gothic" panose="020b0502020202020204" pitchFamily="34" charset="0"/>
                  <a:ea typeface="ＭＳ Ｐゴシック"/>
                </a:rPr>
                <a:t>love God</a:t>
              </a:r>
            </a:p>
          </p:txBody>
        </p:sp>
      </p:grpSp>
      <p:grpSp>
        <p:nvGrpSpPr>
          <p:cNvPr id="162821" name="Group 5">
            <a:extLst>
              <a:ext uri="{FF2B5EF4-FFF2-40B4-BE49-F238E27FC236}">
                <a16:creationId xmlns:a16="http://schemas.microsoft.com/office/drawing/2014/main" id="{1D95455E-B2A0-4CB5-91F4-ADDDC66E9BAB}"/>
              </a:ext>
            </a:extLst>
          </p:cNvPr>
          <p:cNvGrpSpPr/>
          <p:nvPr/>
        </p:nvGrpSpPr>
        <p:grpSpPr>
          <a:xfrm>
            <a:off x="5486400" y="2707779"/>
            <a:ext cx="3314700" cy="3314700"/>
            <a:chOff x="336" y="240"/>
            <a:chExt cx="2088" cy="2088"/>
          </a:xfrm>
        </p:grpSpPr>
        <p:pic>
          <p:nvPicPr>
            <p:cNvPr id="52229" name="Picture 6" descr="..\..\..\..\..\..\Program Files\Microsoft Office\Clipart\Pub60Cor\so00452_.wmf">
              <a:extLst>
                <a:ext uri="{FF2B5EF4-FFF2-40B4-BE49-F238E27FC236}">
                  <a16:creationId xmlns:a16="http://schemas.microsoft.com/office/drawing/2014/main" id="{4499BB54-9CD6-4800-B2C2-AC771F13FA4F}"/>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336" y="240"/>
              <a:ext cx="2088" cy="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3" name="Text Box 7">
              <a:extLst>
                <a:ext uri="{FF2B5EF4-FFF2-40B4-BE49-F238E27FC236}">
                  <a16:creationId xmlns:a16="http://schemas.microsoft.com/office/drawing/2014/main" id="{519D01AC-FD22-4878-AA2D-596F1C3EF995}"/>
                </a:ext>
              </a:extLst>
            </p:cNvPr>
            <p:cNvSpPr txBox="1">
              <a:spLocks noChangeArrowheads="1"/>
            </p:cNvSpPr>
            <p:nvPr/>
          </p:nvSpPr>
          <p:spPr bwMode="auto">
            <a:xfrm>
              <a:off x="572" y="413"/>
              <a:ext cx="1728" cy="11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GB" sz="5400" b="1">
                  <a:latin typeface="Century Gothic" panose="020b0502020202020204" pitchFamily="34" charset="0"/>
                  <a:ea typeface="ＭＳ Ｐゴシック"/>
                </a:rPr>
                <a:t>love others</a:t>
              </a:r>
            </a:p>
          </p:txBody>
        </p:sp>
      </p:grpSp>
      <p:sp>
        <p:nvSpPr>
          <p:cNvPr id="162824" name="Text Box 8">
            <a:extLst>
              <a:ext uri="{FF2B5EF4-FFF2-40B4-BE49-F238E27FC236}">
                <a16:creationId xmlns:a16="http://schemas.microsoft.com/office/drawing/2014/main" id="{F0A6B78B-1B43-4682-81E8-6340E95CFA5F}"/>
              </a:ext>
            </a:extLst>
          </p:cNvPr>
          <p:cNvSpPr txBox="1">
            <a:spLocks noChangeArrowheads="1"/>
          </p:cNvSpPr>
          <p:nvPr/>
        </p:nvSpPr>
        <p:spPr bwMode="auto">
          <a:xfrm>
            <a:off x="457200" y="301129"/>
            <a:ext cx="8077200" cy="1570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en-US" sz="4800" b="1">
                <a:latin typeface="Century Gothic" panose="020b0502020202020204" pitchFamily="34" charset="0"/>
              </a:rPr>
              <a:t>Jesus said </a:t>
            </a:r>
            <a:r>
              <a:rPr lang="ja-JP" altLang="en-GB" sz="4800" b="1">
                <a:latin typeface="Century Gothic" panose="020b0502020202020204" pitchFamily="34" charset="0"/>
              </a:rPr>
              <a:t>‘</a:t>
            </a:r>
            <a:r>
              <a:rPr lang="en-GB" altLang="ja-JP" sz="4800" b="1">
                <a:latin typeface="Century Gothic" panose="020b0502020202020204" pitchFamily="34" charset="0"/>
              </a:rPr>
              <a:t>Love God and love other people</a:t>
            </a:r>
            <a:r>
              <a:rPr lang="ja-JP" altLang="en-GB" sz="4800" b="1">
                <a:latin typeface="Century Gothic" panose="020b0502020202020204" pitchFamily="34" charset="0"/>
              </a:rPr>
              <a:t>’</a:t>
            </a:r>
            <a:endParaRPr lang="en-GB" altLang="en-US" sz="4800" b="1">
              <a:latin typeface="Century Gothic" panose="020b0502020202020204" pitchFamily="34" charset="0"/>
            </a:endParaRPr>
          </a:p>
        </p:txBody>
      </p:sp>
    </p:spTree>
  </p:cSld>
  <p:clrMapOvr>
    <a:masterClrMapping/>
  </p:clrMapOvr>
  <p:transition spd="med">
    <p:fade/>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3249" name="Picture 5">
            <a:extLst>
              <a:ext uri="{FF2B5EF4-FFF2-40B4-BE49-F238E27FC236}">
                <a16:creationId xmlns:a16="http://schemas.microsoft.com/office/drawing/2014/main" id="{64B14F41-5AB1-4136-9E3F-5B458B8CA6D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1992313" y="280988"/>
            <a:ext cx="5159375" cy="6296025"/>
          </a:xfrm>
          <a:prstGeom prst="rect">
            <a:avLst/>
          </a:prstGeom>
          <a:noFill/>
          <a:ln w="9525">
            <a:solidFill>
              <a:srgbClr val="FFFFFF"/>
            </a:solidFill>
            <a:miter lim="800000"/>
          </a:ln>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4273" name="Picture 1">
            <a:extLst>
              <a:ext uri="{FF2B5EF4-FFF2-40B4-BE49-F238E27FC236}">
                <a16:creationId xmlns:a16="http://schemas.microsoft.com/office/drawing/2014/main" id="{7199FC4A-6B37-4031-BDC5-692D5A7E819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6321" name="Picture 3">
            <a:extLst>
              <a:ext uri="{FF2B5EF4-FFF2-40B4-BE49-F238E27FC236}">
                <a16:creationId xmlns:a16="http://schemas.microsoft.com/office/drawing/2014/main" id="{9ABA2E29-57D0-4C03-B473-2966C191548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409575" y="341313"/>
            <a:ext cx="5575300" cy="3659187"/>
          </a:xfrm>
          <a:prstGeom prst="rect">
            <a:avLst/>
          </a:prstGeom>
          <a:noFill/>
          <a:ln w="9525">
            <a:solidFill>
              <a:srgbClr val="FFFFFF"/>
            </a:solidFill>
            <a:miter lim="800000"/>
          </a:ln>
          <a:extLst>
            <a:ext uri="{909E8E84-426E-40DD-AFC4-6F175D3DCCD1}">
              <a14:hiddenFill xmlns:a14="http://schemas.microsoft.com/office/drawing/2010/main">
                <a:solidFill>
                  <a:srgbClr val="FFFFFF"/>
                </a:solidFill>
              </a14:hiddenFill>
            </a:ext>
          </a:extLst>
        </p:spPr>
      </p:pic>
      <p:pic>
        <p:nvPicPr>
          <p:cNvPr id="56322" name="Picture 2">
            <a:extLst>
              <a:ext uri="{FF2B5EF4-FFF2-40B4-BE49-F238E27FC236}">
                <a16:creationId xmlns:a16="http://schemas.microsoft.com/office/drawing/2014/main" id="{E5008331-00FB-46FC-8C0D-52F73D10D88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bwMode="auto">
          <a:xfrm>
            <a:off x="3633788" y="2808288"/>
            <a:ext cx="5170487" cy="3662362"/>
          </a:xfrm>
          <a:prstGeom prst="rect">
            <a:avLst/>
          </a:prstGeom>
          <a:noFill/>
          <a:ln w="9525">
            <a:solidFill>
              <a:srgbClr val="FFFFFF"/>
            </a:solidFill>
            <a:miter lim="800000"/>
          </a:ln>
          <a:extLst>
            <a:ext uri="{909E8E84-426E-40DD-AFC4-6F175D3DCCD1}">
              <a14:hiddenFill xmlns:a14="http://schemas.microsoft.com/office/drawing/2010/main">
                <a:solidFill>
                  <a:srgbClr val="FFFFFF"/>
                </a:solidFill>
              </a14:hiddenFill>
            </a:ext>
          </a:extLst>
        </p:spPr>
      </p:pic>
      <p:sp>
        <p:nvSpPr>
          <p:cNvPr id="16" name="TextBox 6">
            <a:extLst>
              <a:ext uri="{FF2B5EF4-FFF2-40B4-BE49-F238E27FC236}">
                <a16:creationId xmlns:a16="http://schemas.microsoft.com/office/drawing/2014/main" id="{B8322DCF-4868-4CE8-AEAE-96DAB5E5C3A1}"/>
              </a:ext>
            </a:extLst>
          </p:cNvPr>
          <p:cNvSpPr txBox="1">
            <a:spLocks noChangeArrowheads="1"/>
          </p:cNvSpPr>
          <p:nvPr/>
        </p:nvSpPr>
        <p:spPr bwMode="auto">
          <a:xfrm rot="-278439">
            <a:off x="641350" y="5049838"/>
            <a:ext cx="8072438" cy="1077912"/>
          </a:xfrm>
          <a:prstGeom prst="rect">
            <a:avLst/>
          </a:prstGeom>
          <a:solidFill>
            <a:schemeClr val="bg1">
              <a:alpha val="52156"/>
            </a:schemeClr>
          </a:solidFill>
          <a:ln w="9525">
            <a:solidFill>
              <a:srgbClr val="FFFFFF"/>
            </a:solidFill>
            <a:miter lim="800000"/>
          </a:ln>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3200" b="1">
                <a:latin typeface="Century Gothic" panose="020b0502020202020204" pitchFamily="34" charset="0"/>
              </a:rPr>
              <a:t>We cannot do great things, but we can do small things with great </a:t>
            </a:r>
            <a:r>
              <a:rPr lang="en-US" altLang="en-US" sz="3200" b="1">
                <a:solidFill>
                  <a:srgbClr val="FF0000"/>
                </a:solidFill>
                <a:latin typeface="Century Gothic" panose="020b0502020202020204" pitchFamily="34" charset="0"/>
              </a:rPr>
              <a:t>love</a:t>
            </a:r>
            <a:r>
              <a:rPr lang="en-US" altLang="en-US" sz="3200" b="1">
                <a:latin typeface="Century Gothic" panose="020b0502020202020204" pitchFamily="34" charset="0"/>
              </a:rPr>
              <a: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grpSp>
        <p:nvGrpSpPr>
          <p:cNvPr id="2" name="Group 2">
            <a:extLst>
              <a:ext uri="{FF2B5EF4-FFF2-40B4-BE49-F238E27FC236}">
                <a16:creationId xmlns:a16="http://schemas.microsoft.com/office/drawing/2014/main" id="{BD663E0D-DFA5-4CF1-8DF7-64DBD85D98BA}"/>
              </a:ext>
            </a:extLst>
          </p:cNvPr>
          <p:cNvGrpSpPr/>
          <p:nvPr/>
        </p:nvGrpSpPr>
        <p:grpSpPr>
          <a:xfrm>
            <a:off x="343941" y="620688"/>
            <a:ext cx="2686001" cy="2686001"/>
            <a:chOff x="336" y="240"/>
            <a:chExt cx="2088" cy="2088"/>
          </a:xfrm>
        </p:grpSpPr>
        <p:pic>
          <p:nvPicPr>
            <p:cNvPr id="3" name="Picture 3" descr="..\..\..\..\..\..\Program Files\Microsoft Office\Clipart\Pub60Cor\so00452_.wmf">
              <a:extLst>
                <a:ext uri="{FF2B5EF4-FFF2-40B4-BE49-F238E27FC236}">
                  <a16:creationId xmlns:a16="http://schemas.microsoft.com/office/drawing/2014/main" id="{B046EA50-9884-4EE4-9CAB-90B6DD16366B}"/>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336" y="240"/>
              <a:ext cx="2088" cy="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4">
              <a:extLst>
                <a:ext uri="{FF2B5EF4-FFF2-40B4-BE49-F238E27FC236}">
                  <a16:creationId xmlns:a16="http://schemas.microsoft.com/office/drawing/2014/main" id="{04C5B06A-AE6F-4BCF-A367-665AFF01811E}"/>
                </a:ext>
              </a:extLst>
            </p:cNvPr>
            <p:cNvSpPr txBox="1">
              <a:spLocks noChangeArrowheads="1"/>
            </p:cNvSpPr>
            <p:nvPr/>
          </p:nvSpPr>
          <p:spPr bwMode="auto">
            <a:xfrm>
              <a:off x="528" y="536"/>
              <a:ext cx="1728" cy="44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GB" sz="4000" b="1">
                  <a:latin typeface="Century Gothic" panose="020b0502020202020204" pitchFamily="34" charset="0"/>
                  <a:ea typeface="ＭＳ Ｐゴシック"/>
                </a:rPr>
                <a:t>love God</a:t>
              </a:r>
            </a:p>
          </p:txBody>
        </p:sp>
      </p:grpSp>
      <p:grpSp>
        <p:nvGrpSpPr>
          <p:cNvPr id="5" name="Group 5">
            <a:extLst>
              <a:ext uri="{FF2B5EF4-FFF2-40B4-BE49-F238E27FC236}">
                <a16:creationId xmlns:a16="http://schemas.microsoft.com/office/drawing/2014/main" id="{40FEF6FF-2BAC-4389-8835-B5BF30B5D5EE}"/>
              </a:ext>
            </a:extLst>
          </p:cNvPr>
          <p:cNvGrpSpPr/>
          <p:nvPr/>
        </p:nvGrpSpPr>
        <p:grpSpPr>
          <a:xfrm>
            <a:off x="328909" y="3789040"/>
            <a:ext cx="2686001" cy="2686001"/>
            <a:chOff x="336" y="240"/>
            <a:chExt cx="2088" cy="2088"/>
          </a:xfrm>
        </p:grpSpPr>
        <p:pic>
          <p:nvPicPr>
            <p:cNvPr id="6" name="Picture 6" descr="..\..\..\..\..\..\Program Files\Microsoft Office\Clipart\Pub60Cor\so00452_.wmf">
              <a:extLst>
                <a:ext uri="{FF2B5EF4-FFF2-40B4-BE49-F238E27FC236}">
                  <a16:creationId xmlns:a16="http://schemas.microsoft.com/office/drawing/2014/main" id="{35227D6D-85F4-40D4-AF6A-0A793C991DE7}"/>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336" y="240"/>
              <a:ext cx="2088" cy="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7">
              <a:extLst>
                <a:ext uri="{FF2B5EF4-FFF2-40B4-BE49-F238E27FC236}">
                  <a16:creationId xmlns:a16="http://schemas.microsoft.com/office/drawing/2014/main" id="{861AE44F-BD13-456C-8C0A-2A085C3FA8A6}"/>
                </a:ext>
              </a:extLst>
            </p:cNvPr>
            <p:cNvSpPr txBox="1">
              <a:spLocks noChangeArrowheads="1"/>
            </p:cNvSpPr>
            <p:nvPr/>
          </p:nvSpPr>
          <p:spPr bwMode="auto">
            <a:xfrm>
              <a:off x="572" y="413"/>
              <a:ext cx="1728" cy="8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GB" sz="4000" b="1">
                  <a:latin typeface="Century Gothic" panose="020b0502020202020204" pitchFamily="34" charset="0"/>
                  <a:ea typeface="ＭＳ Ｐゴシック"/>
                </a:rPr>
                <a:t>love others</a:t>
              </a:r>
            </a:p>
          </p:txBody>
        </p:sp>
      </p:grpSp>
      <p:sp>
        <p:nvSpPr>
          <p:cNvPr id="9" name="TextBox 8">
            <a:extLst>
              <a:ext uri="{FF2B5EF4-FFF2-40B4-BE49-F238E27FC236}">
                <a16:creationId xmlns:a16="http://schemas.microsoft.com/office/drawing/2014/main" id="{6002C1AD-3E98-41FB-A42F-641DAB521B19}"/>
              </a:ext>
            </a:extLst>
          </p:cNvPr>
          <p:cNvSpPr txBox="1">
            <a:spLocks noChangeArrowheads="1"/>
          </p:cNvSpPr>
          <p:nvPr/>
        </p:nvSpPr>
        <p:spPr bwMode="auto">
          <a:xfrm>
            <a:off x="3333532" y="188113"/>
            <a:ext cx="5576551" cy="6481774"/>
          </a:xfrm>
          <a:prstGeom prst="rect">
            <a:avLst/>
          </a:prstGeom>
          <a:solidFill>
            <a:sysClr val="window" lastClr="FFFFFF">
              <a:alpha val="21176"/>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defTabSz="457200" eaLnBrk="1" fontAlgn="auto" latinLnBrk="0" hangingPunct="1">
              <a:lnSpc>
                <a:spcPct val="100000"/>
              </a:lnSpc>
              <a:spcBef>
                <a:spcPct val="20000"/>
              </a:spcBef>
              <a:spcAft>
                <a:spcPct val="0"/>
              </a:spcAft>
              <a:buClrTx/>
              <a:buSzTx/>
              <a:buFont typeface="Arial" panose="020b0604020202020204" pitchFamily="34" charset="0"/>
              <a:buNone/>
              <a:defRPr/>
            </a:pPr>
            <a:r>
              <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a:t>
            </a:r>
            <a:r>
              <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 I wonder what it’s like to be a part</a:t>
            </a:r>
            <a:r>
              <a:rPr kumimoji="0" lang="en-GB" altLang="en-US" sz="2800" b="1" i="0" u="none" strike="noStrike" kern="0" cap="none" spc="0" normalizeH="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 of God’s kingdom?....</a:t>
            </a:r>
            <a:endPar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endParaRPr>
          </a:p>
          <a:p>
            <a:pPr marL="0" marR="0" lvl="0" indent="0" defTabSz="457200" eaLnBrk="1" fontAlgn="auto" latinLnBrk="0" hangingPunct="1">
              <a:lnSpc>
                <a:spcPct val="100000"/>
              </a:lnSpc>
              <a:spcBef>
                <a:spcPct val="20000"/>
              </a:spcBef>
              <a:spcAft>
                <a:spcPct val="0"/>
              </a:spcAft>
              <a:buClrTx/>
              <a:buSzTx/>
              <a:buFont typeface="Arial" panose="020b0604020202020204" pitchFamily="34" charset="0"/>
              <a:buNone/>
              <a:defRPr/>
            </a:pPr>
            <a:endParaRPr kumimoji="0" lang="en-GB" altLang="en-US" sz="1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endParaRPr>
          </a:p>
          <a:p>
            <a:pPr marL="0" marR="0" lvl="0" indent="0" defTabSz="457200" eaLnBrk="1" fontAlgn="auto" latinLnBrk="0" hangingPunct="1">
              <a:lnSpc>
                <a:spcPct val="100000"/>
              </a:lnSpc>
              <a:spcBef>
                <a:spcPct val="20000"/>
              </a:spcBef>
              <a:spcAft>
                <a:spcPct val="0"/>
              </a:spcAft>
              <a:buClrTx/>
              <a:buSzTx/>
              <a:buFont typeface="Arial" panose="020b0604020202020204" pitchFamily="34" charset="0"/>
              <a:buNone/>
              <a:defRPr/>
            </a:pPr>
            <a:r>
              <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….I wonder what it</a:t>
            </a:r>
            <a:r>
              <a:rPr kumimoji="0" lang="en-GB" altLang="en-US" sz="2800" b="1" i="0" u="none" strike="noStrike" kern="0" cap="none" spc="0" normalizeH="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 means for Christians to ‘love God’ and ‘love others’?....</a:t>
            </a:r>
          </a:p>
          <a:p>
            <a:pPr marL="0" marR="0" lvl="0" indent="0" defTabSz="457200" eaLnBrk="1" fontAlgn="auto" latinLnBrk="0" hangingPunct="1">
              <a:lnSpc>
                <a:spcPct val="100000"/>
              </a:lnSpc>
              <a:spcBef>
                <a:spcPct val="20000"/>
              </a:spcBef>
              <a:spcAft>
                <a:spcPct val="0"/>
              </a:spcAft>
              <a:buClrTx/>
              <a:buSzTx/>
              <a:buFont typeface="Arial" panose="020b0604020202020204" pitchFamily="34" charset="0"/>
              <a:buNone/>
              <a:defRPr/>
            </a:pPr>
            <a:endParaRPr lang="en-GB" altLang="en-US" sz="1800" b="1" kern="0">
              <a:solidFill>
                <a:prstClr val="white"/>
              </a:solidFill>
              <a:latin typeface="Century Gothic" panose="020b0502020202020204" pitchFamily="34" charset="0"/>
              <a:ea typeface="MS Mincho" panose="02020609040205080304" pitchFamily="49" charset="-128"/>
              <a:cs typeface="Tahoma" panose="020b0604030504040204" pitchFamily="34" charset="0"/>
            </a:endParaRPr>
          </a:p>
          <a:p>
            <a:pPr marL="0" marR="0" lvl="0" indent="0" defTabSz="457200" eaLnBrk="1" fontAlgn="auto" latinLnBrk="0" hangingPunct="1">
              <a:lnSpc>
                <a:spcPct val="100000"/>
              </a:lnSpc>
              <a:spcBef>
                <a:spcPct val="20000"/>
              </a:spcBef>
              <a:spcAft>
                <a:spcPct val="0"/>
              </a:spcAft>
              <a:buClrTx/>
              <a:buSzTx/>
              <a:buFont typeface="Arial" panose="020b0604020202020204" pitchFamily="34" charset="0"/>
              <a:buNone/>
              <a:defRPr/>
            </a:pPr>
            <a:r>
              <a:rPr kumimoji="0" lang="en-GB" altLang="en-US" sz="2800" b="1" i="0" u="none" strike="noStrike" kern="0" cap="none" spc="0" normalizeH="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….I wonder how Mother Teresa’s actions helped </a:t>
            </a:r>
            <a:r>
              <a:rPr lang="en-GB" altLang="en-US" sz="2800" b="1" kern="0">
                <a:solidFill>
                  <a:prstClr val="white"/>
                </a:solidFill>
                <a:latin typeface="Century Gothic" panose="020b0502020202020204" pitchFamily="34" charset="0"/>
                <a:ea typeface="MS Mincho" panose="02020609040205080304" pitchFamily="49" charset="-128"/>
                <a:cs typeface="Tahoma" panose="020b0604030504040204" pitchFamily="34" charset="0"/>
              </a:rPr>
              <a:t>to </a:t>
            </a:r>
            <a:r>
              <a:rPr kumimoji="0" lang="en-GB" altLang="en-US" sz="2800" b="1" i="0" u="none" strike="noStrike" kern="0" cap="none" spc="0" normalizeH="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bring God’s kingdom to earth?....</a:t>
            </a:r>
            <a:endPar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endParaRPr>
          </a:p>
          <a:p>
            <a:pPr marL="0" marR="0" lvl="0" indent="0" defTabSz="457200" eaLnBrk="1" fontAlgn="auto" latinLnBrk="0" hangingPunct="1">
              <a:lnSpc>
                <a:spcPct val="100000"/>
              </a:lnSpc>
              <a:spcBef>
                <a:spcPct val="20000"/>
              </a:spcBef>
              <a:spcAft>
                <a:spcPct val="0"/>
              </a:spcAft>
              <a:buClrTx/>
              <a:buSzTx/>
              <a:buFont typeface="Arial" panose="020b0604020202020204" pitchFamily="34" charset="0"/>
              <a:buNone/>
              <a:defRPr/>
            </a:pPr>
            <a:endParaRPr kumimoji="0" lang="en-GB" altLang="en-US" sz="16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endParaRPr>
          </a:p>
          <a:p>
            <a:pPr marL="0" marR="0" lvl="0" indent="0" defTabSz="457200" eaLnBrk="1" fontAlgn="auto" latinLnBrk="0" hangingPunct="1">
              <a:lnSpc>
                <a:spcPct val="100000"/>
              </a:lnSpc>
              <a:spcBef>
                <a:spcPct val="20000"/>
              </a:spcBef>
              <a:spcAft>
                <a:spcPct val="0"/>
              </a:spcAft>
              <a:buClrTx/>
              <a:buSzTx/>
              <a:buFont typeface="Arial" panose="020b0604020202020204" pitchFamily="34" charset="0"/>
              <a:buNone/>
              <a:defRPr/>
            </a:pPr>
            <a:r>
              <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….I wonder </a:t>
            </a:r>
            <a:r>
              <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how our world might be changed if everyone lived like this?....</a:t>
            </a:r>
          </a:p>
        </p:txBody>
      </p:sp>
    </p:spTree>
    <p:extLst>
      <p:ext uri="{BB962C8B-B14F-4D97-AF65-F5344CB8AC3E}">
        <p14:creationId xmlns:p14="http://schemas.microsoft.com/office/powerpoint/2010/main" val="248837651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500"/>
                                        <p:tgtEl>
                                          <p:spTgt spid="9">
                                            <p:txEl>
                                              <p:pRg st="4" end="4"/>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9">
                                            <p:txEl>
                                              <p:pRg st="6" end="6"/>
                                            </p:txEl>
                                          </p:spTgt>
                                        </p:tgtEl>
                                        <p:attrNameLst>
                                          <p:attrName>style.visibility</p:attrName>
                                        </p:attrNameLst>
                                      </p:cBhvr>
                                      <p:to>
                                        <p:strVal val="visible"/>
                                      </p:to>
                                    </p:set>
                                    <p:animEffect transition="in" filter="fade">
                                      <p:cBhvr>
                                        <p:cTn id="22"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rgbClr val="000000"/>
        </a:solidFill>
        <a:effectLst/>
      </p:bgPr>
    </p:bg>
    <p:spTree>
      <p:nvGrpSpPr>
        <p:cNvPr id="1" name=""/>
        <p:cNvGrpSpPr/>
        <p:nvPr/>
      </p:nvGrpSpPr>
      <p:grpSpPr>
        <a:xfrm>
          <a:off x="0" y="0"/>
          <a:ext cx="0" cy="0"/>
        </a:xfrm>
      </p:grpSpPr>
      <p:grpSp>
        <p:nvGrpSpPr>
          <p:cNvPr id="162818" name="Group 2">
            <a:extLst>
              <a:ext uri="{FF2B5EF4-FFF2-40B4-BE49-F238E27FC236}">
                <a16:creationId xmlns:a16="http://schemas.microsoft.com/office/drawing/2014/main" id="{2E42E71E-C65D-4EA3-A9EA-D99FA8C70CA3}"/>
              </a:ext>
            </a:extLst>
          </p:cNvPr>
          <p:cNvGrpSpPr/>
          <p:nvPr/>
        </p:nvGrpSpPr>
        <p:grpSpPr>
          <a:xfrm>
            <a:off x="323850" y="2564904"/>
            <a:ext cx="3314700" cy="3314700"/>
            <a:chOff x="336" y="240"/>
            <a:chExt cx="2088" cy="2088"/>
          </a:xfrm>
        </p:grpSpPr>
        <p:pic>
          <p:nvPicPr>
            <p:cNvPr id="52231" name="Picture 3" descr="..\..\..\..\..\..\Program Files\Microsoft Office\Clipart\Pub60Cor\so00452_.wmf">
              <a:extLst>
                <a:ext uri="{FF2B5EF4-FFF2-40B4-BE49-F238E27FC236}">
                  <a16:creationId xmlns:a16="http://schemas.microsoft.com/office/drawing/2014/main" id="{14BCD37D-23F4-457B-B825-2CA2DB89F87C}"/>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336" y="240"/>
              <a:ext cx="2088" cy="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0" name="Text Box 4">
              <a:extLst>
                <a:ext uri="{FF2B5EF4-FFF2-40B4-BE49-F238E27FC236}">
                  <a16:creationId xmlns:a16="http://schemas.microsoft.com/office/drawing/2014/main" id="{BDB27B92-ECFF-426D-9D85-6A9551E63AF1}"/>
                </a:ext>
              </a:extLst>
            </p:cNvPr>
            <p:cNvSpPr txBox="1">
              <a:spLocks noChangeArrowheads="1"/>
            </p:cNvSpPr>
            <p:nvPr/>
          </p:nvSpPr>
          <p:spPr bwMode="auto">
            <a:xfrm>
              <a:off x="528" y="536"/>
              <a:ext cx="1728" cy="11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GB" sz="5400" b="1">
                  <a:latin typeface="Century Gothic" panose="020b0502020202020204" pitchFamily="34" charset="0"/>
                  <a:ea typeface="ＭＳ Ｐゴシック"/>
                </a:rPr>
                <a:t>love God</a:t>
              </a:r>
            </a:p>
          </p:txBody>
        </p:sp>
      </p:grpSp>
      <p:grpSp>
        <p:nvGrpSpPr>
          <p:cNvPr id="162821" name="Group 5">
            <a:extLst>
              <a:ext uri="{FF2B5EF4-FFF2-40B4-BE49-F238E27FC236}">
                <a16:creationId xmlns:a16="http://schemas.microsoft.com/office/drawing/2014/main" id="{1D95455E-B2A0-4CB5-91F4-ADDDC66E9BAB}"/>
              </a:ext>
            </a:extLst>
          </p:cNvPr>
          <p:cNvGrpSpPr/>
          <p:nvPr/>
        </p:nvGrpSpPr>
        <p:grpSpPr>
          <a:xfrm>
            <a:off x="5486400" y="2707779"/>
            <a:ext cx="3314700" cy="3314700"/>
            <a:chOff x="336" y="240"/>
            <a:chExt cx="2088" cy="2088"/>
          </a:xfrm>
        </p:grpSpPr>
        <p:pic>
          <p:nvPicPr>
            <p:cNvPr id="52229" name="Picture 6" descr="..\..\..\..\..\..\Program Files\Microsoft Office\Clipart\Pub60Cor\so00452_.wmf">
              <a:extLst>
                <a:ext uri="{FF2B5EF4-FFF2-40B4-BE49-F238E27FC236}">
                  <a16:creationId xmlns:a16="http://schemas.microsoft.com/office/drawing/2014/main" id="{4499BB54-9CD6-4800-B2C2-AC771F13FA4F}"/>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336" y="240"/>
              <a:ext cx="2088" cy="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3" name="Text Box 7">
              <a:extLst>
                <a:ext uri="{FF2B5EF4-FFF2-40B4-BE49-F238E27FC236}">
                  <a16:creationId xmlns:a16="http://schemas.microsoft.com/office/drawing/2014/main" id="{519D01AC-FD22-4878-AA2D-596F1C3EF995}"/>
                </a:ext>
              </a:extLst>
            </p:cNvPr>
            <p:cNvSpPr txBox="1">
              <a:spLocks noChangeArrowheads="1"/>
            </p:cNvSpPr>
            <p:nvPr/>
          </p:nvSpPr>
          <p:spPr bwMode="auto">
            <a:xfrm>
              <a:off x="572" y="413"/>
              <a:ext cx="1728" cy="11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GB" sz="5400" b="1">
                  <a:latin typeface="Century Gothic" panose="020b0502020202020204" pitchFamily="34" charset="0"/>
                  <a:ea typeface="ＭＳ Ｐゴシック"/>
                </a:rPr>
                <a:t>love others</a:t>
              </a:r>
            </a:p>
          </p:txBody>
        </p:sp>
      </p:grpSp>
      <p:sp>
        <p:nvSpPr>
          <p:cNvPr id="162824" name="Text Box 8">
            <a:extLst>
              <a:ext uri="{FF2B5EF4-FFF2-40B4-BE49-F238E27FC236}">
                <a16:creationId xmlns:a16="http://schemas.microsoft.com/office/drawing/2014/main" id="{F0A6B78B-1B43-4682-81E8-6340E95CFA5F}"/>
              </a:ext>
            </a:extLst>
          </p:cNvPr>
          <p:cNvSpPr txBox="1">
            <a:spLocks noChangeArrowheads="1"/>
          </p:cNvSpPr>
          <p:nvPr/>
        </p:nvSpPr>
        <p:spPr bwMode="auto">
          <a:xfrm>
            <a:off x="457200" y="301129"/>
            <a:ext cx="8077200" cy="15700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en-US" sz="4800" b="1">
                <a:latin typeface="Century Gothic" panose="020b0502020202020204" pitchFamily="34" charset="0"/>
              </a:rPr>
              <a:t>Jesus said </a:t>
            </a:r>
            <a:r>
              <a:rPr lang="ja-JP" altLang="en-GB" sz="4800" b="1">
                <a:latin typeface="Century Gothic" panose="020b0502020202020204" pitchFamily="34" charset="0"/>
              </a:rPr>
              <a:t>‘</a:t>
            </a:r>
            <a:r>
              <a:rPr lang="en-GB" altLang="ja-JP" sz="4800" b="1">
                <a:latin typeface="Century Gothic" panose="020b0502020202020204" pitchFamily="34" charset="0"/>
              </a:rPr>
              <a:t>Love God and love other people</a:t>
            </a:r>
            <a:r>
              <a:rPr lang="ja-JP" altLang="en-GB" sz="4800" b="1">
                <a:latin typeface="Century Gothic" panose="020b0502020202020204" pitchFamily="34" charset="0"/>
              </a:rPr>
              <a:t>’</a:t>
            </a:r>
            <a:endParaRPr lang="en-GB" altLang="en-US" sz="4800" b="1">
              <a:latin typeface="Century Gothic" panose="020b0502020202020204" pitchFamily="34" charset="0"/>
            </a:endParaRPr>
          </a:p>
        </p:txBody>
      </p:sp>
    </p:spTree>
    <p:extLst>
      <p:ext uri="{BB962C8B-B14F-4D97-AF65-F5344CB8AC3E}">
        <p14:creationId xmlns:p14="http://schemas.microsoft.com/office/powerpoint/2010/main" val="1371244733"/>
      </p:ext>
    </p:extLst>
  </p:cSld>
  <p:clrMapOvr>
    <a:masterClrMapping/>
  </p:clrMapOvr>
  <p:transition spd="med">
    <p:fade/>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9393" name="TextBox 3">
            <a:extLst>
              <a:ext uri="{FF2B5EF4-FFF2-40B4-BE49-F238E27FC236}">
                <a16:creationId xmlns:a16="http://schemas.microsoft.com/office/drawing/2014/main" id="{93059254-8779-46F6-81FE-048870084CA3}"/>
              </a:ext>
            </a:extLst>
          </p:cNvPr>
          <p:cNvSpPr txBox="1">
            <a:spLocks noChangeArrowheads="1"/>
          </p:cNvSpPr>
          <p:nvPr/>
        </p:nvSpPr>
        <p:spPr bwMode="auto">
          <a:xfrm>
            <a:off x="196850" y="3647469"/>
            <a:ext cx="8785225"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l" eaLnBrk="1" hangingPunct="1"/>
            <a:r>
              <a:rPr lang="en-GB" altLang="en-US" sz="4000" b="1">
                <a:solidFill>
                  <a:srgbClr val="FFFFFF"/>
                </a:solidFill>
                <a:latin typeface="Century Gothic" panose="020b0502020202020204" pitchFamily="34" charset="0"/>
              </a:rPr>
              <a:t>Today is the day we’ve been given</a:t>
            </a:r>
          </a:p>
          <a:p>
            <a:pPr algn="l" eaLnBrk="1" hangingPunct="1"/>
            <a:r>
              <a:rPr lang="en-GB" altLang="en-US" sz="4000" b="1">
                <a:solidFill>
                  <a:srgbClr val="FFFFFF"/>
                </a:solidFill>
                <a:latin typeface="Century Gothic" panose="020b0502020202020204" pitchFamily="34" charset="0"/>
              </a:rPr>
              <a:t>To care for everyone,</a:t>
            </a:r>
          </a:p>
          <a:p>
            <a:pPr algn="l" eaLnBrk="1" hangingPunct="1"/>
            <a:r>
              <a:rPr lang="en-GB" altLang="en-US" sz="4000" b="1">
                <a:solidFill>
                  <a:srgbClr val="FFFFFF"/>
                </a:solidFill>
                <a:latin typeface="Century Gothic" panose="020b0502020202020204" pitchFamily="34" charset="0"/>
              </a:rPr>
              <a:t>In all we do, in all we say,</a:t>
            </a:r>
          </a:p>
          <a:p>
            <a:pPr algn="l" eaLnBrk="1" hangingPunct="1"/>
            <a:r>
              <a:rPr lang="en-GB" altLang="en-US" sz="4000" b="1">
                <a:solidFill>
                  <a:srgbClr val="FFFFFF"/>
                </a:solidFill>
                <a:latin typeface="Century Gothic" panose="020b0502020202020204" pitchFamily="34" charset="0"/>
              </a:rPr>
              <a:t>May this day be filled with      kindness and love.</a:t>
            </a:r>
          </a:p>
        </p:txBody>
      </p:sp>
      <p:sp>
        <p:nvSpPr>
          <p:cNvPr id="59394" name="Rectangle 2">
            <a:extLst>
              <a:ext uri="{FF2B5EF4-FFF2-40B4-BE49-F238E27FC236}">
                <a16:creationId xmlns:a16="http://schemas.microsoft.com/office/drawing/2014/main" id="{3761502C-FC1A-4BEC-9215-0C71AD47CE69}"/>
              </a:ext>
            </a:extLst>
          </p:cNvPr>
          <p:cNvSpPr>
            <a:spLocks noChangeArrowheads="1"/>
          </p:cNvSpPr>
          <p:nvPr/>
        </p:nvSpPr>
        <p:spPr bwMode="auto">
          <a:xfrm>
            <a:off x="7235825" y="6215063"/>
            <a:ext cx="1746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l" eaLnBrk="1" hangingPunct="1"/>
            <a:r>
              <a:rPr lang="en-GB" altLang="en-US" sz="1800" i="1">
                <a:solidFill>
                  <a:srgbClr val="FFFFFF"/>
                </a:solidFill>
                <a:latin typeface="Calibri" panose="020f0502020204030204" pitchFamily="34" charset="0"/>
              </a:rPr>
              <a:t>© Out of the Ark</a:t>
            </a:r>
            <a:endParaRPr lang="en-GB" altLang="en-US" sz="1800">
              <a:solidFill>
                <a:srgbClr val="000000"/>
              </a:solidFill>
            </a:endParaRPr>
          </a:p>
        </p:txBody>
      </p:sp>
      <p:pic>
        <p:nvPicPr>
          <p:cNvPr id="3" name="Picture 2" descr="A person holding a baby&#10;&#10;Description automatically generated with medium confidence">
            <a:extLst>
              <a:ext uri="{FF2B5EF4-FFF2-40B4-BE49-F238E27FC236}">
                <a16:creationId xmlns:a16="http://schemas.microsoft.com/office/drawing/2014/main" id="{3398281C-3C56-4547-89BF-1F92BB045A87}"/>
              </a:ext>
            </a:extLst>
          </p:cNvPr>
          <p:cNvPicPr>
            <a:picLocks noChangeAspect="1"/>
          </p:cNvPicPr>
          <p:nvPr/>
        </p:nvPicPr>
        <p:blipFill>
          <a:blip r:embed="rId3">
            <a:extLst>
              <a:ext uri="{28A0092B-C50C-407E-A947-70E740481C1C}">
                <a14:useLocalDpi xmlns:a14="http://schemas.microsoft.com/office/drawing/2010/main"/>
              </a:ext>
            </a:extLst>
          </a:blip>
          <a:srcRect t="12171" b="0"/>
          <a:stretch>
            <a:fillRect/>
          </a:stretch>
        </p:blipFill>
        <p:spPr>
          <a:xfrm>
            <a:off x="1529916" y="-5060"/>
            <a:ext cx="6084168" cy="3559661"/>
          </a:xfrm>
          <a:prstGeom prst="rect">
            <a:avLst/>
          </a:prstGeom>
          <a:ln>
            <a:solidFill>
              <a:schemeClr val="bg1"/>
            </a:solidFill>
          </a:ln>
        </p:spPr>
      </p:pic>
    </p:spTree>
  </p:cSld>
  <p:clrMapOvr>
    <a:masterClrMapping/>
  </p:clrMapOvr>
  <p:transition spd="med">
    <p:fade/>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8914" name="Picture 2" descr="A picture containing text&#10;&#10;Description automatically generated">
            <a:extLst>
              <a:ext uri="{FF2B5EF4-FFF2-40B4-BE49-F238E27FC236}">
                <a16:creationId xmlns:a16="http://schemas.microsoft.com/office/drawing/2014/main" id="{20B24564-7351-4BA6-BACC-5C8CEB36920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842963"/>
            <a:ext cx="9137650" cy="5172075"/>
          </a:xfrm>
          <a:prstGeom prst="rect">
            <a:avLst/>
          </a:prstGeom>
          <a:noFill/>
          <a:ln w="9525">
            <a:solidFill>
              <a:schemeClr val="bg1"/>
            </a:solidFill>
            <a:miter lim="800000"/>
          </a:ln>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 name="Text Box 8">
            <a:extLst>
              <a:ext uri="{FF2B5EF4-FFF2-40B4-BE49-F238E27FC236}">
                <a16:creationId xmlns:a16="http://schemas.microsoft.com/office/drawing/2014/main" id="{8EAF6F35-89F2-4A1B-A366-398B279A342E}"/>
              </a:ext>
            </a:extLst>
          </p:cNvPr>
          <p:cNvSpPr txBox="1"/>
          <p:nvPr/>
        </p:nvSpPr>
        <p:spPr>
          <a:xfrm>
            <a:off x="282575" y="4637088"/>
            <a:ext cx="8613775" cy="2012950"/>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algn="l">
              <a:defRPr/>
            </a:pPr>
            <a:r>
              <a:rPr lang="en-GB" sz="3200" b="1" i="1">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Leader: </a:t>
            </a:r>
            <a:r>
              <a:rPr lang="en-GB" sz="3200" b="1">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pPr algn="l">
              <a:defRPr/>
            </a:pPr>
            <a:r>
              <a:rPr lang="en-GB" sz="3200" b="1" i="1">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All: May this day be filled with                    kindness and love.</a:t>
            </a:r>
            <a:endParaRPr lang="en-GB" sz="2000" b="1">
              <a:solidFill>
                <a:schemeClr val="bg1"/>
              </a:solidFill>
              <a:latin typeface="Century Gothic" panose="020b0502020202020204" pitchFamily="34" charset="0"/>
              <a:ea typeface="ＭＳ 明朝"/>
              <a:cs typeface="Times New Roman"/>
            </a:endParaRPr>
          </a:p>
        </p:txBody>
      </p:sp>
      <p:grpSp>
        <p:nvGrpSpPr>
          <p:cNvPr id="10" name="Group 9">
            <a:extLst>
              <a:ext uri="{FF2B5EF4-FFF2-40B4-BE49-F238E27FC236}">
                <a16:creationId xmlns:a16="http://schemas.microsoft.com/office/drawing/2014/main" id="{F657F952-405F-4898-AA40-DAD6F7D2A281}"/>
              </a:ext>
            </a:extLst>
          </p:cNvPr>
          <p:cNvGrpSpPr/>
          <p:nvPr/>
        </p:nvGrpSpPr>
        <p:grpSpPr>
          <a:xfrm rot="8217778">
            <a:off x="7157734" y="5299711"/>
            <a:ext cx="2111516" cy="1383787"/>
            <a:chExt cx="1670756" cy="1095023"/>
          </a:xfrm>
          <a:solidFill>
            <a:schemeClr val="bg1"/>
          </a:solidFill>
        </p:grpSpPr>
        <p:pic>
          <p:nvPicPr>
            <p:cNvPr id="11" name="Graphic 34" descr="Arrow: Counter-clockwise curve">
              <a:extLst>
                <a:ext uri="{FF2B5EF4-FFF2-40B4-BE49-F238E27FC236}">
                  <a16:creationId xmlns:a16="http://schemas.microsoft.com/office/drawing/2014/main" id="{DE968492-1EBC-46A6-A496-306686C2A80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80623"/>
              <a:ext cx="914400" cy="914400"/>
            </a:xfrm>
            <a:prstGeom prst="rect">
              <a:avLst/>
            </a:prstGeom>
          </p:spPr>
        </p:pic>
        <p:pic>
          <p:nvPicPr>
            <p:cNvPr id="12" name="Graphic 35" descr="Arrow: Counter-clockwise curve">
              <a:extLst>
                <a:ext uri="{FF2B5EF4-FFF2-40B4-BE49-F238E27FC236}">
                  <a16:creationId xmlns:a16="http://schemas.microsoft.com/office/drawing/2014/main" id="{801E52AE-B5F3-433F-B9FF-55D3C778E5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756356" y="180623"/>
              <a:ext cx="914400" cy="914400"/>
            </a:xfrm>
            <a:prstGeom prst="rect">
              <a:avLst/>
            </a:prstGeom>
          </p:spPr>
        </p:pic>
        <p:pic>
          <p:nvPicPr>
            <p:cNvPr id="13" name="Graphic 36" descr="Arrow: Straight">
              <a:extLst>
                <a:ext uri="{FF2B5EF4-FFF2-40B4-BE49-F238E27FC236}">
                  <a16:creationId xmlns:a16="http://schemas.microsoft.com/office/drawing/2014/main" id="{CAC7C472-52E0-461D-BEED-57E2FCE778D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a:off x="372533" y="0"/>
              <a:ext cx="914400" cy="914400"/>
            </a:xfrm>
            <a:prstGeom prst="rect">
              <a:avLst/>
            </a:prstGeom>
          </p:spPr>
        </p:pic>
      </p:grpSp>
      <p:grpSp>
        <p:nvGrpSpPr>
          <p:cNvPr id="18" name="Group 2">
            <a:extLst>
              <a:ext uri="{FF2B5EF4-FFF2-40B4-BE49-F238E27FC236}">
                <a16:creationId xmlns:a16="http://schemas.microsoft.com/office/drawing/2014/main" id="{5D614B49-3965-41CA-A46D-3DCDF6005128}"/>
              </a:ext>
            </a:extLst>
          </p:cNvPr>
          <p:cNvGrpSpPr/>
          <p:nvPr/>
        </p:nvGrpSpPr>
        <p:grpSpPr>
          <a:xfrm>
            <a:off x="323528" y="717753"/>
            <a:ext cx="3314700" cy="3314700"/>
            <a:chOff x="336" y="240"/>
            <a:chExt cx="2088" cy="2088"/>
          </a:xfrm>
        </p:grpSpPr>
        <p:pic>
          <p:nvPicPr>
            <p:cNvPr id="19" name="Picture 3" descr="..\..\..\..\..\..\Program Files\Microsoft Office\Clipart\Pub60Cor\so00452_.wmf">
              <a:extLst>
                <a:ext uri="{FF2B5EF4-FFF2-40B4-BE49-F238E27FC236}">
                  <a16:creationId xmlns:a16="http://schemas.microsoft.com/office/drawing/2014/main" id="{F27D72C4-A854-4E24-9F76-2241431EB90A}"/>
                </a:ext>
              </a:extLst>
            </p:cNvPr>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336" y="240"/>
              <a:ext cx="2088" cy="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4">
              <a:extLst>
                <a:ext uri="{FF2B5EF4-FFF2-40B4-BE49-F238E27FC236}">
                  <a16:creationId xmlns:a16="http://schemas.microsoft.com/office/drawing/2014/main" id="{F8FCF06D-5256-4E0D-8BD2-6D1D90DF1F02}"/>
                </a:ext>
              </a:extLst>
            </p:cNvPr>
            <p:cNvSpPr txBox="1">
              <a:spLocks noChangeArrowheads="1"/>
            </p:cNvSpPr>
            <p:nvPr/>
          </p:nvSpPr>
          <p:spPr bwMode="auto">
            <a:xfrm>
              <a:off x="528" y="536"/>
              <a:ext cx="1728" cy="11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GB" sz="5400" b="1">
                  <a:solidFill>
                    <a:srgbClr val="FFFFFF"/>
                  </a:solidFill>
                  <a:latin typeface="Century Gothic" panose="020b0502020202020204" pitchFamily="34" charset="0"/>
                  <a:ea typeface="ＭＳ Ｐゴシック"/>
                </a:rPr>
                <a:t>love God</a:t>
              </a:r>
            </a:p>
          </p:txBody>
        </p:sp>
      </p:grpSp>
      <p:grpSp>
        <p:nvGrpSpPr>
          <p:cNvPr id="21" name="Group 5">
            <a:extLst>
              <a:ext uri="{FF2B5EF4-FFF2-40B4-BE49-F238E27FC236}">
                <a16:creationId xmlns:a16="http://schemas.microsoft.com/office/drawing/2014/main" id="{0C17A17D-FFED-4690-AC64-39C40A0AEEB4}"/>
              </a:ext>
            </a:extLst>
          </p:cNvPr>
          <p:cNvGrpSpPr/>
          <p:nvPr/>
        </p:nvGrpSpPr>
        <p:grpSpPr>
          <a:xfrm>
            <a:off x="5486078" y="860628"/>
            <a:ext cx="3314700" cy="3314700"/>
            <a:chOff x="336" y="240"/>
            <a:chExt cx="2088" cy="2088"/>
          </a:xfrm>
        </p:grpSpPr>
        <p:pic>
          <p:nvPicPr>
            <p:cNvPr id="22" name="Picture 6" descr="..\..\..\..\..\..\Program Files\Microsoft Office\Clipart\Pub60Cor\so00452_.wmf">
              <a:extLst>
                <a:ext uri="{FF2B5EF4-FFF2-40B4-BE49-F238E27FC236}">
                  <a16:creationId xmlns:a16="http://schemas.microsoft.com/office/drawing/2014/main" id="{35BD7D26-C4FC-469D-964E-3BE4E76E9B49}"/>
                </a:ext>
              </a:extLst>
            </p:cNvPr>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336" y="240"/>
              <a:ext cx="2088" cy="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7">
              <a:extLst>
                <a:ext uri="{FF2B5EF4-FFF2-40B4-BE49-F238E27FC236}">
                  <a16:creationId xmlns:a16="http://schemas.microsoft.com/office/drawing/2014/main" id="{B65F7170-5217-445F-B6ED-2C13514797EC}"/>
                </a:ext>
              </a:extLst>
            </p:cNvPr>
            <p:cNvSpPr txBox="1">
              <a:spLocks noChangeArrowheads="1"/>
            </p:cNvSpPr>
            <p:nvPr/>
          </p:nvSpPr>
          <p:spPr bwMode="auto">
            <a:xfrm>
              <a:off x="572" y="413"/>
              <a:ext cx="1728" cy="11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GB" sz="5400" b="1">
                  <a:solidFill>
                    <a:srgbClr val="FFFFFF"/>
                  </a:solidFill>
                  <a:latin typeface="Century Gothic" panose="020b0502020202020204" pitchFamily="34" charset="0"/>
                  <a:ea typeface="ＭＳ Ｐゴシック"/>
                </a:rPr>
                <a:t>love others</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AS_NET" val="4.0.30319.42000"/>
  <p:tag name="AS_OS" val="Microsoft Windows NT 10.0.17763.0"/>
  <p:tag name="AS_RELEASE_DATE" val="2022.02.14"/>
  <p:tag name="AS_TITLE" val="Aspose.Slides for .NET 4.0"/>
  <p:tag name="AS_VERSION" val="22.2"/>
</p:tagLst>
</file>

<file path=ppt/theme/theme1.xml><?xml version="1.0" encoding="utf-8"?>
<a:theme xmlns:r="http://schemas.openxmlformats.org/officeDocument/2006/relationships" xmlns:a="http://schemas.openxmlformats.org/drawingml/2006/main" name="Clouds">
  <a:themeElements>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Clouds">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Clouds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Clouds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Clouds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Clouds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Clouds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Clouds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Clouds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Clouds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r="http://schemas.openxmlformats.org/officeDocument/2006/relationships"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3.xml><?xml version="1.0" encoding="utf-8"?>
<a:theme xmlns:r="http://schemas.openxmlformats.org/officeDocument/2006/relationships"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4.xml><?xml version="1.0" encoding="utf-8"?>
<a:theme xmlns:r="http://schemas.openxmlformats.org/officeDocument/2006/relationships"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5.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039752084F974F8A936374EF80F060" ma:contentTypeVersion="14" ma:contentTypeDescription="Create a new document." ma:contentTypeScope="" ma:versionID="c75ceff3ac1084b34cecfa67e2e0bc37">
  <xsd:schema xmlns:xsd="http://www.w3.org/2001/XMLSchema" xmlns:xs="http://www.w3.org/2001/XMLSchema" xmlns:p="http://schemas.microsoft.com/office/2006/metadata/properties" xmlns:ns2="2f116d5b-396f-4e4a-83ba-9442a2ac4a70" xmlns:ns3="ac15c9f3-89de-41f0-808e-0d6a6779343a" targetNamespace="http://schemas.microsoft.com/office/2006/metadata/properties" ma:root="true" ma:fieldsID="c706c477dc36b70aaaa16be5c6293a26" ns2:_="" ns3:_="">
    <xsd:import namespace="2f116d5b-396f-4e4a-83ba-9442a2ac4a70"/>
    <xsd:import namespace="ac15c9f3-89de-41f0-808e-0d6a6779343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116d5b-396f-4e4a-83ba-9442a2ac4a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06aabbe-596b-4e13-ae27-cd64ca0bc193"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c15c9f3-89de-41f0-808e-0d6a6779343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3232e21-787a-4571-8f98-65b6d6334ccb}" ma:internalName="TaxCatchAll" ma:showField="CatchAllData" ma:web="ac15c9f3-89de-41f0-808e-0d6a6779343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c15c9f3-89de-41f0-808e-0d6a6779343a" xsi:nil="true"/>
    <lcf76f155ced4ddcb4097134ff3c332f xmlns="2f116d5b-396f-4e4a-83ba-9442a2ac4a7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4C1608F-94CE-4AC7-801E-42252573A3C3}"/>
</file>

<file path=customXml/itemProps2.xml><?xml version="1.0" encoding="utf-8"?>
<ds:datastoreItem xmlns:ds="http://schemas.openxmlformats.org/officeDocument/2006/customXml" ds:itemID="{A2830480-BA9F-434B-A68D-6B781EC540FC}"/>
</file>

<file path=customXml/itemProps3.xml><?xml version="1.0" encoding="utf-8"?>
<ds:datastoreItem xmlns:ds="http://schemas.openxmlformats.org/officeDocument/2006/customXml" ds:itemID="{716CC87D-E76D-4F3A-A836-D71DB7D01773}"/>
</file>

<file path=docProps/app.xml><?xml version="1.0" encoding="utf-8"?>
<Properties xmlns:vt="http://schemas.openxmlformats.org/officeDocument/2006/docPropsVTypes" xmlns="http://schemas.openxmlformats.org/officeDocument/2006/extended-properties">
  <Template>Clouds</Template>
  <Company>St Mary's College</Company>
  <PresentationFormat>On-screen Show (4:3)</PresentationFormat>
  <Paragraphs>37</Paragraphs>
  <Slides>16</Slides>
  <Notes>16</Notes>
  <TotalTime>1089</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16</vt:i4>
      </vt:variant>
    </vt:vector>
  </HeadingPairs>
  <TitlesOfParts>
    <vt:vector baseType="lpstr" size="30">
      <vt:lpstr>Arial</vt:lpstr>
      <vt:lpstr>ＭＳ Ｐゴシック</vt:lpstr>
      <vt:lpstr>Wingdings</vt:lpstr>
      <vt:lpstr>Calibri</vt:lpstr>
      <vt:lpstr>MS PGothic</vt:lpstr>
      <vt:lpstr>Century Gothic</vt:lpstr>
      <vt:lpstr>Avenir Next LT Pro</vt:lpstr>
      <vt:lpstr>MS Mincho</vt:lpstr>
      <vt:lpstr>Times New Roman</vt:lpstr>
      <vt:lpstr>Cambria</vt:lpstr>
      <vt:lpstr>Symbol</vt:lpstr>
      <vt:lpstr>Tahoma</vt:lpstr>
      <vt:lpstr>ＭＳ 明朝</vt:lpstr>
      <vt:lpstr>Clouds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22.0200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Royal Borough of Kingston</dc:title>
  <dc:creator>systemtest</dc:creator>
  <cp:lastModifiedBy>Jane Whittington</cp:lastModifiedBy>
  <cp:revision>48</cp:revision>
  <dcterms:created xsi:type="dcterms:W3CDTF">2007-01-25T14:09:13Z</dcterms:created>
  <dcterms:modified xsi:type="dcterms:W3CDTF">2023-07-01T10:11:47Z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010021{"F":2,"I":"8A06-CAD1-F8EA-B4A7"}</vt:lpwstr>
  </property>
  <property fmtid="{D5CDD505-2E9C-101B-9397-08002B2CF9AE}" pid="3" name="ContentTypeId">
    <vt:lpwstr>0x0101003C039752084F974F8A936374EF80F060</vt:lpwstr>
  </property>
  <property fmtid="{D5CDD505-2E9C-101B-9397-08002B2CF9AE}" pid="4" name="Order">
    <vt:r8>747200</vt:r8>
  </property>
</Properties>
</file>