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20" r:id="rId2"/>
    <p:sldId id="322" r:id="rId3"/>
    <p:sldId id="323" r:id="rId4"/>
    <p:sldId id="311" r:id="rId5"/>
    <p:sldId id="256" r:id="rId6"/>
    <p:sldId id="325" r:id="rId7"/>
    <p:sldId id="347" r:id="rId8"/>
    <p:sldId id="342" r:id="rId9"/>
    <p:sldId id="336" r:id="rId10"/>
    <p:sldId id="326" r:id="rId11"/>
    <p:sldId id="338" r:id="rId12"/>
    <p:sldId id="327" r:id="rId13"/>
    <p:sldId id="344" r:id="rId14"/>
    <p:sldId id="343" r:id="rId15"/>
    <p:sldId id="337" r:id="rId16"/>
    <p:sldId id="345" r:id="rId17"/>
    <p:sldId id="341" r:id="rId18"/>
    <p:sldId id="348" r:id="rId19"/>
    <p:sldId id="349" r:id="rId20"/>
    <p:sldId id="431" r:id="rId21"/>
    <p:sldId id="437" r:id="rId22"/>
    <p:sldId id="438" r:id="rId23"/>
    <p:sldId id="339" r:id="rId24"/>
    <p:sldId id="432"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906317-08BC-4071-B1D3-C0DB25E46E59}" v="254" dt="2026-07-18T18:31:59.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446" autoAdjust="0"/>
  </p:normalViewPr>
  <p:slideViewPr>
    <p:cSldViewPr>
      <p:cViewPr varScale="1">
        <p:scale>
          <a:sx n="74" d="100"/>
          <a:sy n="74" d="100"/>
        </p:scale>
        <p:origin x="1628" y="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modMainMaster">
      <pc:chgData name="Rachel Boxer" userId="6da37c9f42e40059" providerId="LiveId" clId="{0E13CC8D-59C2-4409-A640-E738E4606E44}" dt="2026-07-18T18:32:49.963" v="1075" actId="22"/>
      <pc:docMkLst>
        <pc:docMk/>
      </pc:docMkLst>
      <pc:sldChg chg="addSp modSp add mod modTransition modAnim modNotesTx">
        <pc:chgData name="Rachel Boxer" userId="6da37c9f42e40059" providerId="LiveId" clId="{0E13CC8D-59C2-4409-A640-E738E4606E44}" dt="2026-07-15T13:39:56.304" v="1027" actId="20577"/>
        <pc:sldMkLst>
          <pc:docMk/>
          <pc:sldMk cId="0" sldId="256"/>
        </pc:sldMkLst>
        <pc:spChg chg="add mod">
          <ac:chgData name="Rachel Boxer" userId="6da37c9f42e40059" providerId="LiveId" clId="{0E13CC8D-59C2-4409-A640-E738E4606E44}" dt="2026-07-15T13:35:24.882" v="924" actId="207"/>
          <ac:spMkLst>
            <pc:docMk/>
            <pc:sldMk cId="0" sldId="256"/>
            <ac:spMk id="3" creationId="{2AE96C6B-77FA-40A9-B9D5-2A5AE3D4A5F0}"/>
          </ac:spMkLst>
        </pc:spChg>
      </pc:sldChg>
      <pc:sldChg chg="addSp delSp modSp mod modTransition delAnim modAnim modNotesTx">
        <pc:chgData name="Rachel Boxer" userId="6da37c9f42e40059" providerId="LiveId" clId="{0E13CC8D-59C2-4409-A640-E738E4606E44}" dt="2026-07-15T13:35:57.524" v="927" actId="20577"/>
        <pc:sldMkLst>
          <pc:docMk/>
          <pc:sldMk cId="0" sldId="311"/>
        </pc:sldMkLst>
      </pc:sldChg>
      <pc:sldChg chg="addSp delSp modSp add mod modTransition delAnim modAnim modNotesTx">
        <pc:chgData name="Rachel Boxer" userId="6da37c9f42e40059" providerId="LiveId" clId="{0E13CC8D-59C2-4409-A640-E738E4606E44}" dt="2026-07-15T13:57:00.174" v="1041" actId="20577"/>
        <pc:sldMkLst>
          <pc:docMk/>
          <pc:sldMk cId="2767832261" sldId="320"/>
        </pc:sldMkLst>
        <pc:picChg chg="mod">
          <ac:chgData name="Rachel Boxer" userId="6da37c9f42e40059" providerId="LiveId" clId="{0E13CC8D-59C2-4409-A640-E738E4606E44}" dt="2026-06-24T14:10:08.375" v="94" actId="1076"/>
          <ac:picMkLst>
            <pc:docMk/>
            <pc:sldMk cId="2767832261" sldId="320"/>
            <ac:picMk id="4" creationId="{6012BF43-7B72-F8D2-D2A8-A6B969CCA26D}"/>
          </ac:picMkLst>
        </pc:picChg>
        <pc:picChg chg="mod">
          <ac:chgData name="Rachel Boxer" userId="6da37c9f42e40059" providerId="LiveId" clId="{0E13CC8D-59C2-4409-A640-E738E4606E44}" dt="2026-06-24T14:10:12.766" v="95" actId="1076"/>
          <ac:picMkLst>
            <pc:docMk/>
            <pc:sldMk cId="2767832261" sldId="320"/>
            <ac:picMk id="5" creationId="{9E0310F8-ED35-5D87-4458-7581B29ED8B6}"/>
          </ac:picMkLst>
        </pc:picChg>
        <pc:picChg chg="add mod ord">
          <ac:chgData name="Rachel Boxer" userId="6da37c9f42e40059" providerId="LiveId" clId="{0E13CC8D-59C2-4409-A640-E738E4606E44}" dt="2026-06-24T14:10:02.645" v="93" actId="1076"/>
          <ac:picMkLst>
            <pc:docMk/>
            <pc:sldMk cId="2767832261" sldId="320"/>
            <ac:picMk id="6" creationId="{4928A215-A24F-A476-C7A6-94496AAB4E38}"/>
          </ac:picMkLst>
        </pc:picChg>
        <pc:picChg chg="mod">
          <ac:chgData name="Rachel Boxer" userId="6da37c9f42e40059" providerId="LiveId" clId="{0E13CC8D-59C2-4409-A640-E738E4606E44}" dt="2026-06-24T14:09:52.598" v="90" actId="14826"/>
          <ac:picMkLst>
            <pc:docMk/>
            <pc:sldMk cId="2767832261" sldId="320"/>
            <ac:picMk id="12" creationId="{EB2B7D66-9182-5182-DAED-B4A24E0C83DA}"/>
          </ac:picMkLst>
        </pc:picChg>
      </pc:sldChg>
      <pc:sldChg chg="add modTransition">
        <pc:chgData name="Rachel Boxer" userId="6da37c9f42e40059" providerId="LiveId" clId="{0E13CC8D-59C2-4409-A640-E738E4606E44}" dt="2026-06-24T14:10:42.238" v="97"/>
        <pc:sldMkLst>
          <pc:docMk/>
          <pc:sldMk cId="0" sldId="322"/>
        </pc:sldMkLst>
      </pc:sldChg>
      <pc:sldChg chg="add modTransition">
        <pc:chgData name="Rachel Boxer" userId="6da37c9f42e40059" providerId="LiveId" clId="{0E13CC8D-59C2-4409-A640-E738E4606E44}" dt="2026-06-24T14:10:42.238" v="97"/>
        <pc:sldMkLst>
          <pc:docMk/>
          <pc:sldMk cId="0" sldId="323"/>
        </pc:sldMkLst>
      </pc:sldChg>
      <pc:sldChg chg="addSp modSp mod modTransition modAnim modNotesTx">
        <pc:chgData name="Rachel Boxer" userId="6da37c9f42e40059" providerId="LiveId" clId="{0E13CC8D-59C2-4409-A640-E738E4606E44}" dt="2026-07-18T18:31:21.842" v="1064"/>
        <pc:sldMkLst>
          <pc:docMk/>
          <pc:sldMk cId="3826527754" sldId="325"/>
        </pc:sldMkLst>
        <pc:picChg chg="add mod">
          <ac:chgData name="Rachel Boxer" userId="6da37c9f42e40059" providerId="LiveId" clId="{0E13CC8D-59C2-4409-A640-E738E4606E44}" dt="2026-07-18T18:31:19.149" v="1063" actId="1076"/>
          <ac:picMkLst>
            <pc:docMk/>
            <pc:sldMk cId="3826527754" sldId="325"/>
            <ac:picMk id="3" creationId="{28A4990A-6624-00DE-267D-038F5FD0C04C}"/>
          </ac:picMkLst>
        </pc:picChg>
      </pc:sldChg>
      <pc:sldChg chg="addSp mod modTransition modNotesTx">
        <pc:chgData name="Rachel Boxer" userId="6da37c9f42e40059" providerId="LiveId" clId="{0E13CC8D-59C2-4409-A640-E738E4606E44}" dt="2026-07-18T18:30:51.726" v="1055" actId="22"/>
        <pc:sldMkLst>
          <pc:docMk/>
          <pc:sldMk cId="50618056" sldId="326"/>
        </pc:sldMkLst>
        <pc:picChg chg="add">
          <ac:chgData name="Rachel Boxer" userId="6da37c9f42e40059" providerId="LiveId" clId="{0E13CC8D-59C2-4409-A640-E738E4606E44}" dt="2026-07-18T18:30:51.726" v="1055" actId="22"/>
          <ac:picMkLst>
            <pc:docMk/>
            <pc:sldMk cId="50618056" sldId="326"/>
            <ac:picMk id="3" creationId="{1109C29B-4BFB-6701-CC5F-7E27D3499368}"/>
          </ac:picMkLst>
        </pc:picChg>
      </pc:sldChg>
      <pc:sldChg chg="modTransition modNotesTx">
        <pc:chgData name="Rachel Boxer" userId="6da37c9f42e40059" providerId="LiveId" clId="{0E13CC8D-59C2-4409-A640-E738E4606E44}" dt="2026-07-15T13:36:46.526" v="976" actId="20577"/>
        <pc:sldMkLst>
          <pc:docMk/>
          <pc:sldMk cId="2219387176" sldId="327"/>
        </pc:sldMkLst>
      </pc:sldChg>
      <pc:sldChg chg="addSp mod modTransition modNotesTx">
        <pc:chgData name="Rachel Boxer" userId="6da37c9f42e40059" providerId="LiveId" clId="{0E13CC8D-59C2-4409-A640-E738E4606E44}" dt="2026-07-18T18:30:49.044" v="1054" actId="22"/>
        <pc:sldMkLst>
          <pc:docMk/>
          <pc:sldMk cId="529853396" sldId="336"/>
        </pc:sldMkLst>
        <pc:picChg chg="add">
          <ac:chgData name="Rachel Boxer" userId="6da37c9f42e40059" providerId="LiveId" clId="{0E13CC8D-59C2-4409-A640-E738E4606E44}" dt="2026-07-18T18:30:49.044" v="1054" actId="22"/>
          <ac:picMkLst>
            <pc:docMk/>
            <pc:sldMk cId="529853396" sldId="336"/>
            <ac:picMk id="4" creationId="{D564680E-8CC5-EDCD-ECE4-BCE7AD6EAC26}"/>
          </ac:picMkLst>
        </pc:picChg>
      </pc:sldChg>
      <pc:sldChg chg="addSp mod modTransition modNotesTx">
        <pc:chgData name="Rachel Boxer" userId="6da37c9f42e40059" providerId="LiveId" clId="{0E13CC8D-59C2-4409-A640-E738E4606E44}" dt="2026-07-18T18:30:59.383" v="1059" actId="22"/>
        <pc:sldMkLst>
          <pc:docMk/>
          <pc:sldMk cId="1692080070" sldId="337"/>
        </pc:sldMkLst>
        <pc:picChg chg="add">
          <ac:chgData name="Rachel Boxer" userId="6da37c9f42e40059" providerId="LiveId" clId="{0E13CC8D-59C2-4409-A640-E738E4606E44}" dt="2026-07-18T18:30:59.383" v="1059" actId="22"/>
          <ac:picMkLst>
            <pc:docMk/>
            <pc:sldMk cId="1692080070" sldId="337"/>
            <ac:picMk id="4" creationId="{90567028-12F1-DFC4-D311-1D47E8691414}"/>
          </ac:picMkLst>
        </pc:picChg>
      </pc:sldChg>
      <pc:sldChg chg="addSp mod modTransition modNotesTx">
        <pc:chgData name="Rachel Boxer" userId="6da37c9f42e40059" providerId="LiveId" clId="{0E13CC8D-59C2-4409-A640-E738E4606E44}" dt="2026-07-18T18:30:54.188" v="1056" actId="22"/>
        <pc:sldMkLst>
          <pc:docMk/>
          <pc:sldMk cId="1794828142" sldId="338"/>
        </pc:sldMkLst>
        <pc:picChg chg="add">
          <ac:chgData name="Rachel Boxer" userId="6da37c9f42e40059" providerId="LiveId" clId="{0E13CC8D-59C2-4409-A640-E738E4606E44}" dt="2026-07-18T18:30:54.188" v="1056" actId="22"/>
          <ac:picMkLst>
            <pc:docMk/>
            <pc:sldMk cId="1794828142" sldId="338"/>
            <ac:picMk id="4" creationId="{05E76A7C-E1BA-E5AD-0524-F53D54BCBE77}"/>
          </ac:picMkLst>
        </pc:picChg>
      </pc:sldChg>
      <pc:sldChg chg="modSp modTransition modNotesTx">
        <pc:chgData name="Rachel Boxer" userId="6da37c9f42e40059" providerId="LiveId" clId="{0E13CC8D-59C2-4409-A640-E738E4606E44}" dt="2026-07-15T13:37:17.187" v="990" actId="20577"/>
        <pc:sldMkLst>
          <pc:docMk/>
          <pc:sldMk cId="1120721800" sldId="339"/>
        </pc:sldMkLst>
        <pc:spChg chg="mod">
          <ac:chgData name="Rachel Boxer" userId="6da37c9f42e40059" providerId="LiveId" clId="{0E13CC8D-59C2-4409-A640-E738E4606E44}" dt="2026-06-24T14:44:08.045" v="540" actId="20577"/>
          <ac:spMkLst>
            <pc:docMk/>
            <pc:sldMk cId="1120721800" sldId="339"/>
            <ac:spMk id="4" creationId="{4322B7FD-32F6-48AA-A4F1-1DE244544F5D}"/>
          </ac:spMkLst>
        </pc:spChg>
      </pc:sldChg>
      <pc:sldChg chg="addSp delSp modSp mod modTransition modAnim modNotesTx">
        <pc:chgData name="Rachel Boxer" userId="6da37c9f42e40059" providerId="LiveId" clId="{0E13CC8D-59C2-4409-A640-E738E4606E44}" dt="2026-07-18T18:32:49.963" v="1075" actId="22"/>
        <pc:sldMkLst>
          <pc:docMk/>
          <pc:sldMk cId="3254409610" sldId="341"/>
        </pc:sldMkLst>
        <pc:spChg chg="add mod">
          <ac:chgData name="Rachel Boxer" userId="6da37c9f42e40059" providerId="LiveId" clId="{0E13CC8D-59C2-4409-A640-E738E4606E44}" dt="2026-06-22T08:52:17.684" v="1" actId="1076"/>
          <ac:spMkLst>
            <pc:docMk/>
            <pc:sldMk cId="3254409610" sldId="341"/>
            <ac:spMk id="2" creationId="{E73F74B0-3626-9DB8-6030-7C759ACEC3AA}"/>
          </ac:spMkLst>
        </pc:spChg>
        <pc:spChg chg="mod">
          <ac:chgData name="Rachel Boxer" userId="6da37c9f42e40059" providerId="LiveId" clId="{0E13CC8D-59C2-4409-A640-E738E4606E44}" dt="2026-06-24T14:27:09.033" v="164" actId="20577"/>
          <ac:spMkLst>
            <pc:docMk/>
            <pc:sldMk cId="3254409610" sldId="341"/>
            <ac:spMk id="4" creationId="{88BBAA02-D977-49E5-A182-50C61A1228FA}"/>
          </ac:spMkLst>
        </pc:spChg>
        <pc:picChg chg="add del mod">
          <ac:chgData name="Rachel Boxer" userId="6da37c9f42e40059" providerId="LiveId" clId="{0E13CC8D-59C2-4409-A640-E738E4606E44}" dt="2026-07-18T18:32:42.120" v="1074" actId="478"/>
          <ac:picMkLst>
            <pc:docMk/>
            <pc:sldMk cId="3254409610" sldId="341"/>
            <ac:picMk id="6" creationId="{7B731D40-9D69-2CB8-CC14-59ACA623B598}"/>
          </ac:picMkLst>
        </pc:picChg>
        <pc:picChg chg="add">
          <ac:chgData name="Rachel Boxer" userId="6da37c9f42e40059" providerId="LiveId" clId="{0E13CC8D-59C2-4409-A640-E738E4606E44}" dt="2026-07-18T18:32:49.963" v="1075" actId="22"/>
          <ac:picMkLst>
            <pc:docMk/>
            <pc:sldMk cId="3254409610" sldId="341"/>
            <ac:picMk id="8" creationId="{0258CD36-ADEB-3A62-B5CD-73218E4FE94E}"/>
          </ac:picMkLst>
        </pc:picChg>
      </pc:sldChg>
      <pc:sldChg chg="addSp modSp mod modTransition modAnim modNotesTx">
        <pc:chgData name="Rachel Boxer" userId="6da37c9f42e40059" providerId="LiveId" clId="{0E13CC8D-59C2-4409-A640-E738E4606E44}" dt="2026-07-18T18:30:43.972" v="1053" actId="1076"/>
        <pc:sldMkLst>
          <pc:docMk/>
          <pc:sldMk cId="1288724897" sldId="342"/>
        </pc:sldMkLst>
        <pc:picChg chg="add mod">
          <ac:chgData name="Rachel Boxer" userId="6da37c9f42e40059" providerId="LiveId" clId="{0E13CC8D-59C2-4409-A640-E738E4606E44}" dt="2026-07-18T18:30:43.972" v="1053" actId="1076"/>
          <ac:picMkLst>
            <pc:docMk/>
            <pc:sldMk cId="1288724897" sldId="342"/>
            <ac:picMk id="2" creationId="{F4AE119C-B865-BC42-4226-7E4F5B550C41}"/>
          </ac:picMkLst>
        </pc:picChg>
        <pc:picChg chg="mod">
          <ac:chgData name="Rachel Boxer" userId="6da37c9f42e40059" providerId="LiveId" clId="{0E13CC8D-59C2-4409-A640-E738E4606E44}" dt="2026-07-18T18:30:36.589" v="1052" actId="1076"/>
          <ac:picMkLst>
            <pc:docMk/>
            <pc:sldMk cId="1288724897" sldId="342"/>
            <ac:picMk id="3" creationId="{B0A93769-8559-430E-9368-F15195F942EB}"/>
          </ac:picMkLst>
        </pc:picChg>
      </pc:sldChg>
      <pc:sldChg chg="addSp mod modTransition modNotesTx">
        <pc:chgData name="Rachel Boxer" userId="6da37c9f42e40059" providerId="LiveId" clId="{0E13CC8D-59C2-4409-A640-E738E4606E44}" dt="2026-07-18T18:30:57.605" v="1058" actId="22"/>
        <pc:sldMkLst>
          <pc:docMk/>
          <pc:sldMk cId="312172242" sldId="343"/>
        </pc:sldMkLst>
        <pc:picChg chg="add">
          <ac:chgData name="Rachel Boxer" userId="6da37c9f42e40059" providerId="LiveId" clId="{0E13CC8D-59C2-4409-A640-E738E4606E44}" dt="2026-07-18T18:30:57.605" v="1058" actId="22"/>
          <ac:picMkLst>
            <pc:docMk/>
            <pc:sldMk cId="312172242" sldId="343"/>
            <ac:picMk id="4" creationId="{F1B8B6CA-E1CB-07E9-2859-2AE9117864B1}"/>
          </ac:picMkLst>
        </pc:picChg>
      </pc:sldChg>
      <pc:sldChg chg="addSp mod modTransition modNotesTx">
        <pc:chgData name="Rachel Boxer" userId="6da37c9f42e40059" providerId="LiveId" clId="{0E13CC8D-59C2-4409-A640-E738E4606E44}" dt="2026-07-18T18:30:55.887" v="1057" actId="22"/>
        <pc:sldMkLst>
          <pc:docMk/>
          <pc:sldMk cId="1475069481" sldId="344"/>
        </pc:sldMkLst>
        <pc:picChg chg="add">
          <ac:chgData name="Rachel Boxer" userId="6da37c9f42e40059" providerId="LiveId" clId="{0E13CC8D-59C2-4409-A640-E738E4606E44}" dt="2026-07-18T18:30:55.887" v="1057" actId="22"/>
          <ac:picMkLst>
            <pc:docMk/>
            <pc:sldMk cId="1475069481" sldId="344"/>
            <ac:picMk id="4" creationId="{5F101088-1AB7-B57C-4DF5-FC5A0D203574}"/>
          </ac:picMkLst>
        </pc:picChg>
      </pc:sldChg>
      <pc:sldChg chg="addSp mod modTransition modNotesTx">
        <pc:chgData name="Rachel Boxer" userId="6da37c9f42e40059" providerId="LiveId" clId="{0E13CC8D-59C2-4409-A640-E738E4606E44}" dt="2026-07-18T18:31:01.182" v="1060" actId="22"/>
        <pc:sldMkLst>
          <pc:docMk/>
          <pc:sldMk cId="2440654606" sldId="345"/>
        </pc:sldMkLst>
        <pc:picChg chg="add">
          <ac:chgData name="Rachel Boxer" userId="6da37c9f42e40059" providerId="LiveId" clId="{0E13CC8D-59C2-4409-A640-E738E4606E44}" dt="2026-07-18T18:31:01.182" v="1060" actId="22"/>
          <ac:picMkLst>
            <pc:docMk/>
            <pc:sldMk cId="2440654606" sldId="345"/>
            <ac:picMk id="4" creationId="{F3D23A0B-5D18-E099-9C62-0889F7FE3741}"/>
          </ac:picMkLst>
        </pc:picChg>
      </pc:sldChg>
      <pc:sldChg chg="addSp mod modTransition modAnim modNotesTx">
        <pc:chgData name="Rachel Boxer" userId="6da37c9f42e40059" providerId="LiveId" clId="{0E13CC8D-59C2-4409-A640-E738E4606E44}" dt="2026-07-18T18:31:28.063" v="1065" actId="22"/>
        <pc:sldMkLst>
          <pc:docMk/>
          <pc:sldMk cId="2936483600" sldId="347"/>
        </pc:sldMkLst>
        <pc:picChg chg="add">
          <ac:chgData name="Rachel Boxer" userId="6da37c9f42e40059" providerId="LiveId" clId="{0E13CC8D-59C2-4409-A640-E738E4606E44}" dt="2026-07-18T18:31:28.063" v="1065" actId="22"/>
          <ac:picMkLst>
            <pc:docMk/>
            <pc:sldMk cId="2936483600" sldId="347"/>
            <ac:picMk id="4" creationId="{395149E4-8A7F-388C-1FD5-747B8C4E731F}"/>
          </ac:picMkLst>
        </pc:picChg>
      </pc:sldChg>
      <pc:sldChg chg="addSp modSp new mod modAnim modNotesTx">
        <pc:chgData name="Rachel Boxer" userId="6da37c9f42e40059" providerId="LiveId" clId="{0E13CC8D-59C2-4409-A640-E738E4606E44}" dt="2026-07-18T18:32:10.959" v="1071" actId="1076"/>
        <pc:sldMkLst>
          <pc:docMk/>
          <pc:sldMk cId="1183964614" sldId="348"/>
        </pc:sldMkLst>
        <pc:spChg chg="add mod">
          <ac:chgData name="Rachel Boxer" userId="6da37c9f42e40059" providerId="LiveId" clId="{0E13CC8D-59C2-4409-A640-E738E4606E44}" dt="2026-06-24T14:30:08.745" v="245" actId="1076"/>
          <ac:spMkLst>
            <pc:docMk/>
            <pc:sldMk cId="1183964614" sldId="348"/>
            <ac:spMk id="2" creationId="{36C5E4EF-3C2C-23CF-AA43-274DCECB406B}"/>
          </ac:spMkLst>
        </pc:spChg>
        <pc:spChg chg="add mod">
          <ac:chgData name="Rachel Boxer" userId="6da37c9f42e40059" providerId="LiveId" clId="{0E13CC8D-59C2-4409-A640-E738E4606E44}" dt="2026-07-18T18:32:07.932" v="1070" actId="1076"/>
          <ac:spMkLst>
            <pc:docMk/>
            <pc:sldMk cId="1183964614" sldId="348"/>
            <ac:spMk id="3" creationId="{6961C643-419A-76F2-1509-AB86FEBE4F4B}"/>
          </ac:spMkLst>
        </pc:spChg>
        <pc:spChg chg="add mod">
          <ac:chgData name="Rachel Boxer" userId="6da37c9f42e40059" providerId="LiveId" clId="{0E13CC8D-59C2-4409-A640-E738E4606E44}" dt="2026-07-18T18:32:10.959" v="1071" actId="1076"/>
          <ac:spMkLst>
            <pc:docMk/>
            <pc:sldMk cId="1183964614" sldId="348"/>
            <ac:spMk id="4" creationId="{F3394F16-C3E1-8CF5-D72C-66123337EDDF}"/>
          </ac:spMkLst>
        </pc:spChg>
        <pc:spChg chg="add mod">
          <ac:chgData name="Rachel Boxer" userId="6da37c9f42e40059" providerId="LiveId" clId="{0E13CC8D-59C2-4409-A640-E738E4606E44}" dt="2026-06-24T14:32:15.037" v="335" actId="207"/>
          <ac:spMkLst>
            <pc:docMk/>
            <pc:sldMk cId="1183964614" sldId="348"/>
            <ac:spMk id="5" creationId="{BC21E905-39AB-94C7-7070-2EABF638AE59}"/>
          </ac:spMkLst>
        </pc:spChg>
        <pc:spChg chg="add mod">
          <ac:chgData name="Rachel Boxer" userId="6da37c9f42e40059" providerId="LiveId" clId="{0E13CC8D-59C2-4409-A640-E738E4606E44}" dt="2026-06-24T14:32:49.577" v="340" actId="207"/>
          <ac:spMkLst>
            <pc:docMk/>
            <pc:sldMk cId="1183964614" sldId="348"/>
            <ac:spMk id="6" creationId="{5913758F-B712-6379-7357-DEF5AB487DF8}"/>
          </ac:spMkLst>
        </pc:spChg>
        <pc:picChg chg="add mod">
          <ac:chgData name="Rachel Boxer" userId="6da37c9f42e40059" providerId="LiveId" clId="{0E13CC8D-59C2-4409-A640-E738E4606E44}" dt="2026-07-18T18:32:03.898" v="1069" actId="1076"/>
          <ac:picMkLst>
            <pc:docMk/>
            <pc:sldMk cId="1183964614" sldId="348"/>
            <ac:picMk id="7" creationId="{3AC11DD0-3CC7-0800-BC96-40EE79A7EAA8}"/>
          </ac:picMkLst>
        </pc:picChg>
      </pc:sldChg>
      <pc:sldChg chg="addSp modSp new mod">
        <pc:chgData name="Rachel Boxer" userId="6da37c9f42e40059" providerId="LiveId" clId="{0E13CC8D-59C2-4409-A640-E738E4606E44}" dt="2026-07-18T18:29:25.072" v="1047"/>
        <pc:sldMkLst>
          <pc:docMk/>
          <pc:sldMk cId="3945595752" sldId="349"/>
        </pc:sldMkLst>
        <pc:spChg chg="add mod">
          <ac:chgData name="Rachel Boxer" userId="6da37c9f42e40059" providerId="LiveId" clId="{0E13CC8D-59C2-4409-A640-E738E4606E44}" dt="2026-06-24T14:41:43.115" v="481" actId="20577"/>
          <ac:spMkLst>
            <pc:docMk/>
            <pc:sldMk cId="3945595752" sldId="349"/>
            <ac:spMk id="4" creationId="{F5515D26-59AF-3890-7B0B-1B9BCED5DFFD}"/>
          </ac:spMkLst>
        </pc:spChg>
        <pc:grpChg chg="add mod">
          <ac:chgData name="Rachel Boxer" userId="6da37c9f42e40059" providerId="LiveId" clId="{0E13CC8D-59C2-4409-A640-E738E4606E44}" dt="2026-07-18T18:29:25.072" v="1047"/>
          <ac:grpSpMkLst>
            <pc:docMk/>
            <pc:sldMk cId="3945595752" sldId="349"/>
            <ac:grpSpMk id="2" creationId="{EB462D7A-A37F-E8F1-BBCB-7460A60EE540}"/>
          </ac:grpSpMkLst>
        </pc:grpChg>
        <pc:picChg chg="add mod">
          <ac:chgData name="Rachel Boxer" userId="6da37c9f42e40059" providerId="LiveId" clId="{0E13CC8D-59C2-4409-A640-E738E4606E44}" dt="2026-06-24T14:38:21.682" v="345"/>
          <ac:picMkLst>
            <pc:docMk/>
            <pc:sldMk cId="3945595752" sldId="349"/>
            <ac:picMk id="3" creationId="{C5C279D5-6A64-9BA6-289E-78B294DE7530}"/>
          </ac:picMkLst>
        </pc:picChg>
        <pc:picChg chg="mod">
          <ac:chgData name="Rachel Boxer" userId="6da37c9f42e40059" providerId="LiveId" clId="{0E13CC8D-59C2-4409-A640-E738E4606E44}" dt="2026-07-18T18:29:25.072" v="1047"/>
          <ac:picMkLst>
            <pc:docMk/>
            <pc:sldMk cId="3945595752" sldId="349"/>
            <ac:picMk id="5" creationId="{B618C5D6-20B5-AF70-4153-0AD75221C4C5}"/>
          </ac:picMkLst>
        </pc:picChg>
        <pc:picChg chg="mod">
          <ac:chgData name="Rachel Boxer" userId="6da37c9f42e40059" providerId="LiveId" clId="{0E13CC8D-59C2-4409-A640-E738E4606E44}" dt="2026-07-18T18:29:25.072" v="1047"/>
          <ac:picMkLst>
            <pc:docMk/>
            <pc:sldMk cId="3945595752" sldId="349"/>
            <ac:picMk id="6" creationId="{45B00F79-1354-A774-7D2E-A4C2B3F23292}"/>
          </ac:picMkLst>
        </pc:picChg>
      </pc:sldChg>
      <pc:sldChg chg="addSp modSp add ord">
        <pc:chgData name="Rachel Boxer" userId="6da37c9f42e40059" providerId="LiveId" clId="{0E13CC8D-59C2-4409-A640-E738E4606E44}" dt="2026-07-18T18:29:26.861" v="1048"/>
        <pc:sldMkLst>
          <pc:docMk/>
          <pc:sldMk cId="0" sldId="431"/>
        </pc:sldMkLst>
        <pc:grpChg chg="add mod">
          <ac:chgData name="Rachel Boxer" userId="6da37c9f42e40059" providerId="LiveId" clId="{0E13CC8D-59C2-4409-A640-E738E4606E44}" dt="2026-07-18T18:29:26.861" v="1048"/>
          <ac:grpSpMkLst>
            <pc:docMk/>
            <pc:sldMk cId="0" sldId="431"/>
            <ac:grpSpMk id="2" creationId="{B5ACC031-DFEE-7552-8AF4-824CD15FE36B}"/>
          </ac:grpSpMkLst>
        </pc:grpChg>
        <pc:picChg chg="mod">
          <ac:chgData name="Rachel Boxer" userId="6da37c9f42e40059" providerId="LiveId" clId="{0E13CC8D-59C2-4409-A640-E738E4606E44}" dt="2026-07-18T18:29:26.861" v="1048"/>
          <ac:picMkLst>
            <pc:docMk/>
            <pc:sldMk cId="0" sldId="431"/>
            <ac:picMk id="3" creationId="{16B002A1-0F00-42A5-0085-5ECA2F3CC398}"/>
          </ac:picMkLst>
        </pc:picChg>
        <pc:picChg chg="mod">
          <ac:chgData name="Rachel Boxer" userId="6da37c9f42e40059" providerId="LiveId" clId="{0E13CC8D-59C2-4409-A640-E738E4606E44}" dt="2026-07-18T18:29:26.861" v="1048"/>
          <ac:picMkLst>
            <pc:docMk/>
            <pc:sldMk cId="0" sldId="431"/>
            <ac:picMk id="4" creationId="{10AD1555-2008-F493-3322-CEAF5B89A441}"/>
          </ac:picMkLst>
        </pc:picChg>
      </pc:sldChg>
      <pc:sldChg chg="addSp delSp modSp new mod modNotesTx">
        <pc:chgData name="Rachel Boxer" userId="6da37c9f42e40059" providerId="LiveId" clId="{0E13CC8D-59C2-4409-A640-E738E4606E44}" dt="2026-07-15T13:37:20.570" v="992" actId="20577"/>
        <pc:sldMkLst>
          <pc:docMk/>
          <pc:sldMk cId="1038000485" sldId="432"/>
        </pc:sldMkLst>
        <pc:grpChg chg="add mod">
          <ac:chgData name="Rachel Boxer" userId="6da37c9f42e40059" providerId="LiveId" clId="{0E13CC8D-59C2-4409-A640-E738E4606E44}" dt="2026-06-24T15:30:53.416" v="675" actId="1076"/>
          <ac:grpSpMkLst>
            <pc:docMk/>
            <pc:sldMk cId="1038000485" sldId="432"/>
            <ac:grpSpMk id="11" creationId="{F4BB07CB-F9FA-859C-5FF5-8445A2B057D9}"/>
          </ac:grpSpMkLst>
        </pc:grpChg>
        <pc:grpChg chg="add mod">
          <ac:chgData name="Rachel Boxer" userId="6da37c9f42e40059" providerId="LiveId" clId="{0E13CC8D-59C2-4409-A640-E738E4606E44}" dt="2026-06-24T15:31:05.719" v="677" actId="164"/>
          <ac:grpSpMkLst>
            <pc:docMk/>
            <pc:sldMk cId="1038000485" sldId="432"/>
            <ac:grpSpMk id="12" creationId="{9B819A8D-3DE6-BC82-1214-50873DC5B0B3}"/>
          </ac:grpSpMkLst>
        </pc:grpChg>
        <pc:picChg chg="add mod">
          <ac:chgData name="Rachel Boxer" userId="6da37c9f42e40059" providerId="LiveId" clId="{0E13CC8D-59C2-4409-A640-E738E4606E44}" dt="2026-06-24T15:30:48.302" v="674" actId="164"/>
          <ac:picMkLst>
            <pc:docMk/>
            <pc:sldMk cId="1038000485" sldId="432"/>
            <ac:picMk id="5" creationId="{8FF6DE68-35A4-9483-8280-586BF3C9E680}"/>
          </ac:picMkLst>
        </pc:picChg>
        <pc:picChg chg="add mod">
          <ac:chgData name="Rachel Boxer" userId="6da37c9f42e40059" providerId="LiveId" clId="{0E13CC8D-59C2-4409-A640-E738E4606E44}" dt="2026-06-24T15:31:05.719" v="677" actId="164"/>
          <ac:picMkLst>
            <pc:docMk/>
            <pc:sldMk cId="1038000485" sldId="432"/>
            <ac:picMk id="6" creationId="{69E87016-3061-0416-C8BF-5E063A525E81}"/>
          </ac:picMkLst>
        </pc:picChg>
        <pc:picChg chg="add mod">
          <ac:chgData name="Rachel Boxer" userId="6da37c9f42e40059" providerId="LiveId" clId="{0E13CC8D-59C2-4409-A640-E738E4606E44}" dt="2026-06-24T15:30:48.302" v="674" actId="164"/>
          <ac:picMkLst>
            <pc:docMk/>
            <pc:sldMk cId="1038000485" sldId="432"/>
            <ac:picMk id="8" creationId="{9650E7E1-59D1-42E5-F138-5707187D8C88}"/>
          </ac:picMkLst>
        </pc:picChg>
        <pc:picChg chg="add mod">
          <ac:chgData name="Rachel Boxer" userId="6da37c9f42e40059" providerId="LiveId" clId="{0E13CC8D-59C2-4409-A640-E738E4606E44}" dt="2026-06-24T15:31:05.719" v="677" actId="164"/>
          <ac:picMkLst>
            <pc:docMk/>
            <pc:sldMk cId="1038000485" sldId="432"/>
            <ac:picMk id="10" creationId="{B26B80BB-BD9C-0B93-F265-74939B8AB895}"/>
          </ac:picMkLst>
        </pc:picChg>
      </pc:sldChg>
      <pc:sldChg chg="addSp modSp add mod modTransition setBg modNotesTx">
        <pc:chgData name="Rachel Boxer" userId="6da37c9f42e40059" providerId="LiveId" clId="{0E13CC8D-59C2-4409-A640-E738E4606E44}" dt="2026-07-18T18:29:14.970" v="1046" actId="208"/>
        <pc:sldMkLst>
          <pc:docMk/>
          <pc:sldMk cId="3448449322" sldId="437"/>
        </pc:sldMkLst>
        <pc:grpChg chg="add mod">
          <ac:chgData name="Rachel Boxer" userId="6da37c9f42e40059" providerId="LiveId" clId="{0E13CC8D-59C2-4409-A640-E738E4606E44}" dt="2026-07-18T18:29:01.401" v="1042"/>
          <ac:grpSpMkLst>
            <pc:docMk/>
            <pc:sldMk cId="3448449322" sldId="437"/>
            <ac:grpSpMk id="2" creationId="{85453354-D8EB-EA93-7BF4-CF33A01A4E59}"/>
          </ac:grpSpMkLst>
        </pc:grpChg>
        <pc:grpChg chg="add mod">
          <ac:chgData name="Rachel Boxer" userId="6da37c9f42e40059" providerId="LiveId" clId="{0E13CC8D-59C2-4409-A640-E738E4606E44}" dt="2026-07-18T18:29:04.390" v="1043"/>
          <ac:grpSpMkLst>
            <pc:docMk/>
            <pc:sldMk cId="3448449322" sldId="437"/>
            <ac:grpSpMk id="6" creationId="{A6F8F556-55C8-A2B7-52C0-7E96AE7EA465}"/>
          </ac:grpSpMkLst>
        </pc:grpChg>
        <pc:picChg chg="mod">
          <ac:chgData name="Rachel Boxer" userId="6da37c9f42e40059" providerId="LiveId" clId="{0E13CC8D-59C2-4409-A640-E738E4606E44}" dt="2026-07-18T18:29:01.401" v="1042"/>
          <ac:picMkLst>
            <pc:docMk/>
            <pc:sldMk cId="3448449322" sldId="437"/>
            <ac:picMk id="4" creationId="{8DBBC9DD-074F-B075-27E2-4E50E535AAFA}"/>
          </ac:picMkLst>
        </pc:picChg>
        <pc:picChg chg="mod">
          <ac:chgData name="Rachel Boxer" userId="6da37c9f42e40059" providerId="LiveId" clId="{0E13CC8D-59C2-4409-A640-E738E4606E44}" dt="2026-07-18T18:29:01.401" v="1042"/>
          <ac:picMkLst>
            <pc:docMk/>
            <pc:sldMk cId="3448449322" sldId="437"/>
            <ac:picMk id="5" creationId="{DCADEEA0-14C3-B949-9619-E560D3FB74B2}"/>
          </ac:picMkLst>
        </pc:picChg>
        <pc:picChg chg="mod">
          <ac:chgData name="Rachel Boxer" userId="6da37c9f42e40059" providerId="LiveId" clId="{0E13CC8D-59C2-4409-A640-E738E4606E44}" dt="2026-07-18T18:29:09.559" v="1044" actId="207"/>
          <ac:picMkLst>
            <pc:docMk/>
            <pc:sldMk cId="3448449322" sldId="437"/>
            <ac:picMk id="7" creationId="{9DE247A0-20D0-1408-C97D-69B7F4CB39FB}"/>
          </ac:picMkLst>
        </pc:picChg>
        <pc:picChg chg="mod">
          <ac:chgData name="Rachel Boxer" userId="6da37c9f42e40059" providerId="LiveId" clId="{0E13CC8D-59C2-4409-A640-E738E4606E44}" dt="2026-07-18T18:29:14.970" v="1046" actId="208"/>
          <ac:picMkLst>
            <pc:docMk/>
            <pc:sldMk cId="3448449322" sldId="437"/>
            <ac:picMk id="8" creationId="{FFC8A2D4-15AD-B98E-016A-A95B7D20E674}"/>
          </ac:picMkLst>
        </pc:picChg>
      </pc:sldChg>
      <pc:sldChg chg="add">
        <pc:chgData name="Rachel Boxer" userId="6da37c9f42e40059" providerId="LiveId" clId="{0E13CC8D-59C2-4409-A640-E738E4606E44}" dt="2026-07-06T19:39:44.738" v="705" actId="2890"/>
        <pc:sldMkLst>
          <pc:docMk/>
          <pc:sldMk cId="3646503185" sldId="438"/>
        </pc:sldMkLst>
      </pc:sldChg>
      <pc:sldMasterChg chg="modTransition modSldLayout">
        <pc:chgData name="Rachel Boxer" userId="6da37c9f42e40059" providerId="LiveId" clId="{0E13CC8D-59C2-4409-A640-E738E4606E44}" dt="2026-06-24T14:10:42.238" v="97"/>
        <pc:sldMasterMkLst>
          <pc:docMk/>
          <pc:sldMasterMk cId="0" sldId="2147483648"/>
        </pc:sldMasterMkLst>
        <pc:sldLayoutChg chg="modTransition">
          <pc:chgData name="Rachel Boxer" userId="6da37c9f42e40059" providerId="LiveId" clId="{0E13CC8D-59C2-4409-A640-E738E4606E44}" dt="2026-06-24T14:10:42.238" v="97"/>
          <pc:sldLayoutMkLst>
            <pc:docMk/>
            <pc:sldMasterMk cId="0" sldId="2147483648"/>
            <pc:sldLayoutMk cId="695503362" sldId="2147483649"/>
          </pc:sldLayoutMkLst>
        </pc:sldLayoutChg>
        <pc:sldLayoutChg chg="modTransition">
          <pc:chgData name="Rachel Boxer" userId="6da37c9f42e40059" providerId="LiveId" clId="{0E13CC8D-59C2-4409-A640-E738E4606E44}" dt="2026-06-24T14:10:42.238" v="97"/>
          <pc:sldLayoutMkLst>
            <pc:docMk/>
            <pc:sldMasterMk cId="0" sldId="2147483648"/>
            <pc:sldLayoutMk cId="911283580" sldId="2147483650"/>
          </pc:sldLayoutMkLst>
        </pc:sldLayoutChg>
        <pc:sldLayoutChg chg="modTransition">
          <pc:chgData name="Rachel Boxer" userId="6da37c9f42e40059" providerId="LiveId" clId="{0E13CC8D-59C2-4409-A640-E738E4606E44}" dt="2026-06-24T14:10:42.238" v="97"/>
          <pc:sldLayoutMkLst>
            <pc:docMk/>
            <pc:sldMasterMk cId="0" sldId="2147483648"/>
            <pc:sldLayoutMk cId="1612854742" sldId="2147483651"/>
          </pc:sldLayoutMkLst>
        </pc:sldLayoutChg>
        <pc:sldLayoutChg chg="modTransition">
          <pc:chgData name="Rachel Boxer" userId="6da37c9f42e40059" providerId="LiveId" clId="{0E13CC8D-59C2-4409-A640-E738E4606E44}" dt="2026-06-24T14:10:42.238" v="97"/>
          <pc:sldLayoutMkLst>
            <pc:docMk/>
            <pc:sldMasterMk cId="0" sldId="2147483648"/>
            <pc:sldLayoutMk cId="3241977496" sldId="2147483652"/>
          </pc:sldLayoutMkLst>
        </pc:sldLayoutChg>
        <pc:sldLayoutChg chg="modTransition">
          <pc:chgData name="Rachel Boxer" userId="6da37c9f42e40059" providerId="LiveId" clId="{0E13CC8D-59C2-4409-A640-E738E4606E44}" dt="2026-06-24T14:10:42.238" v="97"/>
          <pc:sldLayoutMkLst>
            <pc:docMk/>
            <pc:sldMasterMk cId="0" sldId="2147483648"/>
            <pc:sldLayoutMk cId="1628210882" sldId="2147483653"/>
          </pc:sldLayoutMkLst>
        </pc:sldLayoutChg>
        <pc:sldLayoutChg chg="modTransition">
          <pc:chgData name="Rachel Boxer" userId="6da37c9f42e40059" providerId="LiveId" clId="{0E13CC8D-59C2-4409-A640-E738E4606E44}" dt="2026-06-24T14:10:42.238" v="97"/>
          <pc:sldLayoutMkLst>
            <pc:docMk/>
            <pc:sldMasterMk cId="0" sldId="2147483648"/>
            <pc:sldLayoutMk cId="131345183" sldId="2147483654"/>
          </pc:sldLayoutMkLst>
        </pc:sldLayoutChg>
        <pc:sldLayoutChg chg="modTransition">
          <pc:chgData name="Rachel Boxer" userId="6da37c9f42e40059" providerId="LiveId" clId="{0E13CC8D-59C2-4409-A640-E738E4606E44}" dt="2026-06-24T14:10:42.238" v="97"/>
          <pc:sldLayoutMkLst>
            <pc:docMk/>
            <pc:sldMasterMk cId="0" sldId="2147483648"/>
            <pc:sldLayoutMk cId="1455566097" sldId="2147483655"/>
          </pc:sldLayoutMkLst>
        </pc:sldLayoutChg>
        <pc:sldLayoutChg chg="modTransition">
          <pc:chgData name="Rachel Boxer" userId="6da37c9f42e40059" providerId="LiveId" clId="{0E13CC8D-59C2-4409-A640-E738E4606E44}" dt="2026-06-24T14:10:42.238" v="97"/>
          <pc:sldLayoutMkLst>
            <pc:docMk/>
            <pc:sldMasterMk cId="0" sldId="2147483648"/>
            <pc:sldLayoutMk cId="4016791197" sldId="2147483656"/>
          </pc:sldLayoutMkLst>
        </pc:sldLayoutChg>
        <pc:sldLayoutChg chg="modTransition">
          <pc:chgData name="Rachel Boxer" userId="6da37c9f42e40059" providerId="LiveId" clId="{0E13CC8D-59C2-4409-A640-E738E4606E44}" dt="2026-06-24T14:10:42.238" v="97"/>
          <pc:sldLayoutMkLst>
            <pc:docMk/>
            <pc:sldMasterMk cId="0" sldId="2147483648"/>
            <pc:sldLayoutMk cId="1520552464" sldId="2147483657"/>
          </pc:sldLayoutMkLst>
        </pc:sldLayoutChg>
        <pc:sldLayoutChg chg="modTransition">
          <pc:chgData name="Rachel Boxer" userId="6da37c9f42e40059" providerId="LiveId" clId="{0E13CC8D-59C2-4409-A640-E738E4606E44}" dt="2026-06-24T14:10:42.238" v="97"/>
          <pc:sldLayoutMkLst>
            <pc:docMk/>
            <pc:sldMasterMk cId="0" sldId="2147483648"/>
            <pc:sldLayoutMk cId="1287012735" sldId="2147483658"/>
          </pc:sldLayoutMkLst>
        </pc:sldLayoutChg>
        <pc:sldLayoutChg chg="modTransition">
          <pc:chgData name="Rachel Boxer" userId="6da37c9f42e40059" providerId="LiveId" clId="{0E13CC8D-59C2-4409-A640-E738E4606E44}" dt="2026-06-24T14:10:42.238" v="97"/>
          <pc:sldLayoutMkLst>
            <pc:docMk/>
            <pc:sldMasterMk cId="0" sldId="2147483648"/>
            <pc:sldLayoutMk cId="2595924810"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1D77D2F-A08F-A24E-B239-D29BCBD22717}" type="datetimeFigureOut">
              <a:rPr lang="en-US"/>
              <a:pPr>
                <a:defRPr/>
              </a:pPr>
              <a:t>7/18/2026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193AD9F-D51C-984C-B857-DA2D84718228}" type="slidenum">
              <a:rPr lang="en-US"/>
              <a:pPr>
                <a:defRPr/>
              </a:pPr>
              <a:t>‹#›</a:t>
            </a:fld>
            <a:endParaRPr lang="en-US"/>
          </a:p>
        </p:txBody>
      </p:sp>
    </p:spTree>
    <p:extLst>
      <p:ext uri="{BB962C8B-B14F-4D97-AF65-F5344CB8AC3E}">
        <p14:creationId xmlns:p14="http://schemas.microsoft.com/office/powerpoint/2010/main" val="199412254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 Welcome stilling exercise – field of grain </a:t>
            </a:r>
            <a:endParaRPr lang="en-GB" sz="1200" kern="1200" dirty="0">
              <a:solidFill>
                <a:schemeClr val="tx1"/>
              </a:solidFill>
              <a:effectLst/>
              <a:latin typeface="+mn-lt"/>
              <a:ea typeface="ＭＳ Ｐゴシック" charset="0"/>
              <a:cs typeface="ＭＳ Ｐゴシック" charset="0"/>
            </a:endParaRP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movement of the grain in the field…..and bring your mind into a peaceful place </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today…..and think about how peace has come upon us…. </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are thinking about Harvest, and we will</a:t>
            </a:r>
            <a:r>
              <a:rPr lang="en-GB" sz="1200" b="1" kern="1200" dirty="0">
                <a:solidFill>
                  <a:schemeClr val="tx1"/>
                </a:solidFill>
                <a:effectLst/>
                <a:latin typeface="+mn-lt"/>
                <a:ea typeface="ＭＳ Ｐゴシック" charset="0"/>
                <a:cs typeface="ＭＳ Ｐゴシック" charset="0"/>
              </a:rPr>
              <a:t>….. talk about Harvest…..tell each other a HARVEST story….. and think together about Harvest means for our school community – and the wider world.</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fld id="{C4844EFA-AB7B-496C-B79B-AD3278038EA8}" type="slidenum">
              <a:rPr lang="en-GB" altLang="en-US" smtClean="0"/>
              <a:pPr/>
              <a:t>1</a:t>
            </a:fld>
            <a:endParaRPr lang="en-GB" altLang="en-US"/>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2</a:t>
            </a:fld>
            <a:endParaRPr lang="en-GB"/>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3</a:t>
            </a:fld>
            <a:endParaRPr lang="en-GB"/>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07DD7-EAED-4B72-86A9-8281F4B540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93A6E8C9-002C-46D2-9852-3F2312CB93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2: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This term, we are thinking about our blessings – all the good things in our lives. </a:t>
            </a:r>
            <a:endParaRPr lang="en-GB" altLang="en-US" dirty="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7E3F6D93-854C-4C5F-B52A-176769A7C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602E745-7F89-492F-812B-EFCD91522A7C}"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5: </a:t>
            </a:r>
            <a:r>
              <a:rPr lang="en-GB" b="0" dirty="0"/>
              <a:t>Last week, we heard of a special, thank-</a:t>
            </a:r>
            <a:r>
              <a:rPr lang="en-GB" b="0" dirty="0" err="1"/>
              <a:t>ful</a:t>
            </a:r>
            <a:r>
              <a:rPr lang="en-GB" b="0" dirty="0"/>
              <a:t>, Harvest celebration for Jewish people, called Sukkot – a festival that is still being celebrated today all over the world, reminding people that </a:t>
            </a:r>
            <a:r>
              <a:rPr lang="en-GB" b="1" dirty="0"/>
              <a:t>‘God will provide!’ </a:t>
            </a:r>
            <a:r>
              <a:rPr lang="en-GB" sz="1200" dirty="0">
                <a:effectLst/>
                <a:latin typeface="Avenir Next LT Pro" panose="020B0504020202020204" pitchFamily="34" charset="0"/>
                <a:ea typeface="MS Mincho" panose="02020609040205080304" pitchFamily="49" charset="-128"/>
                <a:cs typeface="Times New Roman" panose="02020603050405020304" pitchFamily="18" charset="0"/>
              </a:rPr>
              <a:t>Today, we are going to continue that theme… by being thankful, ourselves, for the food that our earth (and farmers!) produce.</a:t>
            </a:r>
            <a:endParaRPr lang="en-GB" b="1"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5</a:t>
            </a:fld>
            <a:endParaRPr lang="en-US"/>
          </a:p>
        </p:txBody>
      </p:sp>
    </p:spTree>
    <p:extLst>
      <p:ext uri="{BB962C8B-B14F-4D97-AF65-F5344CB8AC3E}">
        <p14:creationId xmlns:p14="http://schemas.microsoft.com/office/powerpoint/2010/main" val="145182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ＭＳ Ｐゴシック" charset="0"/>
                <a:cs typeface="ＭＳ Ｐゴシック" charset="0"/>
              </a:rPr>
              <a:t>Slide 6: </a:t>
            </a:r>
            <a:r>
              <a:rPr lang="en-GB" sz="1200" kern="1200" dirty="0">
                <a:solidFill>
                  <a:schemeClr val="tx1"/>
                </a:solidFill>
                <a:effectLst/>
                <a:latin typeface="+mn-lt"/>
                <a:ea typeface="ＭＳ Ｐゴシック" charset="0"/>
                <a:cs typeface="ＭＳ Ｐゴシック" charset="0"/>
              </a:rPr>
              <a:t>We are going to do a great big, grateful, HARVEST shout-out now, which is NOT something that we very often allow in collective worship (shouting out)! After 3, everyone can shout out their favourite food… so have a quick think now about what you’ll say…... 3-2-1…. </a:t>
            </a:r>
            <a:r>
              <a:rPr lang="en-GB" sz="1200" i="1" kern="1200" dirty="0">
                <a:solidFill>
                  <a:schemeClr val="tx1"/>
                </a:solidFill>
                <a:effectLst/>
                <a:latin typeface="+mn-lt"/>
                <a:ea typeface="ＭＳ Ｐゴシック" charset="0"/>
                <a:cs typeface="ＭＳ Ｐゴシック" charset="0"/>
              </a:rPr>
              <a:t>[HARVEST shout-out!]</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are lucky to live where we do, with all the many different types of food that we like, but it’s not the same for everyone. I have some big letters here to help us with a very special HARVEST story, and I need 7 helpers to hold them. </a:t>
            </a:r>
            <a:r>
              <a:rPr lang="en-GB" sz="1200" i="1" kern="1200" dirty="0">
                <a:solidFill>
                  <a:schemeClr val="tx1"/>
                </a:solidFill>
                <a:effectLst/>
                <a:latin typeface="+mn-lt"/>
                <a:ea typeface="ＭＳ Ｐゴシック" charset="0"/>
                <a:cs typeface="ＭＳ Ｐゴシック" charset="0"/>
              </a:rPr>
              <a:t>[gather your helpers and give them each one letter to hold so that the word HARVEST is spelt]</a:t>
            </a:r>
            <a:endParaRPr lang="en-GB" sz="1200" kern="1200" dirty="0">
              <a:solidFill>
                <a:schemeClr val="tx1"/>
              </a:solidFill>
              <a:effectLst/>
              <a:latin typeface="+mn-lt"/>
              <a:ea typeface="ＭＳ Ｐゴシック" charset="0"/>
              <a:cs typeface="ＭＳ Ｐゴシック"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6</a:t>
            </a:fld>
            <a:endParaRPr lang="en-US"/>
          </a:p>
        </p:txBody>
      </p:sp>
    </p:spTree>
    <p:extLst>
      <p:ext uri="{BB962C8B-B14F-4D97-AF65-F5344CB8AC3E}">
        <p14:creationId xmlns:p14="http://schemas.microsoft.com/office/powerpoint/2010/main" val="2875735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b="1" kern="1200" dirty="0">
                <a:solidFill>
                  <a:schemeClr val="tx1"/>
                </a:solidFill>
                <a:effectLst/>
                <a:latin typeface="+mn-lt"/>
                <a:ea typeface="ＭＳ Ｐゴシック" charset="0"/>
                <a:cs typeface="ＭＳ Ｐゴシック" charset="0"/>
              </a:rPr>
              <a:t>Slide 7: H A R V E S T……</a:t>
            </a:r>
            <a:r>
              <a:rPr lang="en-GB" sz="1200" kern="1200" dirty="0">
                <a:solidFill>
                  <a:schemeClr val="tx1"/>
                </a:solidFill>
                <a:effectLst/>
                <a:latin typeface="+mn-lt"/>
                <a:ea typeface="ＭＳ Ｐゴシック" charset="0"/>
                <a:cs typeface="ＭＳ Ｐゴシック" charset="0"/>
              </a:rPr>
              <a:t>and I need 7 helpers to hold them. </a:t>
            </a:r>
            <a:r>
              <a:rPr lang="en-GB" sz="1200" i="1" kern="1200" dirty="0">
                <a:solidFill>
                  <a:schemeClr val="tx1"/>
                </a:solidFill>
                <a:effectLst/>
                <a:latin typeface="+mn-lt"/>
                <a:ea typeface="ＭＳ Ｐゴシック" charset="0"/>
                <a:cs typeface="ＭＳ Ｐゴシック" charset="0"/>
              </a:rPr>
              <a:t>[gather your helpers and give them each one letter to hold so that the word HARVEST is spelt]</a:t>
            </a:r>
            <a:endParaRPr lang="en-GB" sz="1200" kern="1200" dirty="0">
              <a:solidFill>
                <a:schemeClr val="tx1"/>
              </a:solidFill>
              <a:effectLst/>
              <a:latin typeface="+mn-lt"/>
              <a:ea typeface="ＭＳ Ｐゴシック" charset="0"/>
              <a:cs typeface="ＭＳ Ｐゴシック"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7</a:t>
            </a:fld>
            <a:endParaRPr lang="en-US"/>
          </a:p>
        </p:txBody>
      </p:sp>
    </p:spTree>
    <p:extLst>
      <p:ext uri="{BB962C8B-B14F-4D97-AF65-F5344CB8AC3E}">
        <p14:creationId xmlns:p14="http://schemas.microsoft.com/office/powerpoint/2010/main" val="103576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8 /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bread</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At this time of year, we often think about</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 HARVEST-</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time. People sometimes make special shaped bread to celebrate the HARVEST. But we don’t just harvest wheat: </a:t>
            </a:r>
            <a:r>
              <a:rPr lang="en-GB" sz="1800" dirty="0" err="1">
                <a:effectLst/>
                <a:latin typeface="Avenir Next LT Pro" panose="020B0504020202020204" pitchFamily="34" charset="0"/>
                <a:ea typeface="MS Mincho" panose="02020609040205080304" pitchFamily="49" charset="-128"/>
                <a:cs typeface="Times New Roman" panose="02020603050405020304" pitchFamily="18" charset="0"/>
              </a:rPr>
              <a:t>HARVESTing</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happens all over our world, to bring our food from where it is grown to our tables. </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8</a:t>
            </a:fld>
            <a:endParaRPr lang="en-US"/>
          </a:p>
        </p:txBody>
      </p:sp>
    </p:spTree>
    <p:extLst>
      <p:ext uri="{BB962C8B-B14F-4D97-AF65-F5344CB8AC3E}">
        <p14:creationId xmlns:p14="http://schemas.microsoft.com/office/powerpoint/2010/main" val="4019316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ＭＳ Ｐゴシック" charset="0"/>
                <a:cs typeface="ＭＳ Ｐゴシック" charset="0"/>
              </a:rPr>
              <a:t>Slide 9: </a:t>
            </a:r>
            <a:r>
              <a:rPr lang="en-GB" sz="1200" kern="1200" dirty="0">
                <a:solidFill>
                  <a:schemeClr val="tx1"/>
                </a:solidFill>
                <a:effectLst/>
                <a:latin typeface="+mn-lt"/>
                <a:ea typeface="ＭＳ Ｐゴシック" charset="0"/>
                <a:cs typeface="ＭＳ Ｐゴシック" charset="0"/>
              </a:rPr>
              <a:t>Some of you may even have grown things in your garden, that you are now </a:t>
            </a:r>
            <a:r>
              <a:rPr lang="en-GB" sz="1200" kern="1200" dirty="0" err="1">
                <a:solidFill>
                  <a:schemeClr val="tx1"/>
                </a:solidFill>
                <a:effectLst/>
                <a:latin typeface="+mn-lt"/>
                <a:ea typeface="ＭＳ Ｐゴシック" charset="0"/>
                <a:cs typeface="ＭＳ Ｐゴシック" charset="0"/>
              </a:rPr>
              <a:t>HARVESTing</a:t>
            </a:r>
            <a:r>
              <a:rPr lang="en-GB" sz="1200" kern="1200" dirty="0">
                <a:solidFill>
                  <a:schemeClr val="tx1"/>
                </a:solidFill>
                <a:effectLst/>
                <a:latin typeface="+mn-lt"/>
                <a:ea typeface="ＭＳ Ｐゴシック" charset="0"/>
                <a:cs typeface="ＭＳ Ｐゴシック" charset="0"/>
              </a:rPr>
              <a:t>! </a:t>
            </a:r>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9</a:t>
            </a:fld>
            <a:endParaRPr lang="en-US"/>
          </a:p>
        </p:txBody>
      </p:sp>
    </p:spTree>
    <p:extLst>
      <p:ext uri="{BB962C8B-B14F-4D97-AF65-F5344CB8AC3E}">
        <p14:creationId xmlns:p14="http://schemas.microsoft.com/office/powerpoint/2010/main" val="1398534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10 /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globe</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Let’s have letters 5,2,3,7&amp;1: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EARTH.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Our earth works very hard for us, because all our food comes from it. We’ve already given a great big shout-out for all our favourite foods, those we really like to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EAT</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(5,2&amp;7 - reshuffle if you want to!) We are completely dependant on our planet for the food that we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EAT</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10</a:t>
            </a:fld>
            <a:endParaRPr lang="en-US"/>
          </a:p>
        </p:txBody>
      </p:sp>
    </p:spTree>
    <p:extLst>
      <p:ext uri="{BB962C8B-B14F-4D97-AF65-F5344CB8AC3E}">
        <p14:creationId xmlns:p14="http://schemas.microsoft.com/office/powerpoint/2010/main" val="45454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11: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Just as an example, the wheat that is made into the bread or cereal that many of you will have eaten for breakfast has come from farms all over Britain, and the banana that you might have at break time will have been harvested in other places of our world where it’s hotter. </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11</a:t>
            </a:fld>
            <a:endParaRPr lang="en-US"/>
          </a:p>
        </p:txBody>
      </p:sp>
    </p:spTree>
    <p:extLst>
      <p:ext uri="{BB962C8B-B14F-4D97-AF65-F5344CB8AC3E}">
        <p14:creationId xmlns:p14="http://schemas.microsoft.com/office/powerpoint/2010/main" val="556202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12: </a:t>
            </a:r>
            <a:r>
              <a:rPr lang="en-GB" i="1" dirty="0"/>
              <a:t>Talk about this slide if you have time! This is just an example – there are many others to be found on the internet!</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12</a:t>
            </a:fld>
            <a:endParaRPr lang="en-US"/>
          </a:p>
        </p:txBody>
      </p:sp>
    </p:spTree>
    <p:extLst>
      <p:ext uri="{BB962C8B-B14F-4D97-AF65-F5344CB8AC3E}">
        <p14:creationId xmlns:p14="http://schemas.microsoft.com/office/powerpoint/2010/main" val="3589133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13 /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tractor</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Let’s have letters 7&amp;2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‘TA!’</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 that’s short for ‘thankyou’!! At Harvest time, we say thank you for our food: to the farmers who’ve grown it and taken care of it, those who’ve harvested it, those who’ve stored it and sold it…and (as a church school family) to God for the rain and sunshine that has helped it to grow.</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13</a:t>
            </a:fld>
            <a:endParaRPr lang="en-US"/>
          </a:p>
        </p:txBody>
      </p:sp>
    </p:spTree>
    <p:extLst>
      <p:ext uri="{BB962C8B-B14F-4D97-AF65-F5344CB8AC3E}">
        <p14:creationId xmlns:p14="http://schemas.microsoft.com/office/powerpoint/2010/main" val="475985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14</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 / plate of role play food</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Let’s have 1,2,4&amp;5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HAVE: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most of us HAVE plenty of food in our country…</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14</a:t>
            </a:fld>
            <a:endParaRPr lang="en-US"/>
          </a:p>
        </p:txBody>
      </p:sp>
    </p:spTree>
    <p:extLst>
      <p:ext uri="{BB962C8B-B14F-4D97-AF65-F5344CB8AC3E}">
        <p14:creationId xmlns:p14="http://schemas.microsoft.com/office/powerpoint/2010/main" val="3264559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ＭＳ Ｐゴシック" charset="0"/>
                <a:cs typeface="ＭＳ Ｐゴシック" charset="0"/>
              </a:rPr>
              <a:t>Slide 15 / </a:t>
            </a:r>
            <a:r>
              <a:rPr lang="en-GB" sz="1200" b="1" i="1" kern="1200" dirty="0">
                <a:solidFill>
                  <a:schemeClr val="tx1"/>
                </a:solidFill>
                <a:effectLst/>
                <a:latin typeface="+mn-lt"/>
                <a:ea typeface="ＭＳ Ｐゴシック" charset="0"/>
                <a:cs typeface="ＭＳ Ｐゴシック" charset="0"/>
              </a:rPr>
              <a:t>empty bowl:  </a:t>
            </a:r>
            <a:r>
              <a:rPr lang="en-GB" sz="1200" kern="1200" dirty="0">
                <a:solidFill>
                  <a:schemeClr val="tx1"/>
                </a:solidFill>
                <a:effectLst/>
                <a:latin typeface="+mn-lt"/>
                <a:ea typeface="ＭＳ Ｐゴシック" charset="0"/>
                <a:cs typeface="ＭＳ Ｐゴシック" charset="0"/>
              </a:rPr>
              <a:t>but we need to remember that in other places, there is not enough food to eat because their harvest has not been good – too hot, too cold, too wet, too dry – or people don’t have enough money to buy food, and so people might (6,7,2,3,4&amp;5) </a:t>
            </a:r>
            <a:r>
              <a:rPr lang="en-GB" sz="1200" b="1" kern="1200" dirty="0">
                <a:solidFill>
                  <a:schemeClr val="tx1"/>
                </a:solidFill>
                <a:effectLst/>
                <a:latin typeface="+mn-lt"/>
                <a:ea typeface="ＭＳ Ｐゴシック" charset="0"/>
                <a:cs typeface="ＭＳ Ｐゴシック" charset="0"/>
              </a:rPr>
              <a:t>STARVE.</a:t>
            </a:r>
            <a:endParaRPr lang="en-GB" sz="1200" kern="1200" dirty="0">
              <a:solidFill>
                <a:schemeClr val="tx1"/>
              </a:solidFill>
              <a:effectLst/>
              <a:latin typeface="+mn-lt"/>
              <a:ea typeface="ＭＳ Ｐゴシック" charset="0"/>
              <a:cs typeface="ＭＳ Ｐゴシック"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15</a:t>
            </a:fld>
            <a:endParaRPr lang="en-US"/>
          </a:p>
        </p:txBody>
      </p:sp>
    </p:spTree>
    <p:extLst>
      <p:ext uri="{BB962C8B-B14F-4D97-AF65-F5344CB8AC3E}">
        <p14:creationId xmlns:p14="http://schemas.microsoft.com/office/powerpoint/2010/main" val="1289090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16 /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bread</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Let’s have letters 6,1,2,3&amp;5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SHARE: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And so, at Harvest time, it’s good to find ways to SHARE what we have with others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[break up bread into pieces] (Explain how you will be doing this as a school this year – or together think of ways e.g. giving to the local food bank, donating money to charity etc.)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In the Bible, on many occasions, there are encouragements to remind people to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SHARE</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16</a:t>
            </a:fld>
            <a:endParaRPr lang="en-US"/>
          </a:p>
        </p:txBody>
      </p:sp>
    </p:spTree>
    <p:extLst>
      <p:ext uri="{BB962C8B-B14F-4D97-AF65-F5344CB8AC3E}">
        <p14:creationId xmlns:p14="http://schemas.microsoft.com/office/powerpoint/2010/main" val="505520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17:</a:t>
            </a:r>
            <a:r>
              <a:rPr lang="en-GB" sz="1200" kern="1200" dirty="0">
                <a:solidFill>
                  <a:schemeClr val="tx1"/>
                </a:solidFill>
                <a:effectLst/>
                <a:latin typeface="+mn-lt"/>
                <a:ea typeface="ＭＳ Ｐゴシック" charset="0"/>
                <a:cs typeface="ＭＳ Ｐゴシック" charset="0"/>
              </a:rPr>
              <a:t> Let’s read these words together as we draw near to the end of our time together, both from the New Testament. We are told that the first Christians shared all that they had: </a:t>
            </a:r>
            <a:r>
              <a:rPr lang="en-GB" sz="1200" b="1" kern="1200" dirty="0">
                <a:solidFill>
                  <a:schemeClr val="tx1"/>
                </a:solidFill>
                <a:effectLst/>
                <a:latin typeface="+mn-lt"/>
                <a:ea typeface="ＭＳ Ｐゴシック" charset="0"/>
                <a:cs typeface="ＭＳ Ｐゴシック" charset="0"/>
              </a:rPr>
              <a:t>‘They shared everything.’</a:t>
            </a:r>
            <a:r>
              <a:rPr lang="en-GB" sz="1200" kern="1200" dirty="0">
                <a:solidFill>
                  <a:schemeClr val="tx1"/>
                </a:solidFill>
                <a:effectLst/>
                <a:latin typeface="+mn-lt"/>
                <a:ea typeface="ＭＳ Ｐゴシック" charset="0"/>
                <a:cs typeface="ＭＳ Ｐゴシック" charset="0"/>
              </a:rPr>
              <a:t> Those who had more gave to those who were in need – just like we are doing here today. </a:t>
            </a:r>
          </a:p>
          <a:p>
            <a:r>
              <a:rPr lang="en-GB" sz="1200" kern="1200" dirty="0">
                <a:solidFill>
                  <a:schemeClr val="tx1"/>
                </a:solidFill>
                <a:effectLst/>
                <a:latin typeface="+mn-lt"/>
                <a:ea typeface="ＭＳ Ｐゴシック" charset="0"/>
                <a:cs typeface="ＭＳ Ｐゴシック" charset="0"/>
              </a:rPr>
              <a:t>St. Paul, writing to these early Christians in other places, wrote: </a:t>
            </a:r>
            <a:r>
              <a:rPr lang="en-GB" sz="1200" b="1" kern="1200" dirty="0">
                <a:solidFill>
                  <a:schemeClr val="tx1"/>
                </a:solidFill>
                <a:effectLst/>
                <a:latin typeface="+mn-lt"/>
                <a:ea typeface="ＭＳ Ｐゴシック" charset="0"/>
                <a:cs typeface="ＭＳ Ｐゴシック" charset="0"/>
              </a:rPr>
              <a:t>‘Be generous and willing to share.’ </a:t>
            </a:r>
          </a:p>
          <a:p>
            <a:r>
              <a:rPr lang="en-GB" sz="1200" kern="1200" dirty="0">
                <a:solidFill>
                  <a:schemeClr val="tx1"/>
                </a:solidFill>
                <a:effectLst/>
                <a:latin typeface="+mn-lt"/>
                <a:ea typeface="ＭＳ Ｐゴシック" charset="0"/>
                <a:cs typeface="ＭＳ Ｐゴシック" charset="0"/>
              </a:rPr>
              <a:t>I wonder what these words might mean for us today….?</a:t>
            </a:r>
          </a:p>
          <a:p>
            <a:endParaRPr lang="en-GB" sz="1200" kern="1200" dirty="0">
              <a:solidFill>
                <a:schemeClr val="tx1"/>
              </a:solidFill>
              <a:effectLst/>
              <a:latin typeface="+mn-lt"/>
              <a:ea typeface="ＭＳ Ｐゴシック"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17</a:t>
            </a:fld>
            <a:endParaRPr lang="en-US"/>
          </a:p>
        </p:txBody>
      </p:sp>
    </p:spTree>
    <p:extLst>
      <p:ext uri="{BB962C8B-B14F-4D97-AF65-F5344CB8AC3E}">
        <p14:creationId xmlns:p14="http://schemas.microsoft.com/office/powerpoint/2010/main" val="1481478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1" kern="1200" dirty="0">
                <a:solidFill>
                  <a:schemeClr val="tx1"/>
                </a:solidFill>
                <a:effectLst/>
                <a:latin typeface="+mn-lt"/>
                <a:ea typeface="ＭＳ Ｐゴシック" charset="0"/>
                <a:cs typeface="ＭＳ Ｐゴシック" charset="0"/>
              </a:rPr>
              <a:t>Slide 18: Responding and words for worship</a:t>
            </a:r>
          </a:p>
          <a:p>
            <a:pPr algn="ctr"/>
            <a:r>
              <a:rPr lang="en-GB" sz="1200" kern="1200" dirty="0">
                <a:solidFill>
                  <a:schemeClr val="tx1"/>
                </a:solidFill>
                <a:effectLst/>
                <a:latin typeface="+mn-lt"/>
                <a:ea typeface="ＭＳ Ｐゴシック" charset="0"/>
                <a:cs typeface="ＭＳ Ｐゴシック" charset="0"/>
              </a:rPr>
              <a:t>……We’ve been thinking today about HARVEST time….</a:t>
            </a:r>
          </a:p>
          <a:p>
            <a:pPr algn="ctr"/>
            <a:r>
              <a:rPr lang="en-GB" sz="1200" kern="1200" dirty="0">
                <a:solidFill>
                  <a:schemeClr val="tx1"/>
                </a:solidFill>
                <a:effectLst/>
                <a:latin typeface="+mn-lt"/>
                <a:ea typeface="ＭＳ Ｐゴシック" charset="0"/>
                <a:cs typeface="ＭＳ Ｐゴシック" charset="0"/>
              </a:rPr>
              <a:t>…We’ve thought of lots of words….</a:t>
            </a:r>
            <a:r>
              <a:rPr lang="en-GB" sz="1200" b="1" kern="1200" dirty="0">
                <a:solidFill>
                  <a:schemeClr val="tx1"/>
                </a:solidFill>
                <a:effectLst/>
                <a:latin typeface="+mn-lt"/>
                <a:ea typeface="ＭＳ Ｐゴシック" charset="0"/>
                <a:cs typeface="ＭＳ Ｐゴシック" charset="0"/>
              </a:rPr>
              <a:t>EAT</a:t>
            </a:r>
            <a:r>
              <a:rPr lang="en-GB" sz="1200" kern="1200" dirty="0">
                <a:solidFill>
                  <a:schemeClr val="tx1"/>
                </a:solidFill>
                <a:effectLst/>
                <a:latin typeface="+mn-lt"/>
                <a:ea typeface="ＭＳ Ｐゴシック" charset="0"/>
                <a:cs typeface="ＭＳ Ｐゴシック" charset="0"/>
              </a:rPr>
              <a:t>….</a:t>
            </a:r>
            <a:r>
              <a:rPr lang="en-GB" sz="1200" b="1" kern="1200" dirty="0">
                <a:solidFill>
                  <a:schemeClr val="tx1"/>
                </a:solidFill>
                <a:effectLst/>
                <a:latin typeface="+mn-lt"/>
                <a:ea typeface="ＭＳ Ｐゴシック" charset="0"/>
                <a:cs typeface="ＭＳ Ｐゴシック" charset="0"/>
              </a:rPr>
              <a:t>TA</a:t>
            </a:r>
            <a:r>
              <a:rPr lang="en-GB" sz="1200" kern="1200" dirty="0">
                <a:solidFill>
                  <a:schemeClr val="tx1"/>
                </a:solidFill>
                <a:effectLst/>
                <a:latin typeface="+mn-lt"/>
                <a:ea typeface="ＭＳ Ｐゴシック" charset="0"/>
                <a:cs typeface="ＭＳ Ｐゴシック" charset="0"/>
              </a:rPr>
              <a:t> (thankyou)….</a:t>
            </a:r>
            <a:r>
              <a:rPr lang="en-GB" sz="1200" b="1" kern="1200" dirty="0">
                <a:solidFill>
                  <a:schemeClr val="tx1"/>
                </a:solidFill>
                <a:effectLst/>
                <a:latin typeface="+mn-lt"/>
                <a:ea typeface="ＭＳ Ｐゴシック" charset="0"/>
                <a:cs typeface="ＭＳ Ｐゴシック" charset="0"/>
              </a:rPr>
              <a:t>HAVE</a:t>
            </a:r>
            <a:r>
              <a:rPr lang="en-GB" sz="1200" kern="1200" dirty="0">
                <a:solidFill>
                  <a:schemeClr val="tx1"/>
                </a:solidFill>
                <a:effectLst/>
                <a:latin typeface="+mn-lt"/>
                <a:ea typeface="ＭＳ Ｐゴシック" charset="0"/>
                <a:cs typeface="ＭＳ Ｐゴシック" charset="0"/>
              </a:rPr>
              <a:t> and </a:t>
            </a:r>
            <a:r>
              <a:rPr lang="en-GB" sz="1200" b="1" kern="1200" dirty="0">
                <a:solidFill>
                  <a:schemeClr val="tx1"/>
                </a:solidFill>
                <a:effectLst/>
                <a:latin typeface="+mn-lt"/>
                <a:ea typeface="ＭＳ Ｐゴシック" charset="0"/>
                <a:cs typeface="ＭＳ Ｐゴシック" charset="0"/>
              </a:rPr>
              <a:t>SHARE</a:t>
            </a:r>
            <a:r>
              <a:rPr lang="en-GB" sz="1200" kern="1200" dirty="0">
                <a:solidFill>
                  <a:schemeClr val="tx1"/>
                </a:solidFill>
                <a:effectLst/>
                <a:latin typeface="+mn-lt"/>
                <a:ea typeface="ＭＳ Ｐゴシック" charset="0"/>
                <a:cs typeface="ＭＳ Ｐゴシック" charset="0"/>
              </a:rPr>
              <a:t>….</a:t>
            </a:r>
          </a:p>
          <a:p>
            <a:pPr algn="ctr"/>
            <a:r>
              <a:rPr lang="en-GB" sz="1200" kern="1200" dirty="0">
                <a:solidFill>
                  <a:schemeClr val="tx1"/>
                </a:solidFill>
                <a:effectLst/>
                <a:latin typeface="+mn-lt"/>
                <a:ea typeface="ＭＳ Ｐゴシック" charset="0"/>
                <a:cs typeface="ＭＳ Ｐゴシック" charset="0"/>
              </a:rPr>
              <a:t>…I wonder which word might be most important?.....or which word made you think the most?..…</a:t>
            </a:r>
          </a:p>
          <a:p>
            <a:pPr algn="ctr"/>
            <a:endParaRPr lang="en-GB" sz="1200" kern="1200" dirty="0">
              <a:solidFill>
                <a:schemeClr val="tx1"/>
              </a:solidFill>
              <a:effectLst/>
              <a:latin typeface="+mn-lt"/>
              <a:ea typeface="ＭＳ Ｐゴシック" charset="0"/>
              <a:cs typeface="ＭＳ Ｐゴシック" charset="0"/>
            </a:endParaRPr>
          </a:p>
          <a:p>
            <a:pPr algn="ctr"/>
            <a:r>
              <a:rPr lang="en-GB" sz="1200" kern="1200" dirty="0">
                <a:solidFill>
                  <a:schemeClr val="tx1"/>
                </a:solidFill>
                <a:effectLst/>
                <a:latin typeface="+mn-lt"/>
                <a:ea typeface="ＭＳ Ｐゴシック" charset="0"/>
                <a:cs typeface="ＭＳ Ｐゴシック" charset="0"/>
              </a:rPr>
              <a:t>….HARVEST is an important time of the year…a time to remember and celebrate…. and say ‘TA!’….</a:t>
            </a:r>
          </a:p>
          <a:p>
            <a:pPr algn="ctr"/>
            <a:r>
              <a:rPr lang="en-GB" sz="1200" kern="1200" dirty="0">
                <a:solidFill>
                  <a:schemeClr val="tx1"/>
                </a:solidFill>
                <a:effectLst/>
                <a:latin typeface="+mn-lt"/>
                <a:ea typeface="ＭＳ Ｐゴシック" charset="0"/>
                <a:cs typeface="ＭＳ Ｐゴシック" charset="0"/>
              </a:rPr>
              <a:t>…..but above all, to </a:t>
            </a:r>
            <a:r>
              <a:rPr lang="en-GB" sz="1200" b="1" kern="1200" dirty="0">
                <a:solidFill>
                  <a:schemeClr val="tx1"/>
                </a:solidFill>
                <a:effectLst/>
                <a:latin typeface="+mn-lt"/>
                <a:ea typeface="ＭＳ Ｐゴシック" charset="0"/>
                <a:cs typeface="ＭＳ Ｐゴシック" charset="0"/>
              </a:rPr>
              <a:t>SHARE</a:t>
            </a:r>
          </a:p>
          <a:p>
            <a:r>
              <a:rPr lang="en-GB" sz="1200" kern="1200" dirty="0">
                <a:solidFill>
                  <a:schemeClr val="tx1"/>
                </a:solidFill>
                <a:effectLst/>
                <a:latin typeface="+mn-lt"/>
                <a:ea typeface="ＭＳ Ｐゴシック" charset="0"/>
                <a:cs typeface="ＭＳ Ｐゴシック" charset="0"/>
              </a:rPr>
              <a:t> </a:t>
            </a:r>
          </a:p>
          <a:p>
            <a:r>
              <a:rPr lang="en-GB" sz="1200" kern="1200" dirty="0">
                <a:solidFill>
                  <a:schemeClr val="tx1"/>
                </a:solidFill>
                <a:effectLst/>
                <a:latin typeface="+mn-lt"/>
                <a:ea typeface="ＭＳ Ｐゴシック" charset="0"/>
                <a:cs typeface="ＭＳ Ｐゴシック" charset="0"/>
              </a:rPr>
              <a:t>I’m going to do that right now, in a thankyou prayer. Make it yours if you’d like to…or if you’d prefer not to pray, then just sit quietly with your own thoughts. You’ll see some of our HARVEST words again!</a:t>
            </a: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18</a:t>
            </a:fld>
            <a:endParaRPr lang="en-US"/>
          </a:p>
        </p:txBody>
      </p:sp>
    </p:spTree>
    <p:extLst>
      <p:ext uri="{BB962C8B-B14F-4D97-AF65-F5344CB8AC3E}">
        <p14:creationId xmlns:p14="http://schemas.microsoft.com/office/powerpoint/2010/main" val="1512181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19: Dear God, giver of the Harvest</a:t>
            </a:r>
            <a:endParaRPr lang="en-GB" sz="1200" kern="1200" dirty="0">
              <a:solidFill>
                <a:schemeClr val="tx1"/>
              </a:solidFill>
              <a:effectLst/>
              <a:latin typeface="+mn-lt"/>
              <a:ea typeface="ＭＳ Ｐゴシック" charset="0"/>
              <a:cs typeface="ＭＳ Ｐゴシック" charset="0"/>
            </a:endParaRPr>
          </a:p>
          <a:p>
            <a:r>
              <a:rPr lang="en-GB" sz="1200" b="1" kern="1200" dirty="0">
                <a:solidFill>
                  <a:schemeClr val="tx1"/>
                </a:solidFill>
                <a:effectLst/>
                <a:latin typeface="+mn-lt"/>
                <a:ea typeface="ＭＳ Ｐゴシック" charset="0"/>
                <a:cs typeface="ＭＳ Ｐゴシック" charset="0"/>
              </a:rPr>
              <a:t>Thank you for this time of year, Harvest time, and for the food that we HAVE on our tables. It is good to be grateful for the things we EAT – and good to find ways to SHARE. Help us to find ways to do this in these challenging times, we pray.</a:t>
            </a:r>
            <a:endParaRPr lang="en-GB" sz="1200" kern="1200" dirty="0">
              <a:solidFill>
                <a:schemeClr val="tx1"/>
              </a:solidFill>
              <a:effectLst/>
              <a:latin typeface="+mn-lt"/>
              <a:ea typeface="ＭＳ Ｐゴシック" charset="0"/>
              <a:cs typeface="ＭＳ Ｐゴシック" charset="0"/>
            </a:endParaRPr>
          </a:p>
          <a:p>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19</a:t>
            </a:fld>
            <a:endParaRPr lang="en-US"/>
          </a:p>
        </p:txBody>
      </p:sp>
    </p:spTree>
    <p:extLst>
      <p:ext uri="{BB962C8B-B14F-4D97-AF65-F5344CB8AC3E}">
        <p14:creationId xmlns:p14="http://schemas.microsoft.com/office/powerpoint/2010/main" val="4195188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20</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DA68-2814-A354-9F16-BFD6F14FD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1EC1E-E070-5278-9428-5792885AF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5B91B-0365-E17D-50FA-64A2218F8737}"/>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Slide 21: ALTERNATIVE: a blessing, </a:t>
            </a:r>
            <a:r>
              <a:rPr lang="en-GB" b="1" dirty="0"/>
              <a:t>©Christian Aid, 2024</a:t>
            </a:r>
            <a:endParaRPr lang="en-GB"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fruitful; may we be generous.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fragile; may we be gentle.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fractured; may we be just.</a:t>
            </a:r>
            <a:endParaRPr lang="en-GB" sz="1200" b="1" i="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8ADA4674-FC20-E016-F07D-FCC2AB20C2DD}"/>
              </a:ext>
            </a:extLst>
          </p:cNvPr>
          <p:cNvSpPr>
            <a:spLocks noGrp="1"/>
          </p:cNvSpPr>
          <p:nvPr>
            <p:ph type="sldNum" sz="quarter" idx="5"/>
          </p:nvPr>
        </p:nvSpPr>
        <p:spPr/>
        <p:txBody>
          <a:bodyPr/>
          <a:lstStyle/>
          <a:p>
            <a:fld id="{AB7FF5B0-4147-E448-A7BF-414C5AE9FC7D}" type="slidenum">
              <a:rPr lang="en-US" smtClean="0"/>
              <a:t>21</a:t>
            </a:fld>
            <a:endParaRPr lang="en-US"/>
          </a:p>
        </p:txBody>
      </p:sp>
    </p:spTree>
    <p:extLst>
      <p:ext uri="{BB962C8B-B14F-4D97-AF65-F5344CB8AC3E}">
        <p14:creationId xmlns:p14="http://schemas.microsoft.com/office/powerpoint/2010/main" val="1697924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71E5A-6663-62D4-D517-B70EDDC782DF}"/>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834B4BBC-EE77-B957-5D9E-FFA519EAE50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AC605B5D-925D-D00D-4712-2654B2B061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48664BF2-2732-5D2E-05BE-4B33699BCB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22</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1768936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Sending: Slide 23</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Leader: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As we leave this place and time and go into the day ahead….</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All: May we be generous and willing to share.</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23</a:t>
            </a:fld>
            <a:endParaRPr lang="en-US"/>
          </a:p>
        </p:txBody>
      </p:sp>
    </p:spTree>
    <p:extLst>
      <p:ext uri="{BB962C8B-B14F-4D97-AF65-F5344CB8AC3E}">
        <p14:creationId xmlns:p14="http://schemas.microsoft.com/office/powerpoint/2010/main" val="752853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24: Reflection areas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Use the big word sheets from p.11-17 enlarged to A3 to give children space to doodle and draw.</a:t>
            </a:r>
          </a:p>
          <a:p>
            <a:r>
              <a:rPr lang="en-GB" sz="1200" b="1" kern="1200" dirty="0">
                <a:solidFill>
                  <a:schemeClr val="tx1"/>
                </a:solidFill>
                <a:effectLst/>
                <a:latin typeface="+mn-lt"/>
                <a:ea typeface="ＭＳ Ｐゴシック" charset="0"/>
                <a:cs typeface="ＭＳ Ｐゴシック" charset="0"/>
              </a:rPr>
              <a:t>Think:</a:t>
            </a:r>
            <a:r>
              <a:rPr lang="en-GB" sz="1200" kern="1200" dirty="0">
                <a:solidFill>
                  <a:schemeClr val="tx1"/>
                </a:solidFill>
                <a:effectLst/>
                <a:latin typeface="+mn-lt"/>
                <a:ea typeface="ＭＳ Ｐゴシック" charset="0"/>
                <a:cs typeface="ＭＳ Ｐゴシック" charset="0"/>
              </a:rPr>
              <a:t> Look at the big words. What ideas do you think of when you look at them?</a:t>
            </a:r>
          </a:p>
          <a:p>
            <a:r>
              <a:rPr lang="en-GB" sz="1200" b="1" kern="1200" dirty="0">
                <a:solidFill>
                  <a:schemeClr val="tx1"/>
                </a:solidFill>
                <a:effectLst/>
                <a:latin typeface="+mn-lt"/>
                <a:ea typeface="ＭＳ Ｐゴシック" charset="0"/>
                <a:cs typeface="ＭＳ Ｐゴシック" charset="0"/>
              </a:rPr>
              <a:t>Do:</a:t>
            </a:r>
            <a:r>
              <a:rPr lang="en-GB" sz="1200" kern="1200" dirty="0">
                <a:solidFill>
                  <a:schemeClr val="tx1"/>
                </a:solidFill>
                <a:effectLst/>
                <a:latin typeface="+mn-lt"/>
                <a:ea typeface="ＭＳ Ｐゴシック" charset="0"/>
                <a:cs typeface="ＭＳ Ｐゴシック" charset="0"/>
              </a:rPr>
              <a:t> Doodle or draw your idea on one or more big sheets. </a:t>
            </a:r>
          </a:p>
          <a:p>
            <a:r>
              <a:rPr lang="en-GB" sz="1200" b="1" kern="1200" dirty="0">
                <a:solidFill>
                  <a:schemeClr val="tx1"/>
                </a:solidFill>
                <a:effectLst/>
                <a:latin typeface="+mn-lt"/>
                <a:ea typeface="ＭＳ Ｐゴシック" charset="0"/>
                <a:cs typeface="ＭＳ Ｐゴシック" charset="0"/>
              </a:rPr>
              <a:t>Talk:</a:t>
            </a:r>
            <a:r>
              <a:rPr lang="en-GB" sz="1200" kern="1200" dirty="0">
                <a:solidFill>
                  <a:schemeClr val="tx1"/>
                </a:solidFill>
                <a:effectLst/>
                <a:latin typeface="+mn-lt"/>
                <a:ea typeface="ＭＳ Ｐゴシック" charset="0"/>
                <a:cs typeface="ＭＳ Ｐゴシック" charset="0"/>
              </a:rPr>
              <a:t> At the end of the week, talk about the ideas you’ve thought of. You could also display them with your Harvest goods for any Harvest celebration that you are holding.</a:t>
            </a:r>
            <a:endParaRPr lang="en-GB"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24</a:t>
            </a:fld>
            <a:endParaRPr lang="en-US"/>
          </a:p>
        </p:txBody>
      </p:sp>
    </p:spTree>
    <p:extLst>
      <p:ext uri="{BB962C8B-B14F-4D97-AF65-F5344CB8AC3E}">
        <p14:creationId xmlns:p14="http://schemas.microsoft.com/office/powerpoint/2010/main" val="2857470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3A4CAAB-AA28-AC42-B2B2-E46040C11A7D}" type="datetimeFigureOut">
              <a:rPr lang="en-US"/>
              <a:pPr>
                <a:defRPr/>
              </a:pPr>
              <a:t>7/18/2026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234AF24-F933-284F-BB0F-9F166AF7DB5D}" type="slidenum">
              <a:rPr lang="en-GB"/>
              <a:pPr>
                <a:defRPr/>
              </a:pPr>
              <a:t>‹#›</a:t>
            </a:fld>
            <a:endParaRPr lang="en-GB"/>
          </a:p>
        </p:txBody>
      </p:sp>
    </p:spTree>
    <p:extLst>
      <p:ext uri="{BB962C8B-B14F-4D97-AF65-F5344CB8AC3E}">
        <p14:creationId xmlns:p14="http://schemas.microsoft.com/office/powerpoint/2010/main" val="69550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0E629A4D-B59A-BB4C-9C46-D93F81965EA9}" type="datetimeFigureOut">
              <a:rPr lang="en-US"/>
              <a:pPr>
                <a:defRPr/>
              </a:pPr>
              <a:t>7/18/2026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A01E5C9-9F55-B145-9E62-596D8171F6E2}" type="slidenum">
              <a:rPr lang="en-GB"/>
              <a:pPr>
                <a:defRPr/>
              </a:pPr>
              <a:t>‹#›</a:t>
            </a:fld>
            <a:endParaRPr lang="en-GB"/>
          </a:p>
        </p:txBody>
      </p:sp>
    </p:spTree>
    <p:extLst>
      <p:ext uri="{BB962C8B-B14F-4D97-AF65-F5344CB8AC3E}">
        <p14:creationId xmlns:p14="http://schemas.microsoft.com/office/powerpoint/2010/main" val="91128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366FBA6-F58B-B542-B898-1FD6585F41F2}" type="datetimeFigureOut">
              <a:rPr lang="en-US"/>
              <a:pPr>
                <a:defRPr/>
              </a:pPr>
              <a:t>7/18/2026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A56FC20-F98C-1641-B70B-0864ABA76058}" type="slidenum">
              <a:rPr lang="en-GB"/>
              <a:pPr>
                <a:defRPr/>
              </a:pPr>
              <a:t>‹#›</a:t>
            </a:fld>
            <a:endParaRPr lang="en-GB"/>
          </a:p>
        </p:txBody>
      </p:sp>
    </p:spTree>
    <p:extLst>
      <p:ext uri="{BB962C8B-B14F-4D97-AF65-F5344CB8AC3E}">
        <p14:creationId xmlns:p14="http://schemas.microsoft.com/office/powerpoint/2010/main" val="161285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BD18E051-0C2B-2548-B498-AAB29A2D2464}" type="datetimeFigureOut">
              <a:rPr lang="en-US"/>
              <a:pPr>
                <a:defRPr/>
              </a:pPr>
              <a:t>7/18/2026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1897CCD-C224-8A45-9B4C-4636373F0852}" type="slidenum">
              <a:rPr lang="en-GB"/>
              <a:pPr>
                <a:defRPr/>
              </a:pPr>
              <a:t>‹#›</a:t>
            </a:fld>
            <a:endParaRPr lang="en-GB"/>
          </a:p>
        </p:txBody>
      </p:sp>
    </p:spTree>
    <p:extLst>
      <p:ext uri="{BB962C8B-B14F-4D97-AF65-F5344CB8AC3E}">
        <p14:creationId xmlns:p14="http://schemas.microsoft.com/office/powerpoint/2010/main" val="324197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E04D7867-F563-1148-8941-3632763D63FB}" type="datetimeFigureOut">
              <a:rPr lang="en-US"/>
              <a:pPr>
                <a:defRPr/>
              </a:pPr>
              <a:t>7/18/2026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84AE7F5B-5A7B-0D46-96D4-E0DFE58783EA}" type="slidenum">
              <a:rPr lang="en-GB"/>
              <a:pPr>
                <a:defRPr/>
              </a:pPr>
              <a:t>‹#›</a:t>
            </a:fld>
            <a:endParaRPr lang="en-GB"/>
          </a:p>
        </p:txBody>
      </p:sp>
    </p:spTree>
    <p:extLst>
      <p:ext uri="{BB962C8B-B14F-4D97-AF65-F5344CB8AC3E}">
        <p14:creationId xmlns:p14="http://schemas.microsoft.com/office/powerpoint/2010/main" val="162821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3990AD81-FA3B-E949-9BAE-884F0525B43A}" type="datetimeFigureOut">
              <a:rPr lang="en-US"/>
              <a:pPr>
                <a:defRPr/>
              </a:pPr>
              <a:t>7/18/2026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92371012-3203-5744-8AB9-2A5E65522B1E}" type="slidenum">
              <a:rPr lang="en-GB"/>
              <a:pPr>
                <a:defRPr/>
              </a:pPr>
              <a:t>‹#›</a:t>
            </a:fld>
            <a:endParaRPr lang="en-GB"/>
          </a:p>
        </p:txBody>
      </p:sp>
    </p:spTree>
    <p:extLst>
      <p:ext uri="{BB962C8B-B14F-4D97-AF65-F5344CB8AC3E}">
        <p14:creationId xmlns:p14="http://schemas.microsoft.com/office/powerpoint/2010/main" val="13134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957C81C-E63F-3441-91AE-341ED5A55F60}" type="datetimeFigureOut">
              <a:rPr lang="en-US"/>
              <a:pPr>
                <a:defRPr/>
              </a:pPr>
              <a:t>7/18/2026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9C482EEF-4EE1-1744-9C75-F9C362AD69F5}" type="slidenum">
              <a:rPr lang="en-GB"/>
              <a:pPr>
                <a:defRPr/>
              </a:pPr>
              <a:t>‹#›</a:t>
            </a:fld>
            <a:endParaRPr lang="en-GB"/>
          </a:p>
        </p:txBody>
      </p:sp>
    </p:spTree>
    <p:extLst>
      <p:ext uri="{BB962C8B-B14F-4D97-AF65-F5344CB8AC3E}">
        <p14:creationId xmlns:p14="http://schemas.microsoft.com/office/powerpoint/2010/main" val="145556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8D969ED-C5AF-744A-B528-6F660F259701}" type="datetimeFigureOut">
              <a:rPr lang="en-US"/>
              <a:pPr>
                <a:defRPr/>
              </a:pPr>
              <a:t>7/18/2026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F0F89B1-888E-EE4A-A132-DFAFEF1DFAD2}" type="slidenum">
              <a:rPr lang="en-GB"/>
              <a:pPr>
                <a:defRPr/>
              </a:pPr>
              <a:t>‹#›</a:t>
            </a:fld>
            <a:endParaRPr lang="en-GB"/>
          </a:p>
        </p:txBody>
      </p:sp>
    </p:spTree>
    <p:extLst>
      <p:ext uri="{BB962C8B-B14F-4D97-AF65-F5344CB8AC3E}">
        <p14:creationId xmlns:p14="http://schemas.microsoft.com/office/powerpoint/2010/main" val="401679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BDBDE3-1934-E246-B0FE-EDE9435EF437}" type="datetimeFigureOut">
              <a:rPr lang="en-US"/>
              <a:pPr>
                <a:defRPr/>
              </a:pPr>
              <a:t>7/18/2026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432A948-0FDA-7E49-A575-A4A70137C68C}" type="slidenum">
              <a:rPr lang="en-GB"/>
              <a:pPr>
                <a:defRPr/>
              </a:pPr>
              <a:t>‹#›</a:t>
            </a:fld>
            <a:endParaRPr lang="en-GB"/>
          </a:p>
        </p:txBody>
      </p:sp>
    </p:spTree>
    <p:extLst>
      <p:ext uri="{BB962C8B-B14F-4D97-AF65-F5344CB8AC3E}">
        <p14:creationId xmlns:p14="http://schemas.microsoft.com/office/powerpoint/2010/main" val="152055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694C1E54-A71E-E743-B55D-E842C555431A}" type="datetimeFigureOut">
              <a:rPr lang="en-US"/>
              <a:pPr>
                <a:defRPr/>
              </a:pPr>
              <a:t>7/18/2026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366582E-0E98-2448-AAAE-53D806723C0B}" type="slidenum">
              <a:rPr lang="en-GB"/>
              <a:pPr>
                <a:defRPr/>
              </a:pPr>
              <a:t>‹#›</a:t>
            </a:fld>
            <a:endParaRPr lang="en-GB"/>
          </a:p>
        </p:txBody>
      </p:sp>
    </p:spTree>
    <p:extLst>
      <p:ext uri="{BB962C8B-B14F-4D97-AF65-F5344CB8AC3E}">
        <p14:creationId xmlns:p14="http://schemas.microsoft.com/office/powerpoint/2010/main" val="128701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211B2B4C-EBD7-C149-B82F-FB958670EA5E}" type="datetimeFigureOut">
              <a:rPr lang="en-US"/>
              <a:pPr>
                <a:defRPr/>
              </a:pPr>
              <a:t>7/18/2026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27A2D28-19D8-4F42-B14E-1D7AC23550B6}" type="slidenum">
              <a:rPr lang="en-GB"/>
              <a:pPr>
                <a:defRPr/>
              </a:pPr>
              <a:t>‹#›</a:t>
            </a:fld>
            <a:endParaRPr lang="en-GB"/>
          </a:p>
        </p:txBody>
      </p:sp>
    </p:spTree>
    <p:extLst>
      <p:ext uri="{BB962C8B-B14F-4D97-AF65-F5344CB8AC3E}">
        <p14:creationId xmlns:p14="http://schemas.microsoft.com/office/powerpoint/2010/main" val="259592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163872AD-90F0-5E4F-B2F0-CB1DE8E5B336}" type="datetimeFigureOut">
              <a:rPr lang="en-US"/>
              <a:pPr>
                <a:defRPr/>
              </a:pPr>
              <a:t>7/18/2026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CF0E4A28-743C-974C-92D6-245A31F5ADBE}"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svg"/></Relationships>
</file>

<file path=ppt/slides/_rels/slide2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700-161671343_medium">
            <a:hlinkClick r:id="" action="ppaction://media"/>
            <a:extLst>
              <a:ext uri="{FF2B5EF4-FFF2-40B4-BE49-F238E27FC236}">
                <a16:creationId xmlns:a16="http://schemas.microsoft.com/office/drawing/2014/main" id="{4928A215-A24F-A476-C7A6-94496AAB4E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640" y="853977"/>
            <a:ext cx="9155639" cy="5150047"/>
          </a:xfrm>
          <a:prstGeom prst="rect">
            <a:avLst/>
          </a:prstGeom>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70093" y="1408394"/>
            <a:ext cx="1592172" cy="1592172"/>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80163" y="1499623"/>
            <a:ext cx="1972159" cy="1972159"/>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pic>
        <p:nvPicPr>
          <p:cNvPr id="12" name="Graphic 9" descr="Speech with solid fill">
            <a:extLst>
              <a:ext uri="{FF2B5EF4-FFF2-40B4-BE49-F238E27FC236}">
                <a16:creationId xmlns:a16="http://schemas.microsoft.com/office/drawing/2014/main" id="{EB2B7D66-9182-5182-DAED-B4A24E0C83DA}"/>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69117" y="1434290"/>
            <a:ext cx="2102827" cy="2102827"/>
          </a:xfrm>
          <a:prstGeom prst="rect">
            <a:avLst/>
          </a:prstGeom>
        </p:spPr>
      </p:pic>
    </p:spTree>
    <p:extLst>
      <p:ext uri="{BB962C8B-B14F-4D97-AF65-F5344CB8AC3E}">
        <p14:creationId xmlns:p14="http://schemas.microsoft.com/office/powerpoint/2010/main" val="27678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8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6"/>
                </p:tgtEl>
              </p:cMediaNode>
            </p:video>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a:latin typeface="Century Gothic" panose="020B0502020202020204" pitchFamily="34" charset="0"/>
              </a:rPr>
              <a:t>Leader: This is a day that God has made.</a:t>
            </a:r>
          </a:p>
          <a:p>
            <a:pPr eaLnBrk="1" hangingPunct="1">
              <a:spcBef>
                <a:spcPct val="0"/>
              </a:spcBef>
              <a:buFontTx/>
              <a:buNone/>
            </a:pPr>
            <a:endParaRPr lang="en-US" altLang="en-US" sz="4400" b="1">
              <a:latin typeface="Century Gothic" panose="020B0502020202020204" pitchFamily="34" charset="0"/>
            </a:endParaRPr>
          </a:p>
          <a:p>
            <a:pPr eaLnBrk="1" hangingPunct="1">
              <a:spcBef>
                <a:spcPct val="0"/>
              </a:spcBef>
              <a:buFontTx/>
              <a:buNone/>
            </a:pPr>
            <a:r>
              <a:rPr lang="en-US" altLang="en-US" sz="4400" b="1">
                <a:latin typeface="Century Gothic" panose="020B0502020202020204" pitchFamily="34" charset="0"/>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dirty="0">
                <a:latin typeface="Century Gothic" panose="020B0502020202020204" pitchFamily="34" charset="0"/>
              </a:rPr>
              <a:t>Leader: Today is a brand new day!</a:t>
            </a:r>
          </a:p>
          <a:p>
            <a:pPr eaLnBrk="1" hangingPunct="1">
              <a:spcBef>
                <a:spcPct val="0"/>
              </a:spcBef>
              <a:buFontTx/>
              <a:buNone/>
            </a:pPr>
            <a:endParaRPr lang="en-US" altLang="en-US" sz="4400" b="1" dirty="0">
              <a:latin typeface="Century Gothic" panose="020B0502020202020204" pitchFamily="34" charset="0"/>
            </a:endParaRPr>
          </a:p>
          <a:p>
            <a:pPr eaLnBrk="1" hangingPunct="1">
              <a:spcBef>
                <a:spcPct val="0"/>
              </a:spcBef>
              <a:buFontTx/>
              <a:buNone/>
            </a:pPr>
            <a:r>
              <a:rPr lang="en-US" altLang="en-US" sz="4400" b="1" dirty="0">
                <a:latin typeface="Century Gothic" panose="020B0502020202020204" pitchFamily="34" charset="0"/>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 close up of a logo&#10;&#10;Description automatically generated">
            <a:extLst>
              <a:ext uri="{FF2B5EF4-FFF2-40B4-BE49-F238E27FC236}">
                <a16:creationId xmlns:a16="http://schemas.microsoft.com/office/drawing/2014/main" id="{09975850-5816-4EB7-B1D5-35B88F297A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CDAF17D8-3185-4839-8F0B-36CDDB8845AB}"/>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Count your blessings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 picture containing indoor, food, sitting, banana&#10;&#10;Description automatically generated">
            <a:extLst>
              <a:ext uri="{FF2B5EF4-FFF2-40B4-BE49-F238E27FC236}">
                <a16:creationId xmlns:a16="http://schemas.microsoft.com/office/drawing/2014/main" id="{36ACE02B-A609-6521-0D1A-095BA1275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3">
            <a:extLst>
              <a:ext uri="{FF2B5EF4-FFF2-40B4-BE49-F238E27FC236}">
                <a16:creationId xmlns:a16="http://schemas.microsoft.com/office/drawing/2014/main" id="{D7E76DC1-7C7A-6802-4FCD-72AD40121C33}"/>
              </a:ext>
            </a:extLst>
          </p:cNvPr>
          <p:cNvSpPr txBox="1">
            <a:spLocks noChangeArrowheads="1"/>
          </p:cNvSpPr>
          <p:nvPr/>
        </p:nvSpPr>
        <p:spPr bwMode="auto">
          <a:xfrm>
            <a:off x="1403350" y="4575175"/>
            <a:ext cx="63373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GB" altLang="en-US" sz="8800" b="1">
                <a:latin typeface="Century Gothic" panose="020B0502020202020204" pitchFamily="34" charset="0"/>
              </a:rPr>
              <a:t>Sukkot</a:t>
            </a:r>
          </a:p>
        </p:txBody>
      </p:sp>
      <p:sp>
        <p:nvSpPr>
          <p:cNvPr id="3" name="TextBox 1">
            <a:extLst>
              <a:ext uri="{FF2B5EF4-FFF2-40B4-BE49-F238E27FC236}">
                <a16:creationId xmlns:a16="http://schemas.microsoft.com/office/drawing/2014/main" id="{2AE96C6B-77FA-40A9-B9D5-2A5AE3D4A5F0}"/>
              </a:ext>
            </a:extLst>
          </p:cNvPr>
          <p:cNvSpPr txBox="1">
            <a:spLocks noChangeArrowheads="1"/>
          </p:cNvSpPr>
          <p:nvPr/>
        </p:nvSpPr>
        <p:spPr bwMode="auto">
          <a:xfrm>
            <a:off x="71438" y="381000"/>
            <a:ext cx="9001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7200" b="1" dirty="0">
                <a:latin typeface="Century Gothic" panose="020B0502020202020204" pitchFamily="34" charset="0"/>
              </a:rPr>
              <a:t>“God will provide!”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8"/>
          <p:cNvSpPr txBox="1">
            <a:spLocks noChangeArrowheads="1"/>
          </p:cNvSpPr>
          <p:nvPr/>
        </p:nvSpPr>
        <p:spPr bwMode="auto">
          <a:xfrm>
            <a:off x="251520" y="5373216"/>
            <a:ext cx="8640960" cy="1224136"/>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5200" b="1" dirty="0">
                <a:solidFill>
                  <a:srgbClr val="FFFFFF"/>
                </a:solidFill>
                <a:latin typeface="Century Gothic" charset="0"/>
                <a:ea typeface="ÇlÇr ñæí©" charset="0"/>
                <a:cs typeface="ÇlÇr ñæí©" charset="0"/>
              </a:rPr>
              <a:t>The big Harvest shout-out!</a:t>
            </a:r>
            <a:endParaRPr lang="en-US" sz="5200" dirty="0">
              <a:solidFill>
                <a:srgbClr val="FFFFFF"/>
              </a:solidFill>
              <a:latin typeface="Century Gothic" charset="0"/>
              <a:cs typeface="Century Gothic" charset="0"/>
            </a:endParaRPr>
          </a:p>
        </p:txBody>
      </p:sp>
      <p:pic>
        <p:nvPicPr>
          <p:cNvPr id="2" name="Picture 1"/>
          <p:cNvPicPr>
            <a:picLocks noChangeAspect="1"/>
          </p:cNvPicPr>
          <p:nvPr/>
        </p:nvPicPr>
        <p:blipFill>
          <a:blip r:embed="rId3"/>
          <a:stretch>
            <a:fillRect/>
          </a:stretch>
        </p:blipFill>
        <p:spPr>
          <a:xfrm>
            <a:off x="1475656" y="620688"/>
            <a:ext cx="6192688" cy="4376166"/>
          </a:xfrm>
          <a:prstGeom prst="rect">
            <a:avLst/>
          </a:prstGeom>
        </p:spPr>
      </p:pic>
      <p:pic>
        <p:nvPicPr>
          <p:cNvPr id="3" name="Graphic 9" descr="Speech with solid fill">
            <a:extLst>
              <a:ext uri="{FF2B5EF4-FFF2-40B4-BE49-F238E27FC236}">
                <a16:creationId xmlns:a16="http://schemas.microsoft.com/office/drawing/2014/main" id="{28A4990A-6624-00DE-267D-038F5FD0C04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956376" y="27647"/>
            <a:ext cx="1058606" cy="1058606"/>
          </a:xfrm>
          <a:prstGeom prst="rect">
            <a:avLst/>
          </a:prstGeom>
        </p:spPr>
      </p:pic>
    </p:spTree>
    <p:extLst>
      <p:ext uri="{BB962C8B-B14F-4D97-AF65-F5344CB8AC3E}">
        <p14:creationId xmlns:p14="http://schemas.microsoft.com/office/powerpoint/2010/main" val="3826527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D500A3-933D-406C-B84A-5F1429A5486B}"/>
              </a:ext>
            </a:extLst>
          </p:cNvPr>
          <p:cNvSpPr txBox="1"/>
          <p:nvPr/>
        </p:nvSpPr>
        <p:spPr>
          <a:xfrm>
            <a:off x="179512" y="2348880"/>
            <a:ext cx="8784976"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H A R V E S T</a:t>
            </a:r>
          </a:p>
        </p:txBody>
      </p:sp>
      <p:pic>
        <p:nvPicPr>
          <p:cNvPr id="4" name="Graphic 9" descr="Speech with solid fill">
            <a:extLst>
              <a:ext uri="{FF2B5EF4-FFF2-40B4-BE49-F238E27FC236}">
                <a16:creationId xmlns:a16="http://schemas.microsoft.com/office/drawing/2014/main" id="{395149E4-8A7F-388C-1FD5-747B8C4E73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956376" y="27647"/>
            <a:ext cx="1058606" cy="1058606"/>
          </a:xfrm>
          <a:prstGeom prst="rect">
            <a:avLst/>
          </a:prstGeom>
        </p:spPr>
      </p:pic>
    </p:spTree>
    <p:extLst>
      <p:ext uri="{BB962C8B-B14F-4D97-AF65-F5344CB8AC3E}">
        <p14:creationId xmlns:p14="http://schemas.microsoft.com/office/powerpoint/2010/main" val="293648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1160">
                                          <p:stCondLst>
                                            <p:cond delay="0"/>
                                          </p:stCondLst>
                                        </p:cTn>
                                        <p:tgtEl>
                                          <p:spTgt spid="2"/>
                                        </p:tgtEl>
                                      </p:cBhvr>
                                    </p:animEffect>
                                    <p:anim calcmode="lin" valueType="num">
                                      <p:cBhvr>
                                        <p:cTn id="8" dur="364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32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328" tmFilter="0, 0; 0.125,0.2665; 0.25,0.4; 0.375,0.465; 0.5,0.5;  0.625,0.535; 0.75,0.6; 0.875,0.7335; 1,1">
                                          <p:stCondLst>
                                            <p:cond delay="1328"/>
                                          </p:stCondLst>
                                        </p:cTn>
                                        <p:tgtEl>
                                          <p:spTgt spid="2"/>
                                        </p:tgtEl>
                                        <p:attrNameLst>
                                          <p:attrName>ppt_y</p:attrName>
                                        </p:attrNameLst>
                                      </p:cBhvr>
                                      <p:tavLst>
                                        <p:tav tm="0" fmla="#ppt_y-sin(pi*$)/9">
                                          <p:val>
                                            <p:fltVal val="0"/>
                                          </p:val>
                                        </p:tav>
                                        <p:tav tm="100000">
                                          <p:val>
                                            <p:fltVal val="1"/>
                                          </p:val>
                                        </p:tav>
                                      </p:tavLst>
                                    </p:anim>
                                    <p:anim calcmode="lin" valueType="num">
                                      <p:cBhvr>
                                        <p:cTn id="11" dur="664" tmFilter="0, 0; 0.125,0.2665; 0.25,0.4; 0.375,0.465; 0.5,0.5;  0.625,0.535; 0.75,0.6; 0.875,0.7335; 1,1">
                                          <p:stCondLst>
                                            <p:cond delay="2648"/>
                                          </p:stCondLst>
                                        </p:cTn>
                                        <p:tgtEl>
                                          <p:spTgt spid="2"/>
                                        </p:tgtEl>
                                        <p:attrNameLst>
                                          <p:attrName>ppt_y</p:attrName>
                                        </p:attrNameLst>
                                      </p:cBhvr>
                                      <p:tavLst>
                                        <p:tav tm="0" fmla="#ppt_y-sin(pi*$)/27">
                                          <p:val>
                                            <p:fltVal val="0"/>
                                          </p:val>
                                        </p:tav>
                                        <p:tav tm="100000">
                                          <p:val>
                                            <p:fltVal val="1"/>
                                          </p:val>
                                        </p:tav>
                                      </p:tavLst>
                                    </p:anim>
                                    <p:anim calcmode="lin" valueType="num">
                                      <p:cBhvr>
                                        <p:cTn id="12" dur="328" tmFilter="0, 0; 0.125,0.2665; 0.25,0.4; 0.375,0.465; 0.5,0.5;  0.625,0.535; 0.75,0.6; 0.875,0.7335; 1,1">
                                          <p:stCondLst>
                                            <p:cond delay="3312"/>
                                          </p:stCondLst>
                                        </p:cTn>
                                        <p:tgtEl>
                                          <p:spTgt spid="2"/>
                                        </p:tgtEl>
                                        <p:attrNameLst>
                                          <p:attrName>ppt_y</p:attrName>
                                        </p:attrNameLst>
                                      </p:cBhvr>
                                      <p:tavLst>
                                        <p:tav tm="0" fmla="#ppt_y-sin(pi*$)/81">
                                          <p:val>
                                            <p:fltVal val="0"/>
                                          </p:val>
                                        </p:tav>
                                        <p:tav tm="100000">
                                          <p:val>
                                            <p:fltVal val="1"/>
                                          </p:val>
                                        </p:tav>
                                      </p:tavLst>
                                    </p:anim>
                                    <p:animScale>
                                      <p:cBhvr>
                                        <p:cTn id="13" dur="52">
                                          <p:stCondLst>
                                            <p:cond delay="1300"/>
                                          </p:stCondLst>
                                        </p:cTn>
                                        <p:tgtEl>
                                          <p:spTgt spid="2"/>
                                        </p:tgtEl>
                                      </p:cBhvr>
                                      <p:to x="100000" y="60000"/>
                                    </p:animScale>
                                    <p:animScale>
                                      <p:cBhvr>
                                        <p:cTn id="14" dur="332" decel="50000">
                                          <p:stCondLst>
                                            <p:cond delay="1352"/>
                                          </p:stCondLst>
                                        </p:cTn>
                                        <p:tgtEl>
                                          <p:spTgt spid="2"/>
                                        </p:tgtEl>
                                      </p:cBhvr>
                                      <p:to x="100000" y="100000"/>
                                    </p:animScale>
                                    <p:animScale>
                                      <p:cBhvr>
                                        <p:cTn id="15" dur="52">
                                          <p:stCondLst>
                                            <p:cond delay="2624"/>
                                          </p:stCondLst>
                                        </p:cTn>
                                        <p:tgtEl>
                                          <p:spTgt spid="2"/>
                                        </p:tgtEl>
                                      </p:cBhvr>
                                      <p:to x="100000" y="80000"/>
                                    </p:animScale>
                                    <p:animScale>
                                      <p:cBhvr>
                                        <p:cTn id="16" dur="332" decel="50000">
                                          <p:stCondLst>
                                            <p:cond delay="2676"/>
                                          </p:stCondLst>
                                        </p:cTn>
                                        <p:tgtEl>
                                          <p:spTgt spid="2"/>
                                        </p:tgtEl>
                                      </p:cBhvr>
                                      <p:to x="100000" y="100000"/>
                                    </p:animScale>
                                    <p:animScale>
                                      <p:cBhvr>
                                        <p:cTn id="17" dur="52">
                                          <p:stCondLst>
                                            <p:cond delay="3284"/>
                                          </p:stCondLst>
                                        </p:cTn>
                                        <p:tgtEl>
                                          <p:spTgt spid="2"/>
                                        </p:tgtEl>
                                      </p:cBhvr>
                                      <p:to x="100000" y="90000"/>
                                    </p:animScale>
                                    <p:animScale>
                                      <p:cBhvr>
                                        <p:cTn id="18" dur="332" decel="50000">
                                          <p:stCondLst>
                                            <p:cond delay="3336"/>
                                          </p:stCondLst>
                                        </p:cTn>
                                        <p:tgtEl>
                                          <p:spTgt spid="2"/>
                                        </p:tgtEl>
                                      </p:cBhvr>
                                      <p:to x="100000" y="100000"/>
                                    </p:animScale>
                                    <p:animScale>
                                      <p:cBhvr>
                                        <p:cTn id="19" dur="52">
                                          <p:stCondLst>
                                            <p:cond delay="3616"/>
                                          </p:stCondLst>
                                        </p:cTn>
                                        <p:tgtEl>
                                          <p:spTgt spid="2"/>
                                        </p:tgtEl>
                                      </p:cBhvr>
                                      <p:to x="100000" y="95000"/>
                                    </p:animScale>
                                    <p:animScale>
                                      <p:cBhvr>
                                        <p:cTn id="20" dur="332" decel="50000">
                                          <p:stCondLst>
                                            <p:cond delay="3668"/>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le of different types of food&#10;&#10;Description automatically generated">
            <a:extLst>
              <a:ext uri="{FF2B5EF4-FFF2-40B4-BE49-F238E27FC236}">
                <a16:creationId xmlns:a16="http://schemas.microsoft.com/office/drawing/2014/main" id="{B0A93769-8559-430E-9368-F15195F942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36" y="332656"/>
            <a:ext cx="9144000" cy="6067425"/>
          </a:xfrm>
          <a:prstGeom prst="rect">
            <a:avLst/>
          </a:prstGeom>
          <a:ln>
            <a:solidFill>
              <a:schemeClr val="bg1"/>
            </a:solidFill>
          </a:ln>
        </p:spPr>
      </p:pic>
      <p:pic>
        <p:nvPicPr>
          <p:cNvPr id="2" name="Graphic 1" descr="Storytelling with solid fill">
            <a:extLst>
              <a:ext uri="{FF2B5EF4-FFF2-40B4-BE49-F238E27FC236}">
                <a16:creationId xmlns:a16="http://schemas.microsoft.com/office/drawing/2014/main" id="{F4AE119C-B865-BC42-4226-7E4F5B550C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1288724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frog, small, doughnut&#10;&#10;Description automatically generated">
            <a:extLst>
              <a:ext uri="{FF2B5EF4-FFF2-40B4-BE49-F238E27FC236}">
                <a16:creationId xmlns:a16="http://schemas.microsoft.com/office/drawing/2014/main" id="{F1D8DC24-7495-4261-87D6-4B0A808CE8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370" y="387791"/>
            <a:ext cx="9123629" cy="6082419"/>
          </a:xfrm>
          <a:prstGeom prst="rect">
            <a:avLst/>
          </a:prstGeom>
          <a:ln>
            <a:solidFill>
              <a:schemeClr val="bg1"/>
            </a:solidFill>
          </a:ln>
        </p:spPr>
      </p:pic>
      <p:pic>
        <p:nvPicPr>
          <p:cNvPr id="4" name="Graphic 3" descr="Storytelling with solid fill">
            <a:extLst>
              <a:ext uri="{FF2B5EF4-FFF2-40B4-BE49-F238E27FC236}">
                <a16:creationId xmlns:a16="http://schemas.microsoft.com/office/drawing/2014/main" id="{D564680E-8CC5-EDCD-ECE4-BCE7AD6EAC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52985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holding, food, colorful&#10;&#10;Description automatically generated">
            <a:extLst>
              <a:ext uri="{FF2B5EF4-FFF2-40B4-BE49-F238E27FC236}">
                <a16:creationId xmlns:a16="http://schemas.microsoft.com/office/drawing/2014/main" id="{1A0A476C-ED31-4169-B26D-1B8C95B623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bg1"/>
            </a:solidFill>
          </a:ln>
        </p:spPr>
      </p:pic>
      <p:pic>
        <p:nvPicPr>
          <p:cNvPr id="3" name="Graphic 2" descr="Storytelling with solid fill">
            <a:extLst>
              <a:ext uri="{FF2B5EF4-FFF2-40B4-BE49-F238E27FC236}">
                <a16:creationId xmlns:a16="http://schemas.microsoft.com/office/drawing/2014/main" id="{1109C29B-4BFB-6701-CC5F-7E27D34993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5061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heat-3241114_192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40668"/>
            <a:ext cx="9144000" cy="5976664"/>
          </a:xfrm>
          <a:prstGeom prst="rect">
            <a:avLst/>
          </a:prstGeom>
          <a:ln>
            <a:solidFill>
              <a:srgbClr val="FFFFFF"/>
            </a:solidFill>
          </a:ln>
        </p:spPr>
      </p:pic>
      <p:pic>
        <p:nvPicPr>
          <p:cNvPr id="4" name="Graphic 3" descr="Storytelling with solid fill">
            <a:extLst>
              <a:ext uri="{FF2B5EF4-FFF2-40B4-BE49-F238E27FC236}">
                <a16:creationId xmlns:a16="http://schemas.microsoft.com/office/drawing/2014/main" id="{05E76A7C-E1BA-E5AD-0524-F53D54BCBE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179482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0500"/>
            <a:ext cx="9144000" cy="6465976"/>
          </a:xfrm>
          <a:prstGeom prst="rect">
            <a:avLst/>
          </a:prstGeom>
        </p:spPr>
      </p:pic>
    </p:spTree>
    <p:extLst>
      <p:ext uri="{BB962C8B-B14F-4D97-AF65-F5344CB8AC3E}">
        <p14:creationId xmlns:p14="http://schemas.microsoft.com/office/powerpoint/2010/main" val="221938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green field&#10;&#10;Description automatically generated">
            <a:extLst>
              <a:ext uri="{FF2B5EF4-FFF2-40B4-BE49-F238E27FC236}">
                <a16:creationId xmlns:a16="http://schemas.microsoft.com/office/drawing/2014/main" id="{4873D53F-C10D-4C28-8235-FDAA69B74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90525"/>
            <a:ext cx="9144000" cy="6076950"/>
          </a:xfrm>
          <a:prstGeom prst="rect">
            <a:avLst/>
          </a:prstGeom>
          <a:ln>
            <a:solidFill>
              <a:schemeClr val="bg1"/>
            </a:solidFill>
          </a:ln>
        </p:spPr>
      </p:pic>
      <p:pic>
        <p:nvPicPr>
          <p:cNvPr id="4" name="Graphic 3" descr="Storytelling with solid fill">
            <a:extLst>
              <a:ext uri="{FF2B5EF4-FFF2-40B4-BE49-F238E27FC236}">
                <a16:creationId xmlns:a16="http://schemas.microsoft.com/office/drawing/2014/main" id="{5F101088-1AB7-B57C-4DF5-FC5A0D2035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14750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sket filled with fruit&#10;&#10;Description automatically generated">
            <a:extLst>
              <a:ext uri="{FF2B5EF4-FFF2-40B4-BE49-F238E27FC236}">
                <a16:creationId xmlns:a16="http://schemas.microsoft.com/office/drawing/2014/main" id="{EE07BA8A-3C22-4ABC-8CAF-C93D4E5694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02431"/>
            <a:ext cx="9144000" cy="6053138"/>
          </a:xfrm>
          <a:prstGeom prst="rect">
            <a:avLst/>
          </a:prstGeom>
          <a:ln>
            <a:solidFill>
              <a:schemeClr val="bg1"/>
            </a:solidFill>
          </a:ln>
        </p:spPr>
      </p:pic>
      <p:pic>
        <p:nvPicPr>
          <p:cNvPr id="4" name="Graphic 3" descr="Storytelling with solid fill">
            <a:extLst>
              <a:ext uri="{FF2B5EF4-FFF2-40B4-BE49-F238E27FC236}">
                <a16:creationId xmlns:a16="http://schemas.microsoft.com/office/drawing/2014/main" id="{F1B8B6CA-E1CB-07E9-2859-2AE9117864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312172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512676"/>
            <a:ext cx="9186421" cy="5832648"/>
          </a:xfrm>
          <a:prstGeom prst="rect">
            <a:avLst/>
          </a:prstGeom>
          <a:ln>
            <a:solidFill>
              <a:srgbClr val="FFFFFF"/>
            </a:solidFill>
          </a:ln>
        </p:spPr>
      </p:pic>
      <p:pic>
        <p:nvPicPr>
          <p:cNvPr id="4" name="Graphic 3" descr="Storytelling with solid fill">
            <a:extLst>
              <a:ext uri="{FF2B5EF4-FFF2-40B4-BE49-F238E27FC236}">
                <a16:creationId xmlns:a16="http://schemas.microsoft.com/office/drawing/2014/main" id="{90567028-12F1-DFC4-D311-1D47E86914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1692080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wl of fruit sitting on top of a wooden fence&#10;&#10;Description automatically generated">
            <a:extLst>
              <a:ext uri="{FF2B5EF4-FFF2-40B4-BE49-F238E27FC236}">
                <a16:creationId xmlns:a16="http://schemas.microsoft.com/office/drawing/2014/main" id="{DA38391A-A76E-4956-B949-D471919F92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02418"/>
            <a:ext cx="9144000" cy="6253163"/>
          </a:xfrm>
          <a:prstGeom prst="rect">
            <a:avLst/>
          </a:prstGeom>
          <a:ln>
            <a:solidFill>
              <a:schemeClr val="bg1"/>
            </a:solidFill>
          </a:ln>
        </p:spPr>
      </p:pic>
      <p:pic>
        <p:nvPicPr>
          <p:cNvPr id="4" name="Graphic 3" descr="Storytelling with solid fill">
            <a:extLst>
              <a:ext uri="{FF2B5EF4-FFF2-40B4-BE49-F238E27FC236}">
                <a16:creationId xmlns:a16="http://schemas.microsoft.com/office/drawing/2014/main" id="{F3D23A0B-5D18-E099-9C62-0889F7FE37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244065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sandwich&#10;&#10;Description automatically generated">
            <a:extLst>
              <a:ext uri="{FF2B5EF4-FFF2-40B4-BE49-F238E27FC236}">
                <a16:creationId xmlns:a16="http://schemas.microsoft.com/office/drawing/2014/main" id="{7FE7A744-B98E-4847-BE0F-85D093F4A9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8" y="381394"/>
            <a:ext cx="9135682" cy="6095213"/>
          </a:xfrm>
          <a:prstGeom prst="rect">
            <a:avLst/>
          </a:prstGeom>
          <a:ln>
            <a:solidFill>
              <a:schemeClr val="bg1"/>
            </a:solidFill>
          </a:ln>
        </p:spPr>
      </p:pic>
      <p:sp>
        <p:nvSpPr>
          <p:cNvPr id="4" name="Rectangle 3">
            <a:extLst>
              <a:ext uri="{FF2B5EF4-FFF2-40B4-BE49-F238E27FC236}">
                <a16:creationId xmlns:a16="http://schemas.microsoft.com/office/drawing/2014/main" id="{88BBAA02-D977-49E5-A182-50C61A1228FA}"/>
              </a:ext>
            </a:extLst>
          </p:cNvPr>
          <p:cNvSpPr/>
          <p:nvPr/>
        </p:nvSpPr>
        <p:spPr>
          <a:xfrm>
            <a:off x="3743908" y="476672"/>
            <a:ext cx="5364596" cy="954107"/>
          </a:xfrm>
          <a:prstGeom prst="rect">
            <a:avLst/>
          </a:prstGeom>
          <a:noFill/>
        </p:spPr>
        <p:txBody>
          <a:bodyPr wrap="square">
            <a:spAutoFit/>
          </a:bodyPr>
          <a:lstStyle/>
          <a:p>
            <a:pPr algn="ctr"/>
            <a:r>
              <a:rPr lang="en-US" sz="3200" b="1" dirty="0">
                <a:solidFill>
                  <a:schemeClr val="bg1"/>
                </a:solidFill>
                <a:latin typeface="Century Gothic"/>
                <a:cs typeface="Century Gothic"/>
              </a:rPr>
              <a:t>‘They shared everything.’</a:t>
            </a:r>
          </a:p>
          <a:p>
            <a:pPr algn="ctr"/>
            <a:r>
              <a:rPr lang="en-US" sz="2400" b="1" i="1" dirty="0">
                <a:solidFill>
                  <a:schemeClr val="bg1"/>
                </a:solidFill>
                <a:latin typeface="Century Gothic"/>
                <a:cs typeface="Century Gothic"/>
              </a:rPr>
              <a:t>(Acts 2:44)</a:t>
            </a:r>
          </a:p>
        </p:txBody>
      </p:sp>
      <p:sp>
        <p:nvSpPr>
          <p:cNvPr id="2" name="Rectangle 1">
            <a:extLst>
              <a:ext uri="{FF2B5EF4-FFF2-40B4-BE49-F238E27FC236}">
                <a16:creationId xmlns:a16="http://schemas.microsoft.com/office/drawing/2014/main" id="{E73F74B0-3626-9DB8-6030-7C759ACEC3AA}"/>
              </a:ext>
            </a:extLst>
          </p:cNvPr>
          <p:cNvSpPr/>
          <p:nvPr/>
        </p:nvSpPr>
        <p:spPr>
          <a:xfrm>
            <a:off x="10158" y="4797152"/>
            <a:ext cx="5364596" cy="1446550"/>
          </a:xfrm>
          <a:prstGeom prst="rect">
            <a:avLst/>
          </a:prstGeom>
          <a:noFill/>
        </p:spPr>
        <p:txBody>
          <a:bodyPr wrap="square">
            <a:spAutoFit/>
          </a:bodyPr>
          <a:lstStyle/>
          <a:p>
            <a:pPr algn="ctr"/>
            <a:r>
              <a:rPr lang="en-US" sz="3200" b="1" dirty="0">
                <a:solidFill>
                  <a:schemeClr val="bg1"/>
                </a:solidFill>
                <a:latin typeface="Century Gothic"/>
                <a:cs typeface="Century Gothic"/>
              </a:rPr>
              <a:t>‘Be generous and willing to share.’</a:t>
            </a:r>
          </a:p>
          <a:p>
            <a:pPr algn="ctr"/>
            <a:r>
              <a:rPr lang="en-US" sz="2400" b="1" i="1" dirty="0">
                <a:solidFill>
                  <a:schemeClr val="bg1"/>
                </a:solidFill>
                <a:latin typeface="Century Gothic"/>
                <a:cs typeface="Century Gothic"/>
              </a:rPr>
              <a:t>(1 Timothy 6:18)</a:t>
            </a:r>
          </a:p>
        </p:txBody>
      </p:sp>
      <p:pic>
        <p:nvPicPr>
          <p:cNvPr id="8" name="Graphic 7" descr="Storytelling with solid fill">
            <a:extLst>
              <a:ext uri="{FF2B5EF4-FFF2-40B4-BE49-F238E27FC236}">
                <a16:creationId xmlns:a16="http://schemas.microsoft.com/office/drawing/2014/main" id="{0258CD36-ADEB-3A62-B5CD-73218E4FE9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9512" y="457919"/>
            <a:ext cx="862273" cy="862273"/>
          </a:xfrm>
          <a:prstGeom prst="rect">
            <a:avLst/>
          </a:prstGeom>
        </p:spPr>
      </p:pic>
    </p:spTree>
    <p:extLst>
      <p:ext uri="{BB962C8B-B14F-4D97-AF65-F5344CB8AC3E}">
        <p14:creationId xmlns:p14="http://schemas.microsoft.com/office/powerpoint/2010/main" val="325440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C5E4EF-3C2C-23CF-AA43-274DCECB406B}"/>
              </a:ext>
            </a:extLst>
          </p:cNvPr>
          <p:cNvSpPr txBox="1"/>
          <p:nvPr/>
        </p:nvSpPr>
        <p:spPr>
          <a:xfrm rot="21232517">
            <a:off x="-456237" y="283531"/>
            <a:ext cx="5256584"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E A T</a:t>
            </a:r>
          </a:p>
        </p:txBody>
      </p:sp>
      <p:sp>
        <p:nvSpPr>
          <p:cNvPr id="3" name="TextBox 2">
            <a:extLst>
              <a:ext uri="{FF2B5EF4-FFF2-40B4-BE49-F238E27FC236}">
                <a16:creationId xmlns:a16="http://schemas.microsoft.com/office/drawing/2014/main" id="{6961C643-419A-76F2-1509-AB86FEBE4F4B}"/>
              </a:ext>
            </a:extLst>
          </p:cNvPr>
          <p:cNvSpPr txBox="1"/>
          <p:nvPr/>
        </p:nvSpPr>
        <p:spPr>
          <a:xfrm rot="575883">
            <a:off x="4542204" y="602932"/>
            <a:ext cx="5256584"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T A</a:t>
            </a:r>
          </a:p>
        </p:txBody>
      </p:sp>
      <p:sp>
        <p:nvSpPr>
          <p:cNvPr id="4" name="TextBox 3">
            <a:extLst>
              <a:ext uri="{FF2B5EF4-FFF2-40B4-BE49-F238E27FC236}">
                <a16:creationId xmlns:a16="http://schemas.microsoft.com/office/drawing/2014/main" id="{F3394F16-C3E1-8CF5-D72C-66123337EDDF}"/>
              </a:ext>
            </a:extLst>
          </p:cNvPr>
          <p:cNvSpPr txBox="1"/>
          <p:nvPr/>
        </p:nvSpPr>
        <p:spPr>
          <a:xfrm>
            <a:off x="1621611" y="2244510"/>
            <a:ext cx="5604300"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H A V E</a:t>
            </a:r>
          </a:p>
        </p:txBody>
      </p:sp>
      <p:sp>
        <p:nvSpPr>
          <p:cNvPr id="5" name="TextBox 4">
            <a:extLst>
              <a:ext uri="{FF2B5EF4-FFF2-40B4-BE49-F238E27FC236}">
                <a16:creationId xmlns:a16="http://schemas.microsoft.com/office/drawing/2014/main" id="{BC21E905-39AB-94C7-7070-2EABF638AE59}"/>
              </a:ext>
            </a:extLst>
          </p:cNvPr>
          <p:cNvSpPr txBox="1"/>
          <p:nvPr/>
        </p:nvSpPr>
        <p:spPr>
          <a:xfrm rot="21065257">
            <a:off x="493228" y="4231053"/>
            <a:ext cx="7710477"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S H A R E</a:t>
            </a:r>
          </a:p>
        </p:txBody>
      </p:sp>
      <p:sp>
        <p:nvSpPr>
          <p:cNvPr id="6" name="TextBox 5">
            <a:extLst>
              <a:ext uri="{FF2B5EF4-FFF2-40B4-BE49-F238E27FC236}">
                <a16:creationId xmlns:a16="http://schemas.microsoft.com/office/drawing/2014/main" id="{5913758F-B712-6379-7357-DEF5AB487DF8}"/>
              </a:ext>
            </a:extLst>
          </p:cNvPr>
          <p:cNvSpPr txBox="1"/>
          <p:nvPr/>
        </p:nvSpPr>
        <p:spPr>
          <a:xfrm rot="21065257">
            <a:off x="509956" y="4232188"/>
            <a:ext cx="7710477" cy="1862048"/>
          </a:xfrm>
          <a:prstGeom prst="rect">
            <a:avLst/>
          </a:prstGeom>
          <a:noFill/>
        </p:spPr>
        <p:txBody>
          <a:bodyPr wrap="square" rtlCol="0">
            <a:spAutoFit/>
          </a:bodyPr>
          <a:lstStyle/>
          <a:p>
            <a:pPr algn="ctr"/>
            <a:r>
              <a:rPr lang="en-GB" sz="11500" b="1" dirty="0">
                <a:solidFill>
                  <a:srgbClr val="00B050"/>
                </a:solidFill>
                <a:latin typeface="Century Gothic" panose="020B0502020202020204" pitchFamily="34" charset="0"/>
              </a:rPr>
              <a:t>S H A R E</a:t>
            </a:r>
          </a:p>
        </p:txBody>
      </p:sp>
      <p:pic>
        <p:nvPicPr>
          <p:cNvPr id="7" name="Graphic 6" descr="Thought bubble with solid fill">
            <a:extLst>
              <a:ext uri="{FF2B5EF4-FFF2-40B4-BE49-F238E27FC236}">
                <a16:creationId xmlns:a16="http://schemas.microsoft.com/office/drawing/2014/main" id="{3AC11DD0-3CC7-0800-BC96-40EE79A7EA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50727" y="12987"/>
            <a:ext cx="993273" cy="993273"/>
          </a:xfrm>
          <a:prstGeom prst="rect">
            <a:avLst/>
          </a:prstGeom>
        </p:spPr>
      </p:pic>
    </p:spTree>
    <p:extLst>
      <p:ext uri="{BB962C8B-B14F-4D97-AF65-F5344CB8AC3E}">
        <p14:creationId xmlns:p14="http://schemas.microsoft.com/office/powerpoint/2010/main" val="118396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1160">
                                          <p:stCondLst>
                                            <p:cond delay="0"/>
                                          </p:stCondLst>
                                        </p:cTn>
                                        <p:tgtEl>
                                          <p:spTgt spid="2"/>
                                        </p:tgtEl>
                                      </p:cBhvr>
                                    </p:animEffect>
                                    <p:anim calcmode="lin" valueType="num">
                                      <p:cBhvr>
                                        <p:cTn id="8" dur="364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32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328" tmFilter="0, 0; 0.125,0.2665; 0.25,0.4; 0.375,0.465; 0.5,0.5;  0.625,0.535; 0.75,0.6; 0.875,0.7335; 1,1">
                                          <p:stCondLst>
                                            <p:cond delay="1328"/>
                                          </p:stCondLst>
                                        </p:cTn>
                                        <p:tgtEl>
                                          <p:spTgt spid="2"/>
                                        </p:tgtEl>
                                        <p:attrNameLst>
                                          <p:attrName>ppt_y</p:attrName>
                                        </p:attrNameLst>
                                      </p:cBhvr>
                                      <p:tavLst>
                                        <p:tav tm="0" fmla="#ppt_y-sin(pi*$)/9">
                                          <p:val>
                                            <p:fltVal val="0"/>
                                          </p:val>
                                        </p:tav>
                                        <p:tav tm="100000">
                                          <p:val>
                                            <p:fltVal val="1"/>
                                          </p:val>
                                        </p:tav>
                                      </p:tavLst>
                                    </p:anim>
                                    <p:anim calcmode="lin" valueType="num">
                                      <p:cBhvr>
                                        <p:cTn id="11" dur="664" tmFilter="0, 0; 0.125,0.2665; 0.25,0.4; 0.375,0.465; 0.5,0.5;  0.625,0.535; 0.75,0.6; 0.875,0.7335; 1,1">
                                          <p:stCondLst>
                                            <p:cond delay="2648"/>
                                          </p:stCondLst>
                                        </p:cTn>
                                        <p:tgtEl>
                                          <p:spTgt spid="2"/>
                                        </p:tgtEl>
                                        <p:attrNameLst>
                                          <p:attrName>ppt_y</p:attrName>
                                        </p:attrNameLst>
                                      </p:cBhvr>
                                      <p:tavLst>
                                        <p:tav tm="0" fmla="#ppt_y-sin(pi*$)/27">
                                          <p:val>
                                            <p:fltVal val="0"/>
                                          </p:val>
                                        </p:tav>
                                        <p:tav tm="100000">
                                          <p:val>
                                            <p:fltVal val="1"/>
                                          </p:val>
                                        </p:tav>
                                      </p:tavLst>
                                    </p:anim>
                                    <p:anim calcmode="lin" valueType="num">
                                      <p:cBhvr>
                                        <p:cTn id="12" dur="328" tmFilter="0, 0; 0.125,0.2665; 0.25,0.4; 0.375,0.465; 0.5,0.5;  0.625,0.535; 0.75,0.6; 0.875,0.7335; 1,1">
                                          <p:stCondLst>
                                            <p:cond delay="3312"/>
                                          </p:stCondLst>
                                        </p:cTn>
                                        <p:tgtEl>
                                          <p:spTgt spid="2"/>
                                        </p:tgtEl>
                                        <p:attrNameLst>
                                          <p:attrName>ppt_y</p:attrName>
                                        </p:attrNameLst>
                                      </p:cBhvr>
                                      <p:tavLst>
                                        <p:tav tm="0" fmla="#ppt_y-sin(pi*$)/81">
                                          <p:val>
                                            <p:fltVal val="0"/>
                                          </p:val>
                                        </p:tav>
                                        <p:tav tm="100000">
                                          <p:val>
                                            <p:fltVal val="1"/>
                                          </p:val>
                                        </p:tav>
                                      </p:tavLst>
                                    </p:anim>
                                    <p:animScale>
                                      <p:cBhvr>
                                        <p:cTn id="13" dur="52">
                                          <p:stCondLst>
                                            <p:cond delay="1300"/>
                                          </p:stCondLst>
                                        </p:cTn>
                                        <p:tgtEl>
                                          <p:spTgt spid="2"/>
                                        </p:tgtEl>
                                      </p:cBhvr>
                                      <p:to x="100000" y="60000"/>
                                    </p:animScale>
                                    <p:animScale>
                                      <p:cBhvr>
                                        <p:cTn id="14" dur="332" decel="50000">
                                          <p:stCondLst>
                                            <p:cond delay="1352"/>
                                          </p:stCondLst>
                                        </p:cTn>
                                        <p:tgtEl>
                                          <p:spTgt spid="2"/>
                                        </p:tgtEl>
                                      </p:cBhvr>
                                      <p:to x="100000" y="100000"/>
                                    </p:animScale>
                                    <p:animScale>
                                      <p:cBhvr>
                                        <p:cTn id="15" dur="52">
                                          <p:stCondLst>
                                            <p:cond delay="2624"/>
                                          </p:stCondLst>
                                        </p:cTn>
                                        <p:tgtEl>
                                          <p:spTgt spid="2"/>
                                        </p:tgtEl>
                                      </p:cBhvr>
                                      <p:to x="100000" y="80000"/>
                                    </p:animScale>
                                    <p:animScale>
                                      <p:cBhvr>
                                        <p:cTn id="16" dur="332" decel="50000">
                                          <p:stCondLst>
                                            <p:cond delay="2676"/>
                                          </p:stCondLst>
                                        </p:cTn>
                                        <p:tgtEl>
                                          <p:spTgt spid="2"/>
                                        </p:tgtEl>
                                      </p:cBhvr>
                                      <p:to x="100000" y="100000"/>
                                    </p:animScale>
                                    <p:animScale>
                                      <p:cBhvr>
                                        <p:cTn id="17" dur="52">
                                          <p:stCondLst>
                                            <p:cond delay="3284"/>
                                          </p:stCondLst>
                                        </p:cTn>
                                        <p:tgtEl>
                                          <p:spTgt spid="2"/>
                                        </p:tgtEl>
                                      </p:cBhvr>
                                      <p:to x="100000" y="90000"/>
                                    </p:animScale>
                                    <p:animScale>
                                      <p:cBhvr>
                                        <p:cTn id="18" dur="332" decel="50000">
                                          <p:stCondLst>
                                            <p:cond delay="3336"/>
                                          </p:stCondLst>
                                        </p:cTn>
                                        <p:tgtEl>
                                          <p:spTgt spid="2"/>
                                        </p:tgtEl>
                                      </p:cBhvr>
                                      <p:to x="100000" y="100000"/>
                                    </p:animScale>
                                    <p:animScale>
                                      <p:cBhvr>
                                        <p:cTn id="19" dur="52">
                                          <p:stCondLst>
                                            <p:cond delay="3616"/>
                                          </p:stCondLst>
                                        </p:cTn>
                                        <p:tgtEl>
                                          <p:spTgt spid="2"/>
                                        </p:tgtEl>
                                      </p:cBhvr>
                                      <p:to x="100000" y="95000"/>
                                    </p:animScale>
                                    <p:animScale>
                                      <p:cBhvr>
                                        <p:cTn id="20" dur="332" decel="50000">
                                          <p:stCondLst>
                                            <p:cond delay="3668"/>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Effect transition="in" filter="wipe(down)">
                                      <p:cBhvr>
                                        <p:cTn id="25" dur="1160">
                                          <p:stCondLst>
                                            <p:cond delay="0"/>
                                          </p:stCondLst>
                                        </p:cTn>
                                        <p:tgtEl>
                                          <p:spTgt spid="3"/>
                                        </p:tgtEl>
                                      </p:cBhvr>
                                    </p:animEffect>
                                    <p:anim calcmode="lin" valueType="num">
                                      <p:cBhvr>
                                        <p:cTn id="26" dur="3644"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132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1328" tmFilter="0, 0; 0.125,0.2665; 0.25,0.4; 0.375,0.465; 0.5,0.5;  0.625,0.535; 0.75,0.6; 0.875,0.7335; 1,1">
                                          <p:stCondLst>
                                            <p:cond delay="1328"/>
                                          </p:stCondLst>
                                        </p:cTn>
                                        <p:tgtEl>
                                          <p:spTgt spid="3"/>
                                        </p:tgtEl>
                                        <p:attrNameLst>
                                          <p:attrName>ppt_y</p:attrName>
                                        </p:attrNameLst>
                                      </p:cBhvr>
                                      <p:tavLst>
                                        <p:tav tm="0" fmla="#ppt_y-sin(pi*$)/9">
                                          <p:val>
                                            <p:fltVal val="0"/>
                                          </p:val>
                                        </p:tav>
                                        <p:tav tm="100000">
                                          <p:val>
                                            <p:fltVal val="1"/>
                                          </p:val>
                                        </p:tav>
                                      </p:tavLst>
                                    </p:anim>
                                    <p:anim calcmode="lin" valueType="num">
                                      <p:cBhvr>
                                        <p:cTn id="29" dur="664" tmFilter="0, 0; 0.125,0.2665; 0.25,0.4; 0.375,0.465; 0.5,0.5;  0.625,0.535; 0.75,0.6; 0.875,0.7335; 1,1">
                                          <p:stCondLst>
                                            <p:cond delay="2648"/>
                                          </p:stCondLst>
                                        </p:cTn>
                                        <p:tgtEl>
                                          <p:spTgt spid="3"/>
                                        </p:tgtEl>
                                        <p:attrNameLst>
                                          <p:attrName>ppt_y</p:attrName>
                                        </p:attrNameLst>
                                      </p:cBhvr>
                                      <p:tavLst>
                                        <p:tav tm="0" fmla="#ppt_y-sin(pi*$)/27">
                                          <p:val>
                                            <p:fltVal val="0"/>
                                          </p:val>
                                        </p:tav>
                                        <p:tav tm="100000">
                                          <p:val>
                                            <p:fltVal val="1"/>
                                          </p:val>
                                        </p:tav>
                                      </p:tavLst>
                                    </p:anim>
                                    <p:anim calcmode="lin" valueType="num">
                                      <p:cBhvr>
                                        <p:cTn id="30" dur="328" tmFilter="0, 0; 0.125,0.2665; 0.25,0.4; 0.375,0.465; 0.5,0.5;  0.625,0.535; 0.75,0.6; 0.875,0.7335; 1,1">
                                          <p:stCondLst>
                                            <p:cond delay="3312"/>
                                          </p:stCondLst>
                                        </p:cTn>
                                        <p:tgtEl>
                                          <p:spTgt spid="3"/>
                                        </p:tgtEl>
                                        <p:attrNameLst>
                                          <p:attrName>ppt_y</p:attrName>
                                        </p:attrNameLst>
                                      </p:cBhvr>
                                      <p:tavLst>
                                        <p:tav tm="0" fmla="#ppt_y-sin(pi*$)/81">
                                          <p:val>
                                            <p:fltVal val="0"/>
                                          </p:val>
                                        </p:tav>
                                        <p:tav tm="100000">
                                          <p:val>
                                            <p:fltVal val="1"/>
                                          </p:val>
                                        </p:tav>
                                      </p:tavLst>
                                    </p:anim>
                                    <p:animScale>
                                      <p:cBhvr>
                                        <p:cTn id="31" dur="52">
                                          <p:stCondLst>
                                            <p:cond delay="1300"/>
                                          </p:stCondLst>
                                        </p:cTn>
                                        <p:tgtEl>
                                          <p:spTgt spid="3"/>
                                        </p:tgtEl>
                                      </p:cBhvr>
                                      <p:to x="100000" y="60000"/>
                                    </p:animScale>
                                    <p:animScale>
                                      <p:cBhvr>
                                        <p:cTn id="32" dur="332" decel="50000">
                                          <p:stCondLst>
                                            <p:cond delay="1352"/>
                                          </p:stCondLst>
                                        </p:cTn>
                                        <p:tgtEl>
                                          <p:spTgt spid="3"/>
                                        </p:tgtEl>
                                      </p:cBhvr>
                                      <p:to x="100000" y="100000"/>
                                    </p:animScale>
                                    <p:animScale>
                                      <p:cBhvr>
                                        <p:cTn id="33" dur="52">
                                          <p:stCondLst>
                                            <p:cond delay="2624"/>
                                          </p:stCondLst>
                                        </p:cTn>
                                        <p:tgtEl>
                                          <p:spTgt spid="3"/>
                                        </p:tgtEl>
                                      </p:cBhvr>
                                      <p:to x="100000" y="80000"/>
                                    </p:animScale>
                                    <p:animScale>
                                      <p:cBhvr>
                                        <p:cTn id="34" dur="332" decel="50000">
                                          <p:stCondLst>
                                            <p:cond delay="2676"/>
                                          </p:stCondLst>
                                        </p:cTn>
                                        <p:tgtEl>
                                          <p:spTgt spid="3"/>
                                        </p:tgtEl>
                                      </p:cBhvr>
                                      <p:to x="100000" y="100000"/>
                                    </p:animScale>
                                    <p:animScale>
                                      <p:cBhvr>
                                        <p:cTn id="35" dur="52">
                                          <p:stCondLst>
                                            <p:cond delay="3284"/>
                                          </p:stCondLst>
                                        </p:cTn>
                                        <p:tgtEl>
                                          <p:spTgt spid="3"/>
                                        </p:tgtEl>
                                      </p:cBhvr>
                                      <p:to x="100000" y="90000"/>
                                    </p:animScale>
                                    <p:animScale>
                                      <p:cBhvr>
                                        <p:cTn id="36" dur="332" decel="50000">
                                          <p:stCondLst>
                                            <p:cond delay="3336"/>
                                          </p:stCondLst>
                                        </p:cTn>
                                        <p:tgtEl>
                                          <p:spTgt spid="3"/>
                                        </p:tgtEl>
                                      </p:cBhvr>
                                      <p:to x="100000" y="100000"/>
                                    </p:animScale>
                                    <p:animScale>
                                      <p:cBhvr>
                                        <p:cTn id="37" dur="52">
                                          <p:stCondLst>
                                            <p:cond delay="3616"/>
                                          </p:stCondLst>
                                        </p:cTn>
                                        <p:tgtEl>
                                          <p:spTgt spid="3"/>
                                        </p:tgtEl>
                                      </p:cBhvr>
                                      <p:to x="100000" y="95000"/>
                                    </p:animScale>
                                    <p:animScale>
                                      <p:cBhvr>
                                        <p:cTn id="38" dur="332" decel="50000">
                                          <p:stCondLst>
                                            <p:cond delay="3668"/>
                                          </p:stCondLst>
                                        </p:cTn>
                                        <p:tgtEl>
                                          <p:spTgt spid="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Effect transition="in" filter="wipe(down)">
                                      <p:cBhvr>
                                        <p:cTn id="43" dur="1160">
                                          <p:stCondLst>
                                            <p:cond delay="0"/>
                                          </p:stCondLst>
                                        </p:cTn>
                                        <p:tgtEl>
                                          <p:spTgt spid="4"/>
                                        </p:tgtEl>
                                      </p:cBhvr>
                                    </p:animEffect>
                                    <p:anim calcmode="lin" valueType="num">
                                      <p:cBhvr>
                                        <p:cTn id="44" dur="3644"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5" dur="132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6" dur="1328" tmFilter="0, 0; 0.125,0.2665; 0.25,0.4; 0.375,0.465; 0.5,0.5;  0.625,0.535; 0.75,0.6; 0.875,0.7335; 1,1">
                                          <p:stCondLst>
                                            <p:cond delay="1328"/>
                                          </p:stCondLst>
                                        </p:cTn>
                                        <p:tgtEl>
                                          <p:spTgt spid="4"/>
                                        </p:tgtEl>
                                        <p:attrNameLst>
                                          <p:attrName>ppt_y</p:attrName>
                                        </p:attrNameLst>
                                      </p:cBhvr>
                                      <p:tavLst>
                                        <p:tav tm="0" fmla="#ppt_y-sin(pi*$)/9">
                                          <p:val>
                                            <p:fltVal val="0"/>
                                          </p:val>
                                        </p:tav>
                                        <p:tav tm="100000">
                                          <p:val>
                                            <p:fltVal val="1"/>
                                          </p:val>
                                        </p:tav>
                                      </p:tavLst>
                                    </p:anim>
                                    <p:anim calcmode="lin" valueType="num">
                                      <p:cBhvr>
                                        <p:cTn id="47" dur="664" tmFilter="0, 0; 0.125,0.2665; 0.25,0.4; 0.375,0.465; 0.5,0.5;  0.625,0.535; 0.75,0.6; 0.875,0.7335; 1,1">
                                          <p:stCondLst>
                                            <p:cond delay="2648"/>
                                          </p:stCondLst>
                                        </p:cTn>
                                        <p:tgtEl>
                                          <p:spTgt spid="4"/>
                                        </p:tgtEl>
                                        <p:attrNameLst>
                                          <p:attrName>ppt_y</p:attrName>
                                        </p:attrNameLst>
                                      </p:cBhvr>
                                      <p:tavLst>
                                        <p:tav tm="0" fmla="#ppt_y-sin(pi*$)/27">
                                          <p:val>
                                            <p:fltVal val="0"/>
                                          </p:val>
                                        </p:tav>
                                        <p:tav tm="100000">
                                          <p:val>
                                            <p:fltVal val="1"/>
                                          </p:val>
                                        </p:tav>
                                      </p:tavLst>
                                    </p:anim>
                                    <p:anim calcmode="lin" valueType="num">
                                      <p:cBhvr>
                                        <p:cTn id="48" dur="328" tmFilter="0, 0; 0.125,0.2665; 0.25,0.4; 0.375,0.465; 0.5,0.5;  0.625,0.535; 0.75,0.6; 0.875,0.7335; 1,1">
                                          <p:stCondLst>
                                            <p:cond delay="3312"/>
                                          </p:stCondLst>
                                        </p:cTn>
                                        <p:tgtEl>
                                          <p:spTgt spid="4"/>
                                        </p:tgtEl>
                                        <p:attrNameLst>
                                          <p:attrName>ppt_y</p:attrName>
                                        </p:attrNameLst>
                                      </p:cBhvr>
                                      <p:tavLst>
                                        <p:tav tm="0" fmla="#ppt_y-sin(pi*$)/81">
                                          <p:val>
                                            <p:fltVal val="0"/>
                                          </p:val>
                                        </p:tav>
                                        <p:tav tm="100000">
                                          <p:val>
                                            <p:fltVal val="1"/>
                                          </p:val>
                                        </p:tav>
                                      </p:tavLst>
                                    </p:anim>
                                    <p:animScale>
                                      <p:cBhvr>
                                        <p:cTn id="49" dur="52">
                                          <p:stCondLst>
                                            <p:cond delay="1300"/>
                                          </p:stCondLst>
                                        </p:cTn>
                                        <p:tgtEl>
                                          <p:spTgt spid="4"/>
                                        </p:tgtEl>
                                      </p:cBhvr>
                                      <p:to x="100000" y="60000"/>
                                    </p:animScale>
                                    <p:animScale>
                                      <p:cBhvr>
                                        <p:cTn id="50" dur="332" decel="50000">
                                          <p:stCondLst>
                                            <p:cond delay="1352"/>
                                          </p:stCondLst>
                                        </p:cTn>
                                        <p:tgtEl>
                                          <p:spTgt spid="4"/>
                                        </p:tgtEl>
                                      </p:cBhvr>
                                      <p:to x="100000" y="100000"/>
                                    </p:animScale>
                                    <p:animScale>
                                      <p:cBhvr>
                                        <p:cTn id="51" dur="52">
                                          <p:stCondLst>
                                            <p:cond delay="2624"/>
                                          </p:stCondLst>
                                        </p:cTn>
                                        <p:tgtEl>
                                          <p:spTgt spid="4"/>
                                        </p:tgtEl>
                                      </p:cBhvr>
                                      <p:to x="100000" y="80000"/>
                                    </p:animScale>
                                    <p:animScale>
                                      <p:cBhvr>
                                        <p:cTn id="52" dur="332" decel="50000">
                                          <p:stCondLst>
                                            <p:cond delay="2676"/>
                                          </p:stCondLst>
                                        </p:cTn>
                                        <p:tgtEl>
                                          <p:spTgt spid="4"/>
                                        </p:tgtEl>
                                      </p:cBhvr>
                                      <p:to x="100000" y="100000"/>
                                    </p:animScale>
                                    <p:animScale>
                                      <p:cBhvr>
                                        <p:cTn id="53" dur="52">
                                          <p:stCondLst>
                                            <p:cond delay="3284"/>
                                          </p:stCondLst>
                                        </p:cTn>
                                        <p:tgtEl>
                                          <p:spTgt spid="4"/>
                                        </p:tgtEl>
                                      </p:cBhvr>
                                      <p:to x="100000" y="90000"/>
                                    </p:animScale>
                                    <p:animScale>
                                      <p:cBhvr>
                                        <p:cTn id="54" dur="332" decel="50000">
                                          <p:stCondLst>
                                            <p:cond delay="3336"/>
                                          </p:stCondLst>
                                        </p:cTn>
                                        <p:tgtEl>
                                          <p:spTgt spid="4"/>
                                        </p:tgtEl>
                                      </p:cBhvr>
                                      <p:to x="100000" y="100000"/>
                                    </p:animScale>
                                    <p:animScale>
                                      <p:cBhvr>
                                        <p:cTn id="55" dur="52">
                                          <p:stCondLst>
                                            <p:cond delay="3616"/>
                                          </p:stCondLst>
                                        </p:cTn>
                                        <p:tgtEl>
                                          <p:spTgt spid="4"/>
                                        </p:tgtEl>
                                      </p:cBhvr>
                                      <p:to x="100000" y="95000"/>
                                    </p:animScale>
                                    <p:animScale>
                                      <p:cBhvr>
                                        <p:cTn id="56" dur="332" decel="50000">
                                          <p:stCondLst>
                                            <p:cond delay="3668"/>
                                          </p:stCondLst>
                                        </p:cTn>
                                        <p:tgtEl>
                                          <p:spTgt spid="4"/>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iterate type="lt">
                                    <p:tmPct val="10000"/>
                                  </p:iterate>
                                  <p:childTnLst>
                                    <p:set>
                                      <p:cBhvr>
                                        <p:cTn id="60" dur="1" fill="hold">
                                          <p:stCondLst>
                                            <p:cond delay="0"/>
                                          </p:stCondLst>
                                        </p:cTn>
                                        <p:tgtEl>
                                          <p:spTgt spid="5"/>
                                        </p:tgtEl>
                                        <p:attrNameLst>
                                          <p:attrName>style.visibility</p:attrName>
                                        </p:attrNameLst>
                                      </p:cBhvr>
                                      <p:to>
                                        <p:strVal val="visible"/>
                                      </p:to>
                                    </p:set>
                                    <p:animEffect transition="in" filter="wipe(down)">
                                      <p:cBhvr>
                                        <p:cTn id="61" dur="1160">
                                          <p:stCondLst>
                                            <p:cond delay="0"/>
                                          </p:stCondLst>
                                        </p:cTn>
                                        <p:tgtEl>
                                          <p:spTgt spid="5"/>
                                        </p:tgtEl>
                                      </p:cBhvr>
                                    </p:animEffect>
                                    <p:anim calcmode="lin" valueType="num">
                                      <p:cBhvr>
                                        <p:cTn id="62" dur="3644"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3" dur="132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4" dur="1328" tmFilter="0, 0; 0.125,0.2665; 0.25,0.4; 0.375,0.465; 0.5,0.5;  0.625,0.535; 0.75,0.6; 0.875,0.7335; 1,1">
                                          <p:stCondLst>
                                            <p:cond delay="1328"/>
                                          </p:stCondLst>
                                        </p:cTn>
                                        <p:tgtEl>
                                          <p:spTgt spid="5"/>
                                        </p:tgtEl>
                                        <p:attrNameLst>
                                          <p:attrName>ppt_y</p:attrName>
                                        </p:attrNameLst>
                                      </p:cBhvr>
                                      <p:tavLst>
                                        <p:tav tm="0" fmla="#ppt_y-sin(pi*$)/9">
                                          <p:val>
                                            <p:fltVal val="0"/>
                                          </p:val>
                                        </p:tav>
                                        <p:tav tm="100000">
                                          <p:val>
                                            <p:fltVal val="1"/>
                                          </p:val>
                                        </p:tav>
                                      </p:tavLst>
                                    </p:anim>
                                    <p:anim calcmode="lin" valueType="num">
                                      <p:cBhvr>
                                        <p:cTn id="65" dur="664" tmFilter="0, 0; 0.125,0.2665; 0.25,0.4; 0.375,0.465; 0.5,0.5;  0.625,0.535; 0.75,0.6; 0.875,0.7335; 1,1">
                                          <p:stCondLst>
                                            <p:cond delay="2648"/>
                                          </p:stCondLst>
                                        </p:cTn>
                                        <p:tgtEl>
                                          <p:spTgt spid="5"/>
                                        </p:tgtEl>
                                        <p:attrNameLst>
                                          <p:attrName>ppt_y</p:attrName>
                                        </p:attrNameLst>
                                      </p:cBhvr>
                                      <p:tavLst>
                                        <p:tav tm="0" fmla="#ppt_y-sin(pi*$)/27">
                                          <p:val>
                                            <p:fltVal val="0"/>
                                          </p:val>
                                        </p:tav>
                                        <p:tav tm="100000">
                                          <p:val>
                                            <p:fltVal val="1"/>
                                          </p:val>
                                        </p:tav>
                                      </p:tavLst>
                                    </p:anim>
                                    <p:anim calcmode="lin" valueType="num">
                                      <p:cBhvr>
                                        <p:cTn id="66" dur="328" tmFilter="0, 0; 0.125,0.2665; 0.25,0.4; 0.375,0.465; 0.5,0.5;  0.625,0.535; 0.75,0.6; 0.875,0.7335; 1,1">
                                          <p:stCondLst>
                                            <p:cond delay="3312"/>
                                          </p:stCondLst>
                                        </p:cTn>
                                        <p:tgtEl>
                                          <p:spTgt spid="5"/>
                                        </p:tgtEl>
                                        <p:attrNameLst>
                                          <p:attrName>ppt_y</p:attrName>
                                        </p:attrNameLst>
                                      </p:cBhvr>
                                      <p:tavLst>
                                        <p:tav tm="0" fmla="#ppt_y-sin(pi*$)/81">
                                          <p:val>
                                            <p:fltVal val="0"/>
                                          </p:val>
                                        </p:tav>
                                        <p:tav tm="100000">
                                          <p:val>
                                            <p:fltVal val="1"/>
                                          </p:val>
                                        </p:tav>
                                      </p:tavLst>
                                    </p:anim>
                                    <p:animScale>
                                      <p:cBhvr>
                                        <p:cTn id="67" dur="52">
                                          <p:stCondLst>
                                            <p:cond delay="1300"/>
                                          </p:stCondLst>
                                        </p:cTn>
                                        <p:tgtEl>
                                          <p:spTgt spid="5"/>
                                        </p:tgtEl>
                                      </p:cBhvr>
                                      <p:to x="100000" y="60000"/>
                                    </p:animScale>
                                    <p:animScale>
                                      <p:cBhvr>
                                        <p:cTn id="68" dur="332" decel="50000">
                                          <p:stCondLst>
                                            <p:cond delay="1352"/>
                                          </p:stCondLst>
                                        </p:cTn>
                                        <p:tgtEl>
                                          <p:spTgt spid="5"/>
                                        </p:tgtEl>
                                      </p:cBhvr>
                                      <p:to x="100000" y="100000"/>
                                    </p:animScale>
                                    <p:animScale>
                                      <p:cBhvr>
                                        <p:cTn id="69" dur="52">
                                          <p:stCondLst>
                                            <p:cond delay="2624"/>
                                          </p:stCondLst>
                                        </p:cTn>
                                        <p:tgtEl>
                                          <p:spTgt spid="5"/>
                                        </p:tgtEl>
                                      </p:cBhvr>
                                      <p:to x="100000" y="80000"/>
                                    </p:animScale>
                                    <p:animScale>
                                      <p:cBhvr>
                                        <p:cTn id="70" dur="332" decel="50000">
                                          <p:stCondLst>
                                            <p:cond delay="2676"/>
                                          </p:stCondLst>
                                        </p:cTn>
                                        <p:tgtEl>
                                          <p:spTgt spid="5"/>
                                        </p:tgtEl>
                                      </p:cBhvr>
                                      <p:to x="100000" y="100000"/>
                                    </p:animScale>
                                    <p:animScale>
                                      <p:cBhvr>
                                        <p:cTn id="71" dur="52">
                                          <p:stCondLst>
                                            <p:cond delay="3284"/>
                                          </p:stCondLst>
                                        </p:cTn>
                                        <p:tgtEl>
                                          <p:spTgt spid="5"/>
                                        </p:tgtEl>
                                      </p:cBhvr>
                                      <p:to x="100000" y="90000"/>
                                    </p:animScale>
                                    <p:animScale>
                                      <p:cBhvr>
                                        <p:cTn id="72" dur="332" decel="50000">
                                          <p:stCondLst>
                                            <p:cond delay="3336"/>
                                          </p:stCondLst>
                                        </p:cTn>
                                        <p:tgtEl>
                                          <p:spTgt spid="5"/>
                                        </p:tgtEl>
                                      </p:cBhvr>
                                      <p:to x="100000" y="100000"/>
                                    </p:animScale>
                                    <p:animScale>
                                      <p:cBhvr>
                                        <p:cTn id="73" dur="52">
                                          <p:stCondLst>
                                            <p:cond delay="3616"/>
                                          </p:stCondLst>
                                        </p:cTn>
                                        <p:tgtEl>
                                          <p:spTgt spid="5"/>
                                        </p:tgtEl>
                                      </p:cBhvr>
                                      <p:to x="100000" y="95000"/>
                                    </p:animScale>
                                    <p:animScale>
                                      <p:cBhvr>
                                        <p:cTn id="74" dur="332" decel="50000">
                                          <p:stCondLst>
                                            <p:cond delay="3668"/>
                                          </p:stCondLst>
                                        </p:cTn>
                                        <p:tgtEl>
                                          <p:spTgt spid="5"/>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C279D5-6A64-9BA6-289E-78B294DE75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0792"/>
            <a:ext cx="9144000" cy="6056416"/>
          </a:xfrm>
          <a:prstGeom prst="rect">
            <a:avLst/>
          </a:prstGeom>
        </p:spPr>
      </p:pic>
      <p:sp>
        <p:nvSpPr>
          <p:cNvPr id="4" name="TextBox 3">
            <a:extLst>
              <a:ext uri="{FF2B5EF4-FFF2-40B4-BE49-F238E27FC236}">
                <a16:creationId xmlns:a16="http://schemas.microsoft.com/office/drawing/2014/main" id="{F5515D26-59AF-3890-7B0B-1B9BCED5DFFD}"/>
              </a:ext>
            </a:extLst>
          </p:cNvPr>
          <p:cNvSpPr txBox="1"/>
          <p:nvPr/>
        </p:nvSpPr>
        <p:spPr>
          <a:xfrm>
            <a:off x="978399" y="1874729"/>
            <a:ext cx="7187202" cy="3108543"/>
          </a:xfrm>
          <a:prstGeom prst="rect">
            <a:avLst/>
          </a:prstGeom>
          <a:solidFill>
            <a:schemeClr val="bg1">
              <a:alpha val="60000"/>
            </a:schemeClr>
          </a:solidFill>
        </p:spPr>
        <p:txBody>
          <a:bodyPr wrap="square">
            <a:spAutoFit/>
          </a:bodyPr>
          <a:lstStyle/>
          <a:p>
            <a:pPr>
              <a:buNone/>
            </a:pPr>
            <a:r>
              <a:rPr lang="en-GB" sz="2800" b="1" dirty="0">
                <a:effectLst/>
                <a:latin typeface="Century Gothic" panose="020B0502020202020204" pitchFamily="34" charset="0"/>
                <a:ea typeface="MS Mincho" panose="02020609040205080304" pitchFamily="49" charset="-128"/>
                <a:cs typeface="Times New Roman" panose="02020603050405020304" pitchFamily="18" charset="0"/>
              </a:rPr>
              <a:t>Dear God, giver of the HARVEST</a:t>
            </a:r>
            <a:endParaRPr lang="en-GB" sz="2800" dirty="0">
              <a:effectLst/>
              <a:latin typeface="Century Gothic" panose="020B0502020202020204" pitchFamily="34" charset="0"/>
              <a:ea typeface="MS Mincho" panose="02020609040205080304" pitchFamily="49" charset="-128"/>
              <a:cs typeface="Times New Roman" panose="02020603050405020304" pitchFamily="18" charset="0"/>
            </a:endParaRPr>
          </a:p>
          <a:p>
            <a:pPr>
              <a:buNone/>
            </a:pPr>
            <a:r>
              <a:rPr lang="en-GB" sz="2800" b="1" dirty="0">
                <a:effectLst/>
                <a:latin typeface="Century Gothic" panose="020B0502020202020204" pitchFamily="34" charset="0"/>
                <a:ea typeface="MS Mincho" panose="02020609040205080304" pitchFamily="49" charset="-128"/>
                <a:cs typeface="Times New Roman" panose="02020603050405020304" pitchFamily="18" charset="0"/>
              </a:rPr>
              <a:t>Thank you for this time of year, HARVEST time, and for the food that we HAVE on our tables. It is good to be grateful for the things we EAT – and good to find ways to SHARE. Help us to find ways to do this, we pray.</a:t>
            </a:r>
            <a:endParaRPr lang="en-GB" sz="2800" dirty="0">
              <a:effectLst/>
              <a:latin typeface="Century Gothic" panose="020B0502020202020204" pitchFamily="34" charset="0"/>
              <a:ea typeface="MS Mincho" panose="02020609040205080304" pitchFamily="49" charset="-128"/>
              <a:cs typeface="Times New Roman" panose="02020603050405020304" pitchFamily="18" charset="0"/>
            </a:endParaRPr>
          </a:p>
        </p:txBody>
      </p:sp>
      <p:grpSp>
        <p:nvGrpSpPr>
          <p:cNvPr id="2" name="Group 1">
            <a:extLst>
              <a:ext uri="{FF2B5EF4-FFF2-40B4-BE49-F238E27FC236}">
                <a16:creationId xmlns:a16="http://schemas.microsoft.com/office/drawing/2014/main" id="{EB462D7A-A37F-E8F1-BBCB-7460A60EE540}"/>
              </a:ext>
            </a:extLst>
          </p:cNvPr>
          <p:cNvGrpSpPr/>
          <p:nvPr/>
        </p:nvGrpSpPr>
        <p:grpSpPr>
          <a:xfrm rot="21351573">
            <a:off x="8249702" y="30005"/>
            <a:ext cx="862904" cy="878109"/>
            <a:chOff x="7956376" y="5301208"/>
            <a:chExt cx="862904" cy="878109"/>
          </a:xfrm>
        </p:grpSpPr>
        <p:pic>
          <p:nvPicPr>
            <p:cNvPr id="5" name="Graphic 23" descr="Hand with solid fill">
              <a:extLst>
                <a:ext uri="{FF2B5EF4-FFF2-40B4-BE49-F238E27FC236}">
                  <a16:creationId xmlns:a16="http://schemas.microsoft.com/office/drawing/2014/main" id="{B618C5D6-20B5-AF70-4153-0AD75221C4C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6" name="Graphic 23" descr="Hand with solid fill">
              <a:extLst>
                <a:ext uri="{FF2B5EF4-FFF2-40B4-BE49-F238E27FC236}">
                  <a16:creationId xmlns:a16="http://schemas.microsoft.com/office/drawing/2014/main" id="{45B00F79-1354-A774-7D2E-A4C2B3F2329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94559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B5ACC031-DFEE-7552-8AF4-824CD15FE36B}"/>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6B002A1-0F00-42A5-0085-5ECA2F3CC39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10AD1555-2008-F493-3322-CEAF5B89A44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ACCF-5830-FC41-1AA8-383AE65E46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B700C0-7659-DCEC-D588-C6B365D27E54}"/>
              </a:ext>
            </a:extLst>
          </p:cNvPr>
          <p:cNvPicPr>
            <a:picLocks noChangeAspect="1"/>
          </p:cNvPicPr>
          <p:nvPr/>
        </p:nvPicPr>
        <p:blipFill>
          <a:blip r:embed="rId3" cstate="email">
            <a:extLst>
              <a:ext uri="{28A0092B-C50C-407E-A947-70E740481C1C}">
                <a14:useLocalDpi xmlns:a14="http://schemas.microsoft.com/office/drawing/2010/main" val="0"/>
              </a:ext>
            </a:extLst>
          </a:blip>
          <a:srcRect l="4239" r="4239"/>
          <a:stretch>
            <a:fillRect/>
          </a:stretch>
        </p:blipFill>
        <p:spPr>
          <a:xfrm>
            <a:off x="-134498" y="0"/>
            <a:ext cx="9412996" cy="6858000"/>
          </a:xfrm>
          <a:prstGeom prst="rect">
            <a:avLst/>
          </a:prstGeom>
        </p:spPr>
      </p:pic>
      <p:sp>
        <p:nvSpPr>
          <p:cNvPr id="10" name="TextBox 9">
            <a:extLst>
              <a:ext uri="{FF2B5EF4-FFF2-40B4-BE49-F238E27FC236}">
                <a16:creationId xmlns:a16="http://schemas.microsoft.com/office/drawing/2014/main" id="{13079B3D-3C4E-CCDC-89E4-5B764B03CB8C}"/>
              </a:ext>
            </a:extLst>
          </p:cNvPr>
          <p:cNvSpPr txBox="1"/>
          <p:nvPr/>
        </p:nvSpPr>
        <p:spPr>
          <a:xfrm>
            <a:off x="141633" y="5091610"/>
            <a:ext cx="8860735" cy="1569660"/>
          </a:xfrm>
          <a:prstGeom prst="rect">
            <a:avLst/>
          </a:prstGeom>
          <a:solidFill>
            <a:schemeClr val="tx1">
              <a:alpha val="56000"/>
            </a:schemeClr>
          </a:solidFill>
        </p:spPr>
        <p:txBody>
          <a:bodyPr wrap="square" rtlCol="0">
            <a:spAutoFit/>
          </a:bodyPr>
          <a:lstStyle/>
          <a:p>
            <a:pPr lvl="0" defTabSz="457200">
              <a:defRPr/>
            </a:pPr>
            <a:r>
              <a:rPr lang="en-GB" sz="3200" b="1" dirty="0">
                <a:solidFill>
                  <a:schemeClr val="bg1"/>
                </a:solidFill>
                <a:latin typeface="Century Gothic" panose="020B0502020202020204" pitchFamily="34" charset="0"/>
              </a:rPr>
              <a:t>The earth is fruitful; may we be generous. </a:t>
            </a:r>
          </a:p>
          <a:p>
            <a:pPr lvl="0" defTabSz="457200">
              <a:defRPr/>
            </a:pPr>
            <a:r>
              <a:rPr lang="en-GB" sz="3200" b="1" dirty="0">
                <a:solidFill>
                  <a:schemeClr val="bg1"/>
                </a:solidFill>
                <a:latin typeface="Century Gothic" panose="020B0502020202020204" pitchFamily="34" charset="0"/>
              </a:rPr>
              <a:t>The earth is fragile; may we be gentle. </a:t>
            </a:r>
          </a:p>
          <a:p>
            <a:pPr lvl="0" defTabSz="457200">
              <a:defRPr/>
            </a:pPr>
            <a:r>
              <a:rPr lang="en-GB" sz="3200" b="1" dirty="0">
                <a:solidFill>
                  <a:schemeClr val="bg1"/>
                </a:solidFill>
                <a:latin typeface="Century Gothic" panose="020B0502020202020204" pitchFamily="34" charset="0"/>
              </a:rPr>
              <a:t>The earth is fractured; may we be just.</a:t>
            </a:r>
          </a:p>
        </p:txBody>
      </p:sp>
      <p:grpSp>
        <p:nvGrpSpPr>
          <p:cNvPr id="6" name="Group 5">
            <a:extLst>
              <a:ext uri="{FF2B5EF4-FFF2-40B4-BE49-F238E27FC236}">
                <a16:creationId xmlns:a16="http://schemas.microsoft.com/office/drawing/2014/main" id="{A6F8F556-55C8-A2B7-52C0-7E96AE7EA465}"/>
              </a:ext>
            </a:extLst>
          </p:cNvPr>
          <p:cNvGrpSpPr/>
          <p:nvPr/>
        </p:nvGrpSpPr>
        <p:grpSpPr>
          <a:xfrm rot="21351573">
            <a:off x="8249702" y="30005"/>
            <a:ext cx="862904" cy="878109"/>
            <a:chOff x="7956376" y="5301208"/>
            <a:chExt cx="862904" cy="878109"/>
          </a:xfrm>
        </p:grpSpPr>
        <p:pic>
          <p:nvPicPr>
            <p:cNvPr id="7" name="Graphic 23" descr="Hand with solid fill">
              <a:extLst>
                <a:ext uri="{FF2B5EF4-FFF2-40B4-BE49-F238E27FC236}">
                  <a16:creationId xmlns:a16="http://schemas.microsoft.com/office/drawing/2014/main" id="{9DE247A0-20D0-1408-C97D-69B7F4CB39F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8" name="Graphic 23" descr="Hand with solid fill">
              <a:extLst>
                <a:ext uri="{FF2B5EF4-FFF2-40B4-BE49-F238E27FC236}">
                  <a16:creationId xmlns:a16="http://schemas.microsoft.com/office/drawing/2014/main" id="{FFC8A2D4-15AD-B98E-016A-A95B7D20E6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44844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1D5FD-2ABA-4EF1-E316-6B1FA9183A74}"/>
            </a:ext>
          </a:extLst>
        </p:cNvPr>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FC1ADBE8-7C58-C542-536B-57CE95894EB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50318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wl of fruit sitting on top of a wooden fence&#10;&#10;Description automatically generated">
            <a:extLst>
              <a:ext uri="{FF2B5EF4-FFF2-40B4-BE49-F238E27FC236}">
                <a16:creationId xmlns:a16="http://schemas.microsoft.com/office/drawing/2014/main" id="{DA38391A-A76E-4956-B949-D471919F92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02418"/>
            <a:ext cx="9144000" cy="6253163"/>
          </a:xfrm>
          <a:prstGeom prst="rect">
            <a:avLst/>
          </a:prstGeom>
        </p:spPr>
      </p:pic>
      <p:sp>
        <p:nvSpPr>
          <p:cNvPr id="4" name="Text Box 8">
            <a:extLst>
              <a:ext uri="{FF2B5EF4-FFF2-40B4-BE49-F238E27FC236}">
                <a16:creationId xmlns:a16="http://schemas.microsoft.com/office/drawing/2014/main" id="{4322B7FD-32F6-48AA-A4F1-1DE244544F5D}"/>
              </a:ext>
            </a:extLst>
          </p:cNvPr>
          <p:cNvSpPr txBox="1">
            <a:spLocks/>
          </p:cNvSpPr>
          <p:nvPr/>
        </p:nvSpPr>
        <p:spPr>
          <a:xfrm>
            <a:off x="92467" y="302419"/>
            <a:ext cx="8959065" cy="6528388"/>
          </a:xfrm>
          <a:prstGeom prst="rect">
            <a:avLst/>
          </a:prstGeom>
          <a:noFill/>
          <a:ln w="38100" cmpd="dbl">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3600" b="1" i="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endPar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endParaRPr>
          </a:p>
          <a:p>
            <a:endParaRPr lang="en-GB" sz="3600" b="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endParaRPr>
          </a:p>
          <a:p>
            <a:r>
              <a:rPr lang="en-GB" sz="3600" b="1" i="1" dirty="0">
                <a:solidFill>
                  <a:schemeClr val="bg1"/>
                </a:solidFill>
                <a:effectLst/>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bg1"/>
                </a:solidFill>
                <a:latin typeface="Century Gothic" panose="020B0502020202020204" pitchFamily="34" charset="0"/>
              </a:rPr>
              <a:t>May we be generous and willing    to SHARE.</a:t>
            </a:r>
            <a:endParaRPr lang="en-GB" sz="2400" b="1" dirty="0">
              <a:solidFill>
                <a:schemeClr val="bg1"/>
              </a:solidFill>
              <a:effectLst/>
              <a:latin typeface="Century Gothic" panose="020B0502020202020204" pitchFamily="34" charset="0"/>
              <a:ea typeface="ＭＳ 明朝"/>
              <a:cs typeface="Times New Roman"/>
            </a:endParaRPr>
          </a:p>
        </p:txBody>
      </p:sp>
      <p:grpSp>
        <p:nvGrpSpPr>
          <p:cNvPr id="5" name="Group 4">
            <a:extLst>
              <a:ext uri="{FF2B5EF4-FFF2-40B4-BE49-F238E27FC236}">
                <a16:creationId xmlns:a16="http://schemas.microsoft.com/office/drawing/2014/main" id="{55DF3775-731F-418B-8C05-22CC5C1F709A}"/>
              </a:ext>
            </a:extLst>
          </p:cNvPr>
          <p:cNvGrpSpPr/>
          <p:nvPr/>
        </p:nvGrpSpPr>
        <p:grpSpPr>
          <a:xfrm rot="8217778">
            <a:off x="7548330" y="5518033"/>
            <a:ext cx="1763832" cy="1155932"/>
            <a:chOff x="0" y="0"/>
            <a:chExt cx="1670756" cy="1095023"/>
          </a:xfrm>
        </p:grpSpPr>
        <p:pic>
          <p:nvPicPr>
            <p:cNvPr id="6" name="Graphic 34" descr="Arrow: Counter-clockwise curve">
              <a:extLst>
                <a:ext uri="{FF2B5EF4-FFF2-40B4-BE49-F238E27FC236}">
                  <a16:creationId xmlns:a16="http://schemas.microsoft.com/office/drawing/2014/main" id="{6570E77B-F667-4F61-B038-78522B1921A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180623"/>
              <a:ext cx="914400" cy="914400"/>
            </a:xfrm>
            <a:prstGeom prst="rect">
              <a:avLst/>
            </a:prstGeom>
          </p:spPr>
        </p:pic>
        <p:pic>
          <p:nvPicPr>
            <p:cNvPr id="7" name="Graphic 35" descr="Arrow: Counter-clockwise curve">
              <a:extLst>
                <a:ext uri="{FF2B5EF4-FFF2-40B4-BE49-F238E27FC236}">
                  <a16:creationId xmlns:a16="http://schemas.microsoft.com/office/drawing/2014/main" id="{5696EC0D-355B-43C6-B49D-6C4999D9679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756356" y="180623"/>
              <a:ext cx="914400" cy="914400"/>
            </a:xfrm>
            <a:prstGeom prst="rect">
              <a:avLst/>
            </a:prstGeom>
          </p:spPr>
        </p:pic>
        <p:pic>
          <p:nvPicPr>
            <p:cNvPr id="8" name="Graphic 36" descr="Arrow: Straight">
              <a:extLst>
                <a:ext uri="{FF2B5EF4-FFF2-40B4-BE49-F238E27FC236}">
                  <a16:creationId xmlns:a16="http://schemas.microsoft.com/office/drawing/2014/main" id="{06806D14-8088-4265-8B76-4111294FF91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372533" y="0"/>
              <a:ext cx="914400" cy="914400"/>
            </a:xfrm>
            <a:prstGeom prst="rect">
              <a:avLst/>
            </a:prstGeom>
          </p:spPr>
        </p:pic>
      </p:grpSp>
    </p:spTree>
    <p:extLst>
      <p:ext uri="{BB962C8B-B14F-4D97-AF65-F5344CB8AC3E}">
        <p14:creationId xmlns:p14="http://schemas.microsoft.com/office/powerpoint/2010/main" val="112072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animEffect transition="in" filter="fade">
                                      <p:cBhvr>
                                        <p:cTn id="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4BB07CB-F9FA-859C-5FF5-8445A2B057D9}"/>
              </a:ext>
            </a:extLst>
          </p:cNvPr>
          <p:cNvGrpSpPr/>
          <p:nvPr/>
        </p:nvGrpSpPr>
        <p:grpSpPr>
          <a:xfrm>
            <a:off x="971600" y="1272766"/>
            <a:ext cx="3816424" cy="4312468"/>
            <a:chOff x="395536" y="1276772"/>
            <a:chExt cx="3816424" cy="4312468"/>
          </a:xfrm>
        </p:grpSpPr>
        <p:pic>
          <p:nvPicPr>
            <p:cNvPr id="5" name="Graphic 4" descr="Open hand with solid fill">
              <a:extLst>
                <a:ext uri="{FF2B5EF4-FFF2-40B4-BE49-F238E27FC236}">
                  <a16:creationId xmlns:a16="http://schemas.microsoft.com/office/drawing/2014/main" id="{8FF6DE68-35A4-9483-8280-586BF3C9E6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5536" y="1772816"/>
              <a:ext cx="3816424" cy="3816424"/>
            </a:xfrm>
            <a:prstGeom prst="rect">
              <a:avLst/>
            </a:prstGeom>
          </p:spPr>
        </p:pic>
        <p:pic>
          <p:nvPicPr>
            <p:cNvPr id="8" name="Graphic 7" descr="Apple with solid fill">
              <a:extLst>
                <a:ext uri="{FF2B5EF4-FFF2-40B4-BE49-F238E27FC236}">
                  <a16:creationId xmlns:a16="http://schemas.microsoft.com/office/drawing/2014/main" id="{9650E7E1-59D1-42E5-F138-5707187D8C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63688" y="1276772"/>
              <a:ext cx="2041376" cy="2041376"/>
            </a:xfrm>
            <a:prstGeom prst="rect">
              <a:avLst/>
            </a:prstGeom>
          </p:spPr>
        </p:pic>
      </p:grpSp>
      <p:grpSp>
        <p:nvGrpSpPr>
          <p:cNvPr id="12" name="Group 11">
            <a:extLst>
              <a:ext uri="{FF2B5EF4-FFF2-40B4-BE49-F238E27FC236}">
                <a16:creationId xmlns:a16="http://schemas.microsoft.com/office/drawing/2014/main" id="{9B819A8D-3DE6-BC82-1214-50873DC5B0B3}"/>
              </a:ext>
            </a:extLst>
          </p:cNvPr>
          <p:cNvGrpSpPr/>
          <p:nvPr/>
        </p:nvGrpSpPr>
        <p:grpSpPr>
          <a:xfrm>
            <a:off x="5076056" y="1628800"/>
            <a:ext cx="3816424" cy="4608512"/>
            <a:chOff x="5076056" y="1628800"/>
            <a:chExt cx="3816424" cy="4608512"/>
          </a:xfrm>
        </p:grpSpPr>
        <p:pic>
          <p:nvPicPr>
            <p:cNvPr id="6" name="Graphic 5" descr="Open hand with solid fill">
              <a:extLst>
                <a:ext uri="{FF2B5EF4-FFF2-40B4-BE49-F238E27FC236}">
                  <a16:creationId xmlns:a16="http://schemas.microsoft.com/office/drawing/2014/main" id="{69E87016-3061-0416-C8BF-5E063A525E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5076056" y="2420888"/>
              <a:ext cx="3816424" cy="3816424"/>
            </a:xfrm>
            <a:prstGeom prst="rect">
              <a:avLst/>
            </a:prstGeom>
          </p:spPr>
        </p:pic>
        <p:pic>
          <p:nvPicPr>
            <p:cNvPr id="10" name="Graphic 9" descr="Cupcake with solid fill">
              <a:extLst>
                <a:ext uri="{FF2B5EF4-FFF2-40B4-BE49-F238E27FC236}">
                  <a16:creationId xmlns:a16="http://schemas.microsoft.com/office/drawing/2014/main" id="{B26B80BB-BD9C-0B93-F265-74939B8AB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6096" y="1628800"/>
              <a:ext cx="2473424" cy="2473424"/>
            </a:xfrm>
            <a:prstGeom prst="rect">
              <a:avLst/>
            </a:prstGeom>
          </p:spPr>
        </p:pic>
      </p:grpSp>
    </p:spTree>
    <p:extLst>
      <p:ext uri="{BB962C8B-B14F-4D97-AF65-F5344CB8AC3E}">
        <p14:creationId xmlns:p14="http://schemas.microsoft.com/office/powerpoint/2010/main" val="103800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1743</TotalTime>
  <Words>1959</Words>
  <Application>Microsoft Office PowerPoint</Application>
  <PresentationFormat>On-screen Show (4:3)</PresentationFormat>
  <Paragraphs>126</Paragraphs>
  <Slides>24</Slides>
  <Notes>24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Avenir Next LT Pro</vt:lpstr>
      <vt:lpstr>Calibri</vt:lpstr>
      <vt:lpstr>Cambria</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Rachel Boxer</cp:lastModifiedBy>
  <cp:revision>75</cp:revision>
  <cp:lastPrinted>2016-09-12T22:45:52Z</cp:lastPrinted>
  <dcterms:created xsi:type="dcterms:W3CDTF">2011-07-14T13:22:34Z</dcterms:created>
  <dcterms:modified xsi:type="dcterms:W3CDTF">2026-07-18T18:32:52Z</dcterms:modified>
</cp:coreProperties>
</file>