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577" r:id="rId2"/>
    <p:sldId id="527" r:id="rId3"/>
    <p:sldId id="566" r:id="rId4"/>
    <p:sldId id="633" r:id="rId5"/>
    <p:sldId id="638" r:id="rId6"/>
    <p:sldId id="639" r:id="rId7"/>
    <p:sldId id="640" r:id="rId8"/>
    <p:sldId id="641" r:id="rId9"/>
    <p:sldId id="642" r:id="rId10"/>
    <p:sldId id="643" r:id="rId11"/>
    <p:sldId id="644" r:id="rId12"/>
    <p:sldId id="645" r:id="rId13"/>
    <p:sldId id="646" r:id="rId14"/>
    <p:sldId id="647" r:id="rId15"/>
    <p:sldId id="649" r:id="rId16"/>
    <p:sldId id="648" r:id="rId17"/>
    <p:sldId id="650" r:id="rId18"/>
    <p:sldId id="651" r:id="rId19"/>
    <p:sldId id="655" r:id="rId20"/>
    <p:sldId id="653" r:id="rId21"/>
    <p:sldId id="652" r:id="rId22"/>
    <p:sldId id="654" r:id="rId23"/>
    <p:sldId id="656" r:id="rId24"/>
    <p:sldId id="657" r:id="rId25"/>
    <p:sldId id="569" r:id="rId26"/>
    <p:sldId id="603" r:id="rId27"/>
    <p:sldId id="539" r:id="rId28"/>
    <p:sldId id="553" r:id="rId29"/>
    <p:sldId id="658" r:id="rId30"/>
    <p:sldId id="659" r:id="rId31"/>
    <p:sldId id="573" r:id="rId32"/>
    <p:sldId id="543" r:id="rId33"/>
    <p:sldId id="571" r:id="rId34"/>
    <p:sldId id="574" r:id="rId35"/>
    <p:sldId id="572" r:id="rId36"/>
    <p:sldId id="431" r:id="rId37"/>
    <p:sldId id="443" r:id="rId38"/>
    <p:sldId id="568" r:id="rId39"/>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50E15EA9-0A0B-43E1-A067-65FDC271D4F5}">
          <p14:sldIdLst>
            <p14:sldId id="577"/>
            <p14:sldId id="527"/>
            <p14:sldId id="566"/>
            <p14:sldId id="633"/>
            <p14:sldId id="638"/>
            <p14:sldId id="639"/>
            <p14:sldId id="640"/>
            <p14:sldId id="641"/>
            <p14:sldId id="642"/>
            <p14:sldId id="643"/>
            <p14:sldId id="644"/>
            <p14:sldId id="645"/>
            <p14:sldId id="646"/>
            <p14:sldId id="647"/>
            <p14:sldId id="649"/>
            <p14:sldId id="648"/>
            <p14:sldId id="650"/>
            <p14:sldId id="651"/>
            <p14:sldId id="655"/>
            <p14:sldId id="653"/>
            <p14:sldId id="652"/>
            <p14:sldId id="654"/>
            <p14:sldId id="656"/>
            <p14:sldId id="657"/>
            <p14:sldId id="569"/>
            <p14:sldId id="603"/>
            <p14:sldId id="539"/>
            <p14:sldId id="553"/>
            <p14:sldId id="658"/>
            <p14:sldId id="659"/>
            <p14:sldId id="573"/>
            <p14:sldId id="543"/>
            <p14:sldId id="571"/>
            <p14:sldId id="574"/>
            <p14:sldId id="572"/>
            <p14:sldId id="431"/>
            <p14:sldId id="443"/>
            <p14:sldId id="5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B180B-7076-4717-B46A-4D9885DAFA25}" v="625" dt="2026-01-07T00:05:28.4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30" autoAdjust="0"/>
  </p:normalViewPr>
  <p:slideViewPr>
    <p:cSldViewPr>
      <p:cViewPr varScale="1">
        <p:scale>
          <a:sx n="59" d="100"/>
          <a:sy n="59" d="100"/>
        </p:scale>
        <p:origin x="134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custSel addSld delSld modSld sldOrd modSection">
      <pc:chgData name="Rachel Boxer" userId="6da37c9f42e40059" providerId="LiveId" clId="{0E13CC8D-59C2-4409-A640-E738E4606E44}" dt="2026-01-06T23:53:25.994" v="4813" actId="20577"/>
      <pc:docMkLst>
        <pc:docMk/>
      </pc:docMkLst>
      <pc:sldChg chg="addSp delSp modSp mod modNotesTx">
        <pc:chgData name="Rachel Boxer" userId="6da37c9f42e40059" providerId="LiveId" clId="{0E13CC8D-59C2-4409-A640-E738E4606E44}" dt="2026-01-06T23:53:25.994" v="4813" actId="20577"/>
        <pc:sldMkLst>
          <pc:docMk/>
          <pc:sldMk cId="0" sldId="443"/>
        </pc:sldMkLst>
        <pc:picChg chg="del">
          <ac:chgData name="Rachel Boxer" userId="6da37c9f42e40059" providerId="LiveId" clId="{0E13CC8D-59C2-4409-A640-E738E4606E44}" dt="2026-01-06T23:52:30.397" v="4802" actId="478"/>
          <ac:picMkLst>
            <pc:docMk/>
            <pc:sldMk cId="0" sldId="443"/>
            <ac:picMk id="3" creationId="{8C7443AB-F113-B79D-4A08-9B6FBA0E2F35}"/>
          </ac:picMkLst>
        </pc:picChg>
        <pc:picChg chg="add mod modCrop">
          <ac:chgData name="Rachel Boxer" userId="6da37c9f42e40059" providerId="LiveId" clId="{0E13CC8D-59C2-4409-A640-E738E4606E44}" dt="2026-01-06T23:53:03.878" v="4809" actId="12788"/>
          <ac:picMkLst>
            <pc:docMk/>
            <pc:sldMk cId="0" sldId="443"/>
            <ac:picMk id="4" creationId="{627F6D2E-959D-F20F-FC84-F85610F9C11C}"/>
          </ac:picMkLst>
        </pc:picChg>
      </pc:sldChg>
      <pc:sldChg chg="modSp mod">
        <pc:chgData name="Rachel Boxer" userId="6da37c9f42e40059" providerId="LiveId" clId="{0E13CC8D-59C2-4409-A640-E738E4606E44}" dt="2026-01-06T12:26:41.135" v="1047" actId="1035"/>
        <pc:sldMkLst>
          <pc:docMk/>
          <pc:sldMk cId="3071693309" sldId="527"/>
        </pc:sldMkLst>
        <pc:picChg chg="mod">
          <ac:chgData name="Rachel Boxer" userId="6da37c9f42e40059" providerId="LiveId" clId="{0E13CC8D-59C2-4409-A640-E738E4606E44}" dt="2026-01-06T12:26:41.135" v="1047" actId="1035"/>
          <ac:picMkLst>
            <pc:docMk/>
            <pc:sldMk cId="3071693309" sldId="527"/>
            <ac:picMk id="5" creationId="{F6CD310F-B6FE-EB7E-2D9B-8BC0854894BD}"/>
          </ac:picMkLst>
        </pc:picChg>
      </pc:sldChg>
      <pc:sldChg chg="addSp delSp modSp add mod ord modNotesTx">
        <pc:chgData name="Rachel Boxer" userId="6da37c9f42e40059" providerId="LiveId" clId="{0E13CC8D-59C2-4409-A640-E738E4606E44}" dt="2026-01-06T23:29:28.384" v="4135" actId="6549"/>
        <pc:sldMkLst>
          <pc:docMk/>
          <pc:sldMk cId="1071536370" sldId="539"/>
        </pc:sldMkLst>
        <pc:spChg chg="mod">
          <ac:chgData name="Rachel Boxer" userId="6da37c9f42e40059" providerId="LiveId" clId="{0E13CC8D-59C2-4409-A640-E738E4606E44}" dt="2026-01-06T23:27:37.630" v="3970" actId="207"/>
          <ac:spMkLst>
            <pc:docMk/>
            <pc:sldMk cId="1071536370" sldId="539"/>
            <ac:spMk id="3" creationId="{FFF5F669-C380-22F5-2A0D-7D697BC74CDB}"/>
          </ac:spMkLst>
        </pc:spChg>
        <pc:picChg chg="del">
          <ac:chgData name="Rachel Boxer" userId="6da37c9f42e40059" providerId="LiveId" clId="{0E13CC8D-59C2-4409-A640-E738E4606E44}" dt="2026-01-06T23:27:07.624" v="3914" actId="478"/>
          <ac:picMkLst>
            <pc:docMk/>
            <pc:sldMk cId="1071536370" sldId="539"/>
            <ac:picMk id="2" creationId="{6D83F7B8-287E-EDC1-CA09-500CD05984AD}"/>
          </ac:picMkLst>
        </pc:picChg>
        <pc:picChg chg="add mod ord modCrop">
          <ac:chgData name="Rachel Boxer" userId="6da37c9f42e40059" providerId="LiveId" clId="{0E13CC8D-59C2-4409-A640-E738E4606E44}" dt="2026-01-06T23:27:26.285" v="3918" actId="1076"/>
          <ac:picMkLst>
            <pc:docMk/>
            <pc:sldMk cId="1071536370" sldId="539"/>
            <ac:picMk id="5" creationId="{12A62BF1-4A07-8D6B-BDEF-A625FCAF4326}"/>
          </ac:picMkLst>
        </pc:picChg>
      </pc:sldChg>
      <pc:sldChg chg="delSp modSp add mod ord modNotesTx">
        <pc:chgData name="Rachel Boxer" userId="6da37c9f42e40059" providerId="LiveId" clId="{0E13CC8D-59C2-4409-A640-E738E4606E44}" dt="2026-01-06T23:44:46.291" v="4475" actId="20577"/>
        <pc:sldMkLst>
          <pc:docMk/>
          <pc:sldMk cId="2480064798" sldId="543"/>
        </pc:sldMkLst>
        <pc:picChg chg="mod">
          <ac:chgData name="Rachel Boxer" userId="6da37c9f42e40059" providerId="LiveId" clId="{0E13CC8D-59C2-4409-A640-E738E4606E44}" dt="2026-01-06T23:43:26.367" v="4420" actId="12789"/>
          <ac:picMkLst>
            <pc:docMk/>
            <pc:sldMk cId="2480064798" sldId="543"/>
            <ac:picMk id="3" creationId="{1301DE66-2464-6B4F-C29A-1CE388DF42DE}"/>
          </ac:picMkLst>
        </pc:picChg>
        <pc:picChg chg="del">
          <ac:chgData name="Rachel Boxer" userId="6da37c9f42e40059" providerId="LiveId" clId="{0E13CC8D-59C2-4409-A640-E738E4606E44}" dt="2026-01-06T23:43:09.720" v="4416" actId="478"/>
          <ac:picMkLst>
            <pc:docMk/>
            <pc:sldMk cId="2480064798" sldId="543"/>
            <ac:picMk id="5" creationId="{C3E82255-48A8-9D19-825C-C72156F180B0}"/>
          </ac:picMkLst>
        </pc:picChg>
      </pc:sldChg>
      <pc:sldChg chg="addSp delSp modSp add mod ord modNotesTx">
        <pc:chgData name="Rachel Boxer" userId="6da37c9f42e40059" providerId="LiveId" clId="{0E13CC8D-59C2-4409-A640-E738E4606E44}" dt="2026-01-06T23:42:24.795" v="4403" actId="20577"/>
        <pc:sldMkLst>
          <pc:docMk/>
          <pc:sldMk cId="3734154487" sldId="553"/>
        </pc:sldMkLst>
        <pc:picChg chg="add mod">
          <ac:chgData name="Rachel Boxer" userId="6da37c9f42e40059" providerId="LiveId" clId="{0E13CC8D-59C2-4409-A640-E738E4606E44}" dt="2026-01-06T23:37:50.362" v="4323" actId="1036"/>
          <ac:picMkLst>
            <pc:docMk/>
            <pc:sldMk cId="3734154487" sldId="553"/>
            <ac:picMk id="2" creationId="{C163B516-D705-67E6-76A7-638E97DADC32}"/>
          </ac:picMkLst>
        </pc:picChg>
        <pc:picChg chg="add mod modCrop">
          <ac:chgData name="Rachel Boxer" userId="6da37c9f42e40059" providerId="LiveId" clId="{0E13CC8D-59C2-4409-A640-E738E4606E44}" dt="2026-01-06T23:37:50.362" v="4323" actId="1036"/>
          <ac:picMkLst>
            <pc:docMk/>
            <pc:sldMk cId="3734154487" sldId="553"/>
            <ac:picMk id="3" creationId="{821985BC-DD88-6CA0-8FD9-2745867EE2E5}"/>
          </ac:picMkLst>
        </pc:picChg>
        <pc:picChg chg="add mod">
          <ac:chgData name="Rachel Boxer" userId="6da37c9f42e40059" providerId="LiveId" clId="{0E13CC8D-59C2-4409-A640-E738E4606E44}" dt="2026-01-06T23:37:30.193" v="4315"/>
          <ac:picMkLst>
            <pc:docMk/>
            <pc:sldMk cId="3734154487" sldId="553"/>
            <ac:picMk id="4" creationId="{7EB97364-04A0-6E51-34DC-AFDC4456A290}"/>
          </ac:picMkLst>
        </pc:picChg>
        <pc:picChg chg="add mod">
          <ac:chgData name="Rachel Boxer" userId="6da37c9f42e40059" providerId="LiveId" clId="{0E13CC8D-59C2-4409-A640-E738E4606E44}" dt="2026-01-06T23:37:30.193" v="4315"/>
          <ac:picMkLst>
            <pc:docMk/>
            <pc:sldMk cId="3734154487" sldId="553"/>
            <ac:picMk id="5" creationId="{A98E1FB9-8EE3-26DE-29A7-0381DAC9BECE}"/>
          </ac:picMkLst>
        </pc:picChg>
        <pc:picChg chg="add del">
          <ac:chgData name="Rachel Boxer" userId="6da37c9f42e40059" providerId="LiveId" clId="{0E13CC8D-59C2-4409-A640-E738E4606E44}" dt="2026-01-06T23:30:15.774" v="4139" actId="478"/>
          <ac:picMkLst>
            <pc:docMk/>
            <pc:sldMk cId="3734154487" sldId="553"/>
            <ac:picMk id="6" creationId="{3C956423-522B-41E4-9B48-6C7DBEC3A952}"/>
          </ac:picMkLst>
        </pc:picChg>
        <pc:picChg chg="add mod modCrop">
          <ac:chgData name="Rachel Boxer" userId="6da37c9f42e40059" providerId="LiveId" clId="{0E13CC8D-59C2-4409-A640-E738E4606E44}" dt="2026-01-06T23:39:22.033" v="4337" actId="208"/>
          <ac:picMkLst>
            <pc:docMk/>
            <pc:sldMk cId="3734154487" sldId="553"/>
            <ac:picMk id="7" creationId="{6E939B7F-E243-C5D1-621B-1CFEF89A2AE2}"/>
          </ac:picMkLst>
        </pc:picChg>
        <pc:picChg chg="add mod modCrop">
          <ac:chgData name="Rachel Boxer" userId="6da37c9f42e40059" providerId="LiveId" clId="{0E13CC8D-59C2-4409-A640-E738E4606E44}" dt="2026-01-06T23:39:19.611" v="4336" actId="208"/>
          <ac:picMkLst>
            <pc:docMk/>
            <pc:sldMk cId="3734154487" sldId="553"/>
            <ac:picMk id="8" creationId="{BEF6D655-A400-A312-07DA-9EAAE8A45996}"/>
          </ac:picMkLst>
        </pc:picChg>
      </pc:sldChg>
      <pc:sldChg chg="delSp add del mod ord modNotesTx">
        <pc:chgData name="Rachel Boxer" userId="6da37c9f42e40059" providerId="LiveId" clId="{0E13CC8D-59C2-4409-A640-E738E4606E44}" dt="2026-01-06T23:49:07.821" v="4774" actId="47"/>
        <pc:sldMkLst>
          <pc:docMk/>
          <pc:sldMk cId="2812278802" sldId="555"/>
        </pc:sldMkLst>
        <pc:picChg chg="del">
          <ac:chgData name="Rachel Boxer" userId="6da37c9f42e40059" providerId="LiveId" clId="{0E13CC8D-59C2-4409-A640-E738E4606E44}" dt="2026-01-06T23:45:03.208" v="4480" actId="478"/>
          <ac:picMkLst>
            <pc:docMk/>
            <pc:sldMk cId="2812278802" sldId="555"/>
            <ac:picMk id="4" creationId="{8FA03DD2-99B3-E219-1692-CAE0B591D604}"/>
          </ac:picMkLst>
        </pc:picChg>
      </pc:sldChg>
      <pc:sldChg chg="ord modNotesTx">
        <pc:chgData name="Rachel Boxer" userId="6da37c9f42e40059" providerId="LiveId" clId="{0E13CC8D-59C2-4409-A640-E738E4606E44}" dt="2026-01-06T18:17:16.906" v="1886" actId="20577"/>
        <pc:sldMkLst>
          <pc:docMk/>
          <pc:sldMk cId="738306419" sldId="566"/>
        </pc:sldMkLst>
      </pc:sldChg>
      <pc:sldChg chg="addSp delSp modSp mod modNotesTx">
        <pc:chgData name="Rachel Boxer" userId="6da37c9f42e40059" providerId="LiveId" clId="{0E13CC8D-59C2-4409-A640-E738E4606E44}" dt="2026-01-06T23:50:37.302" v="4798" actId="20577"/>
        <pc:sldMkLst>
          <pc:docMk/>
          <pc:sldMk cId="2585335716" sldId="568"/>
        </pc:sldMkLst>
        <pc:spChg chg="mod">
          <ac:chgData name="Rachel Boxer" userId="6da37c9f42e40059" providerId="LiveId" clId="{0E13CC8D-59C2-4409-A640-E738E4606E44}" dt="2026-01-06T23:50:11.800" v="4792" actId="207"/>
          <ac:spMkLst>
            <pc:docMk/>
            <pc:sldMk cId="2585335716" sldId="568"/>
            <ac:spMk id="6" creationId="{706BE3AE-3861-6151-12EB-6292D0E7B3A3}"/>
          </ac:spMkLst>
        </pc:spChg>
        <pc:spChg chg="mod">
          <ac:chgData name="Rachel Boxer" userId="6da37c9f42e40059" providerId="LiveId" clId="{0E13CC8D-59C2-4409-A640-E738E4606E44}" dt="2026-01-06T23:50:23.066" v="4793" actId="207"/>
          <ac:spMkLst>
            <pc:docMk/>
            <pc:sldMk cId="2585335716" sldId="568"/>
            <ac:spMk id="7" creationId="{D2D23410-6DF5-AB14-0D78-70214131805D}"/>
          </ac:spMkLst>
        </pc:spChg>
        <pc:spChg chg="mod">
          <ac:chgData name="Rachel Boxer" userId="6da37c9f42e40059" providerId="LiveId" clId="{0E13CC8D-59C2-4409-A640-E738E4606E44}" dt="2026-01-06T23:50:28.143" v="4794" actId="207"/>
          <ac:spMkLst>
            <pc:docMk/>
            <pc:sldMk cId="2585335716" sldId="568"/>
            <ac:spMk id="8" creationId="{12C7A268-5A45-4A15-9B27-BEDB2526B8F9}"/>
          </ac:spMkLst>
        </pc:spChg>
        <pc:grpChg chg="del mod">
          <ac:chgData name="Rachel Boxer" userId="6da37c9f42e40059" providerId="LiveId" clId="{0E13CC8D-59C2-4409-A640-E738E4606E44}" dt="2026-01-06T23:50:02.325" v="4791" actId="27803"/>
          <ac:grpSpMkLst>
            <pc:docMk/>
            <pc:sldMk cId="2585335716" sldId="568"/>
            <ac:grpSpMk id="4" creationId="{71E7B17C-B694-48FB-F7E5-82E486F2DE0E}"/>
          </ac:grpSpMkLst>
        </pc:grpChg>
        <pc:picChg chg="add del mod">
          <ac:chgData name="Rachel Boxer" userId="6da37c9f42e40059" providerId="LiveId" clId="{0E13CC8D-59C2-4409-A640-E738E4606E44}" dt="2026-01-06T23:50:02.325" v="4791" actId="27803"/>
          <ac:picMkLst>
            <pc:docMk/>
            <pc:sldMk cId="2585335716" sldId="568"/>
            <ac:picMk id="3" creationId="{8A18BC99-9551-314F-A79C-8D60046A44B9}"/>
          </ac:picMkLst>
        </pc:picChg>
        <pc:picChg chg="del">
          <ac:chgData name="Rachel Boxer" userId="6da37c9f42e40059" providerId="LiveId" clId="{0E13CC8D-59C2-4409-A640-E738E4606E44}" dt="2026-01-06T23:49:35.934" v="4786" actId="478"/>
          <ac:picMkLst>
            <pc:docMk/>
            <pc:sldMk cId="2585335716" sldId="568"/>
            <ac:picMk id="5" creationId="{BC5BD5E1-4428-03A8-6C78-9AB04606CE60}"/>
          </ac:picMkLst>
        </pc:picChg>
      </pc:sldChg>
      <pc:sldChg chg="add ord modNotesTx">
        <pc:chgData name="Rachel Boxer" userId="6da37c9f42e40059" providerId="LiveId" clId="{0E13CC8D-59C2-4409-A640-E738E4606E44}" dt="2026-01-06T23:23:05.896" v="3883" actId="20577"/>
        <pc:sldMkLst>
          <pc:docMk/>
          <pc:sldMk cId="4123706668" sldId="569"/>
        </pc:sldMkLst>
      </pc:sldChg>
      <pc:sldChg chg="addSp delSp modSp add del mod ord">
        <pc:chgData name="Rachel Boxer" userId="6da37c9f42e40059" providerId="LiveId" clId="{0E13CC8D-59C2-4409-A640-E738E4606E44}" dt="2026-01-06T23:49:08.693" v="4775" actId="47"/>
        <pc:sldMkLst>
          <pc:docMk/>
          <pc:sldMk cId="2527778197" sldId="570"/>
        </pc:sldMkLst>
        <pc:spChg chg="del">
          <ac:chgData name="Rachel Boxer" userId="6da37c9f42e40059" providerId="LiveId" clId="{0E13CC8D-59C2-4409-A640-E738E4606E44}" dt="2026-01-06T23:27:59.399" v="3975" actId="478"/>
          <ac:spMkLst>
            <pc:docMk/>
            <pc:sldMk cId="2527778197" sldId="570"/>
            <ac:spMk id="3" creationId="{793C33A6-AB4B-D881-4CF6-A5AF0843BBB6}"/>
          </ac:spMkLst>
        </pc:spChg>
        <pc:spChg chg="add mod">
          <ac:chgData name="Rachel Boxer" userId="6da37c9f42e40059" providerId="LiveId" clId="{0E13CC8D-59C2-4409-A640-E738E4606E44}" dt="2026-01-06T23:28:00.852" v="3976"/>
          <ac:spMkLst>
            <pc:docMk/>
            <pc:sldMk cId="2527778197" sldId="570"/>
            <ac:spMk id="5" creationId="{66332AE4-3495-21EC-4A71-0552992D05F7}"/>
          </ac:spMkLst>
        </pc:spChg>
        <pc:picChg chg="del">
          <ac:chgData name="Rachel Boxer" userId="6da37c9f42e40059" providerId="LiveId" clId="{0E13CC8D-59C2-4409-A640-E738E4606E44}" dt="2026-01-06T23:27:59.399" v="3975" actId="478"/>
          <ac:picMkLst>
            <pc:docMk/>
            <pc:sldMk cId="2527778197" sldId="570"/>
            <ac:picMk id="2" creationId="{05948DAB-57E8-B3C7-F813-89FF333ABDD3}"/>
          </ac:picMkLst>
        </pc:picChg>
        <pc:picChg chg="add mod">
          <ac:chgData name="Rachel Boxer" userId="6da37c9f42e40059" providerId="LiveId" clId="{0E13CC8D-59C2-4409-A640-E738E4606E44}" dt="2026-01-06T23:28:00.852" v="3976"/>
          <ac:picMkLst>
            <pc:docMk/>
            <pc:sldMk cId="2527778197" sldId="570"/>
            <ac:picMk id="4" creationId="{D064B081-5560-BBE0-309A-0E4DED86A77F}"/>
          </ac:picMkLst>
        </pc:picChg>
      </pc:sldChg>
      <pc:sldChg chg="addSp delSp modSp add mod ord modNotesTx">
        <pc:chgData name="Rachel Boxer" userId="6da37c9f42e40059" providerId="LiveId" clId="{0E13CC8D-59C2-4409-A640-E738E4606E44}" dt="2026-01-06T23:44:52.287" v="4479" actId="20577"/>
        <pc:sldMkLst>
          <pc:docMk/>
          <pc:sldMk cId="3222722939" sldId="571"/>
        </pc:sldMkLst>
        <pc:spChg chg="del">
          <ac:chgData name="Rachel Boxer" userId="6da37c9f42e40059" providerId="LiveId" clId="{0E13CC8D-59C2-4409-A640-E738E4606E44}" dt="2026-01-06T23:27:52.662" v="3973" actId="478"/>
          <ac:spMkLst>
            <pc:docMk/>
            <pc:sldMk cId="3222722939" sldId="571"/>
            <ac:spMk id="3" creationId="{1A0AB38E-1215-4645-0187-F9601BF4DF19}"/>
          </ac:spMkLst>
        </pc:spChg>
        <pc:spChg chg="add mod">
          <ac:chgData name="Rachel Boxer" userId="6da37c9f42e40059" providerId="LiveId" clId="{0E13CC8D-59C2-4409-A640-E738E4606E44}" dt="2026-01-06T23:27:54.394" v="3974"/>
          <ac:spMkLst>
            <pc:docMk/>
            <pc:sldMk cId="3222722939" sldId="571"/>
            <ac:spMk id="5" creationId="{88D5D39D-EC00-0BA0-D31E-3473AC7C4891}"/>
          </ac:spMkLst>
        </pc:spChg>
        <pc:picChg chg="del">
          <ac:chgData name="Rachel Boxer" userId="6da37c9f42e40059" providerId="LiveId" clId="{0E13CC8D-59C2-4409-A640-E738E4606E44}" dt="2026-01-06T23:27:52.662" v="3973" actId="478"/>
          <ac:picMkLst>
            <pc:docMk/>
            <pc:sldMk cId="3222722939" sldId="571"/>
            <ac:picMk id="2" creationId="{FD57AF2E-FA07-C899-8A75-3D8AC22AC3D9}"/>
          </ac:picMkLst>
        </pc:picChg>
        <pc:picChg chg="add mod">
          <ac:chgData name="Rachel Boxer" userId="6da37c9f42e40059" providerId="LiveId" clId="{0E13CC8D-59C2-4409-A640-E738E4606E44}" dt="2026-01-06T23:27:54.394" v="3974"/>
          <ac:picMkLst>
            <pc:docMk/>
            <pc:sldMk cId="3222722939" sldId="571"/>
            <ac:picMk id="4" creationId="{D05D78BD-256A-EDC0-8D14-68ADC76358CA}"/>
          </ac:picMkLst>
        </pc:picChg>
      </pc:sldChg>
      <pc:sldChg chg="addSp delSp modSp add mod ord modNotesTx">
        <pc:chgData name="Rachel Boxer" userId="6da37c9f42e40059" providerId="LiveId" clId="{0E13CC8D-59C2-4409-A640-E738E4606E44}" dt="2026-01-06T23:49:23.238" v="4785" actId="20577"/>
        <pc:sldMkLst>
          <pc:docMk/>
          <pc:sldMk cId="3985135868" sldId="572"/>
        </pc:sldMkLst>
        <pc:spChg chg="del">
          <ac:chgData name="Rachel Boxer" userId="6da37c9f42e40059" providerId="LiveId" clId="{0E13CC8D-59C2-4409-A640-E738E4606E44}" dt="2026-01-06T23:28:05.496" v="3977" actId="478"/>
          <ac:spMkLst>
            <pc:docMk/>
            <pc:sldMk cId="3985135868" sldId="572"/>
            <ac:spMk id="3" creationId="{1E8BF0E0-FE19-2372-048F-46A6AADD8B49}"/>
          </ac:spMkLst>
        </pc:spChg>
        <pc:spChg chg="add mod">
          <ac:chgData name="Rachel Boxer" userId="6da37c9f42e40059" providerId="LiveId" clId="{0E13CC8D-59C2-4409-A640-E738E4606E44}" dt="2026-01-06T23:28:06.962" v="3978"/>
          <ac:spMkLst>
            <pc:docMk/>
            <pc:sldMk cId="3985135868" sldId="572"/>
            <ac:spMk id="5" creationId="{E206751D-D945-8138-AE7B-FF9626B296BE}"/>
          </ac:spMkLst>
        </pc:spChg>
        <pc:picChg chg="del">
          <ac:chgData name="Rachel Boxer" userId="6da37c9f42e40059" providerId="LiveId" clId="{0E13CC8D-59C2-4409-A640-E738E4606E44}" dt="2026-01-06T23:28:05.496" v="3977" actId="478"/>
          <ac:picMkLst>
            <pc:docMk/>
            <pc:sldMk cId="3985135868" sldId="572"/>
            <ac:picMk id="2" creationId="{E6276759-8295-AD02-AC4B-6237DC2FEDBA}"/>
          </ac:picMkLst>
        </pc:picChg>
        <pc:picChg chg="add mod">
          <ac:chgData name="Rachel Boxer" userId="6da37c9f42e40059" providerId="LiveId" clId="{0E13CC8D-59C2-4409-A640-E738E4606E44}" dt="2026-01-06T23:28:06.962" v="3978"/>
          <ac:picMkLst>
            <pc:docMk/>
            <pc:sldMk cId="3985135868" sldId="572"/>
            <ac:picMk id="4" creationId="{C5B7C078-1CCB-91FD-C528-99C9132EDF15}"/>
          </ac:picMkLst>
        </pc:picChg>
      </pc:sldChg>
      <pc:sldChg chg="addSp delSp modSp add mod ord modNotesTx">
        <pc:chgData name="Rachel Boxer" userId="6da37c9f42e40059" providerId="LiveId" clId="{0E13CC8D-59C2-4409-A640-E738E4606E44}" dt="2026-01-06T23:42:52.385" v="4415" actId="20577"/>
        <pc:sldMkLst>
          <pc:docMk/>
          <pc:sldMk cId="2604356220" sldId="573"/>
        </pc:sldMkLst>
        <pc:spChg chg="del">
          <ac:chgData name="Rachel Boxer" userId="6da37c9f42e40059" providerId="LiveId" clId="{0E13CC8D-59C2-4409-A640-E738E4606E44}" dt="2026-01-06T23:27:46.796" v="3971" actId="478"/>
          <ac:spMkLst>
            <pc:docMk/>
            <pc:sldMk cId="2604356220" sldId="573"/>
            <ac:spMk id="3" creationId="{E4EFF028-DB3E-2FA9-12C8-749EC04DE605}"/>
          </ac:spMkLst>
        </pc:spChg>
        <pc:spChg chg="add mod">
          <ac:chgData name="Rachel Boxer" userId="6da37c9f42e40059" providerId="LiveId" clId="{0E13CC8D-59C2-4409-A640-E738E4606E44}" dt="2026-01-06T23:27:48.190" v="3972"/>
          <ac:spMkLst>
            <pc:docMk/>
            <pc:sldMk cId="2604356220" sldId="573"/>
            <ac:spMk id="5" creationId="{A4FBD4F1-D63C-BC09-9CDE-8DF03C3B8037}"/>
          </ac:spMkLst>
        </pc:spChg>
        <pc:picChg chg="del">
          <ac:chgData name="Rachel Boxer" userId="6da37c9f42e40059" providerId="LiveId" clId="{0E13CC8D-59C2-4409-A640-E738E4606E44}" dt="2026-01-06T23:27:46.796" v="3971" actId="478"/>
          <ac:picMkLst>
            <pc:docMk/>
            <pc:sldMk cId="2604356220" sldId="573"/>
            <ac:picMk id="2" creationId="{06422BF1-3C37-CE72-39E0-9C9C28F5E3D8}"/>
          </ac:picMkLst>
        </pc:picChg>
        <pc:picChg chg="add mod">
          <ac:chgData name="Rachel Boxer" userId="6da37c9f42e40059" providerId="LiveId" clId="{0E13CC8D-59C2-4409-A640-E738E4606E44}" dt="2026-01-06T23:27:48.190" v="3972"/>
          <ac:picMkLst>
            <pc:docMk/>
            <pc:sldMk cId="2604356220" sldId="573"/>
            <ac:picMk id="4" creationId="{E1AF8EEF-4524-2404-98B5-0072997EF130}"/>
          </ac:picMkLst>
        </pc:picChg>
      </pc:sldChg>
      <pc:sldChg chg="addSp delSp modSp add del mod ord modNotesTx">
        <pc:chgData name="Rachel Boxer" userId="6da37c9f42e40059" providerId="LiveId" clId="{0E13CC8D-59C2-4409-A640-E738E4606E44}" dt="2026-01-06T23:49:18.316" v="4781" actId="20577"/>
        <pc:sldMkLst>
          <pc:docMk/>
          <pc:sldMk cId="342622916" sldId="574"/>
        </pc:sldMkLst>
        <pc:picChg chg="del">
          <ac:chgData name="Rachel Boxer" userId="6da37c9f42e40059" providerId="LiveId" clId="{0E13CC8D-59C2-4409-A640-E738E4606E44}" dt="2026-01-06T23:48:24.997" v="4716" actId="478"/>
          <ac:picMkLst>
            <pc:docMk/>
            <pc:sldMk cId="342622916" sldId="574"/>
            <ac:picMk id="3" creationId="{4D752108-F55C-AFAE-753C-48C01B309D58}"/>
          </ac:picMkLst>
        </pc:picChg>
        <pc:picChg chg="add mod modCrop">
          <ac:chgData name="Rachel Boxer" userId="6da37c9f42e40059" providerId="LiveId" clId="{0E13CC8D-59C2-4409-A640-E738E4606E44}" dt="2026-01-06T23:48:41.534" v="4721" actId="208"/>
          <ac:picMkLst>
            <pc:docMk/>
            <pc:sldMk cId="342622916" sldId="574"/>
            <ac:picMk id="4" creationId="{02BAEB97-79FE-56E1-D83F-28B82141078B}"/>
          </ac:picMkLst>
        </pc:picChg>
      </pc:sldChg>
      <pc:sldChg chg="add del ord">
        <pc:chgData name="Rachel Boxer" userId="6da37c9f42e40059" providerId="LiveId" clId="{0E13CC8D-59C2-4409-A640-E738E4606E44}" dt="2026-01-06T23:28:11.749" v="3979" actId="47"/>
        <pc:sldMkLst>
          <pc:docMk/>
          <pc:sldMk cId="1505381872" sldId="575"/>
        </pc:sldMkLst>
      </pc:sldChg>
      <pc:sldChg chg="add del ord">
        <pc:chgData name="Rachel Boxer" userId="6da37c9f42e40059" providerId="LiveId" clId="{0E13CC8D-59C2-4409-A640-E738E4606E44}" dt="2026-01-06T23:28:12.510" v="3980" actId="47"/>
        <pc:sldMkLst>
          <pc:docMk/>
          <pc:sldMk cId="403408834" sldId="576"/>
        </pc:sldMkLst>
      </pc:sldChg>
      <pc:sldChg chg="addSp delSp modSp mod delAnim modAnim modNotesTx">
        <pc:chgData name="Rachel Boxer" userId="6da37c9f42e40059" providerId="LiveId" clId="{0E13CC8D-59C2-4409-A640-E738E4606E44}" dt="2026-01-05T23:40:11.077" v="1046" actId="20577"/>
        <pc:sldMkLst>
          <pc:docMk/>
          <pc:sldMk cId="1882833877" sldId="577"/>
        </pc:sldMkLst>
        <pc:grpChg chg="add mod">
          <ac:chgData name="Rachel Boxer" userId="6da37c9f42e40059" providerId="LiveId" clId="{0E13CC8D-59C2-4409-A640-E738E4606E44}" dt="2026-01-05T23:39:17.151" v="975" actId="164"/>
          <ac:grpSpMkLst>
            <pc:docMk/>
            <pc:sldMk cId="1882833877" sldId="577"/>
            <ac:grpSpMk id="7" creationId="{CF29B7FA-B02A-1A84-499B-93A01536B60E}"/>
          </ac:grpSpMkLst>
        </pc:grpChg>
        <pc:picChg chg="mod">
          <ac:chgData name="Rachel Boxer" userId="6da37c9f42e40059" providerId="LiveId" clId="{0E13CC8D-59C2-4409-A640-E738E4606E44}" dt="2026-01-05T23:38:30.764" v="963" actId="1076"/>
          <ac:picMkLst>
            <pc:docMk/>
            <pc:sldMk cId="1882833877" sldId="577"/>
            <ac:picMk id="2" creationId="{E8BDD7B8-9154-B6B2-C9E2-3016D4145A96}"/>
          </ac:picMkLst>
        </pc:picChg>
        <pc:picChg chg="add mod">
          <ac:chgData name="Rachel Boxer" userId="6da37c9f42e40059" providerId="LiveId" clId="{0E13CC8D-59C2-4409-A640-E738E4606E44}" dt="2026-01-05T23:39:17.151" v="975" actId="164"/>
          <ac:picMkLst>
            <pc:docMk/>
            <pc:sldMk cId="1882833877" sldId="577"/>
            <ac:picMk id="4" creationId="{52DE850F-FE6B-96B5-5B2C-04D4E1092EEB}"/>
          </ac:picMkLst>
        </pc:picChg>
        <pc:picChg chg="mod">
          <ac:chgData name="Rachel Boxer" userId="6da37c9f42e40059" providerId="LiveId" clId="{0E13CC8D-59C2-4409-A640-E738E4606E44}" dt="2026-01-05T23:39:17.151" v="975" actId="164"/>
          <ac:picMkLst>
            <pc:docMk/>
            <pc:sldMk cId="1882833877" sldId="577"/>
            <ac:picMk id="5" creationId="{5724473C-F7FE-6777-2B02-BF8F1F197775}"/>
          </ac:picMkLst>
        </pc:picChg>
        <pc:picChg chg="mod">
          <ac:chgData name="Rachel Boxer" userId="6da37c9f42e40059" providerId="LiveId" clId="{0E13CC8D-59C2-4409-A640-E738E4606E44}" dt="2026-01-05T23:38:59.149" v="970" actId="1076"/>
          <ac:picMkLst>
            <pc:docMk/>
            <pc:sldMk cId="1882833877" sldId="577"/>
            <ac:picMk id="6" creationId="{202BB831-74A8-FA29-C75C-6B7054BB334D}"/>
          </ac:picMkLst>
        </pc:picChg>
        <pc:picChg chg="mod">
          <ac:chgData name="Rachel Boxer" userId="6da37c9f42e40059" providerId="LiveId" clId="{0E13CC8D-59C2-4409-A640-E738E4606E44}" dt="2026-01-05T23:38:28.440" v="962" actId="1076"/>
          <ac:picMkLst>
            <pc:docMk/>
            <pc:sldMk cId="1882833877" sldId="577"/>
            <ac:picMk id="15" creationId="{EAE0665F-6153-D1B2-4222-9E7F5E2A62E9}"/>
          </ac:picMkLst>
        </pc:picChg>
      </pc:sldChg>
      <pc:sldChg chg="addSp delSp modSp mod modAnim modNotesTx">
        <pc:chgData name="Rachel Boxer" userId="6da37c9f42e40059" providerId="LiveId" clId="{0E13CC8D-59C2-4409-A640-E738E4606E44}" dt="2026-01-06T23:25:08.577" v="3902" actId="20577"/>
        <pc:sldMkLst>
          <pc:docMk/>
          <pc:sldMk cId="3639771347" sldId="603"/>
        </pc:sldMkLst>
        <pc:spChg chg="add mod">
          <ac:chgData name="Rachel Boxer" userId="6da37c9f42e40059" providerId="LiveId" clId="{0E13CC8D-59C2-4409-A640-E738E4606E44}" dt="2026-01-06T23:20:54.107" v="3676" actId="20577"/>
          <ac:spMkLst>
            <pc:docMk/>
            <pc:sldMk cId="3639771347" sldId="603"/>
            <ac:spMk id="4" creationId="{3D8FB6EA-A2A2-24AC-EEF4-D1BA9807ECA9}"/>
          </ac:spMkLst>
        </pc:spChg>
        <pc:spChg chg="mod">
          <ac:chgData name="Rachel Boxer" userId="6da37c9f42e40059" providerId="LiveId" clId="{0E13CC8D-59C2-4409-A640-E738E4606E44}" dt="2026-01-06T23:25:00.735" v="3900" actId="12789"/>
          <ac:spMkLst>
            <pc:docMk/>
            <pc:sldMk cId="3639771347" sldId="603"/>
            <ac:spMk id="5" creationId="{4C46697C-91DD-E035-D0EA-D851AC1D7565}"/>
          </ac:spMkLst>
        </pc:spChg>
        <pc:picChg chg="del">
          <ac:chgData name="Rachel Boxer" userId="6da37c9f42e40059" providerId="LiveId" clId="{0E13CC8D-59C2-4409-A640-E738E4606E44}" dt="2026-01-06T22:55:02.437" v="2624" actId="478"/>
          <ac:picMkLst>
            <pc:docMk/>
            <pc:sldMk cId="3639771347" sldId="603"/>
            <ac:picMk id="2" creationId="{7454902F-5C98-DB00-C0A8-A6FC3BBB089D}"/>
          </ac:picMkLst>
        </pc:picChg>
        <pc:picChg chg="add mod modCrop">
          <ac:chgData name="Rachel Boxer" userId="6da37c9f42e40059" providerId="LiveId" clId="{0E13CC8D-59C2-4409-A640-E738E4606E44}" dt="2026-01-06T22:55:45.482" v="2631" actId="1076"/>
          <ac:picMkLst>
            <pc:docMk/>
            <pc:sldMk cId="3639771347" sldId="603"/>
            <ac:picMk id="3" creationId="{23DF786D-BB8A-5BD9-8F26-F884AC9A13AF}"/>
          </ac:picMkLst>
        </pc:picChg>
      </pc:sldChg>
      <pc:sldChg chg="del">
        <pc:chgData name="Rachel Boxer" userId="6da37c9f42e40059" providerId="LiveId" clId="{0E13CC8D-59C2-4409-A640-E738E4606E44}" dt="2026-01-06T18:31:26.572" v="2567" actId="47"/>
        <pc:sldMkLst>
          <pc:docMk/>
          <pc:sldMk cId="2950196473" sldId="606"/>
        </pc:sldMkLst>
      </pc:sldChg>
      <pc:sldChg chg="addSp delSp modSp mod modNotesTx">
        <pc:chgData name="Rachel Boxer" userId="6da37c9f42e40059" providerId="LiveId" clId="{0E13CC8D-59C2-4409-A640-E738E4606E44}" dt="2026-01-06T12:53:23.908" v="1862" actId="20577"/>
        <pc:sldMkLst>
          <pc:docMk/>
          <pc:sldMk cId="1574509171" sldId="633"/>
        </pc:sldMkLst>
        <pc:spChg chg="mod">
          <ac:chgData name="Rachel Boxer" userId="6da37c9f42e40059" providerId="LiveId" clId="{0E13CC8D-59C2-4409-A640-E738E4606E44}" dt="2026-01-05T23:30:18.748" v="874" actId="404"/>
          <ac:spMkLst>
            <pc:docMk/>
            <pc:sldMk cId="1574509171" sldId="633"/>
            <ac:spMk id="4" creationId="{53C812CC-50BF-E524-9EAF-7686D0445671}"/>
          </ac:spMkLst>
        </pc:spChg>
        <pc:picChg chg="add mod ord">
          <ac:chgData name="Rachel Boxer" userId="6da37c9f42e40059" providerId="LiveId" clId="{0E13CC8D-59C2-4409-A640-E738E4606E44}" dt="2026-01-05T23:08:48.119" v="540" actId="167"/>
          <ac:picMkLst>
            <pc:docMk/>
            <pc:sldMk cId="1574509171" sldId="633"/>
            <ac:picMk id="6" creationId="{DC9CA23E-36FC-221C-8562-F73D0C5A17CB}"/>
          </ac:picMkLst>
        </pc:picChg>
      </pc:sldChg>
      <pc:sldChg chg="addSp delSp modSp del mod">
        <pc:chgData name="Rachel Boxer" userId="6da37c9f42e40059" providerId="LiveId" clId="{0E13CC8D-59C2-4409-A640-E738E4606E44}" dt="2026-01-06T12:52:49.780" v="1827" actId="47"/>
        <pc:sldMkLst>
          <pc:docMk/>
          <pc:sldMk cId="1115740889" sldId="634"/>
        </pc:sldMkLst>
      </pc:sldChg>
      <pc:sldChg chg="del">
        <pc:chgData name="Rachel Boxer" userId="6da37c9f42e40059" providerId="LiveId" clId="{0E13CC8D-59C2-4409-A640-E738E4606E44}" dt="2026-01-06T18:31:27.145" v="2568" actId="47"/>
        <pc:sldMkLst>
          <pc:docMk/>
          <pc:sldMk cId="1515207281" sldId="636"/>
        </pc:sldMkLst>
      </pc:sldChg>
      <pc:sldChg chg="del">
        <pc:chgData name="Rachel Boxer" userId="6da37c9f42e40059" providerId="LiveId" clId="{0E13CC8D-59C2-4409-A640-E738E4606E44}" dt="2026-01-06T23:28:13.385" v="3981" actId="47"/>
        <pc:sldMkLst>
          <pc:docMk/>
          <pc:sldMk cId="256529009" sldId="637"/>
        </pc:sldMkLst>
      </pc:sldChg>
      <pc:sldChg chg="modSp add mod modAnim modNotesTx">
        <pc:chgData name="Rachel Boxer" userId="6da37c9f42e40059" providerId="LiveId" clId="{0E13CC8D-59C2-4409-A640-E738E4606E44}" dt="2026-01-06T12:27:41.711" v="1052" actId="6549"/>
        <pc:sldMkLst>
          <pc:docMk/>
          <pc:sldMk cId="1338551165" sldId="638"/>
        </pc:sldMkLst>
        <pc:spChg chg="mod">
          <ac:chgData name="Rachel Boxer" userId="6da37c9f42e40059" providerId="LiveId" clId="{0E13CC8D-59C2-4409-A640-E738E4606E44}" dt="2026-01-05T23:05:17.051" v="500" actId="120"/>
          <ac:spMkLst>
            <pc:docMk/>
            <pc:sldMk cId="1338551165" sldId="638"/>
            <ac:spMk id="4" creationId="{1D159B7B-601F-CB22-A264-40CA5DEFF350}"/>
          </ac:spMkLst>
        </pc:spChg>
        <pc:picChg chg="mod">
          <ac:chgData name="Rachel Boxer" userId="6da37c9f42e40059" providerId="LiveId" clId="{0E13CC8D-59C2-4409-A640-E738E4606E44}" dt="2026-01-05T23:03:52.418" v="450" actId="1076"/>
          <ac:picMkLst>
            <pc:docMk/>
            <pc:sldMk cId="1338551165" sldId="638"/>
            <ac:picMk id="3" creationId="{E186020E-4FBE-128F-23BF-3E84CC9202B0}"/>
          </ac:picMkLst>
        </pc:picChg>
      </pc:sldChg>
      <pc:sldChg chg="modSp add modAnim modNotesTx">
        <pc:chgData name="Rachel Boxer" userId="6da37c9f42e40059" providerId="LiveId" clId="{0E13CC8D-59C2-4409-A640-E738E4606E44}" dt="2026-01-06T12:27:52.920" v="1068" actId="20577"/>
        <pc:sldMkLst>
          <pc:docMk/>
          <pc:sldMk cId="4149589458" sldId="639"/>
        </pc:sldMkLst>
        <pc:spChg chg="mod">
          <ac:chgData name="Rachel Boxer" userId="6da37c9f42e40059" providerId="LiveId" clId="{0E13CC8D-59C2-4409-A640-E738E4606E44}" dt="2026-01-05T23:05:59.622" v="504" actId="207"/>
          <ac:spMkLst>
            <pc:docMk/>
            <pc:sldMk cId="4149589458" sldId="639"/>
            <ac:spMk id="4" creationId="{636C752A-E739-66AB-A9B3-4229D56210BA}"/>
          </ac:spMkLst>
        </pc:spChg>
      </pc:sldChg>
      <pc:sldChg chg="addSp delSp modSp add mod modAnim modNotesTx">
        <pc:chgData name="Rachel Boxer" userId="6da37c9f42e40059" providerId="LiveId" clId="{0E13CC8D-59C2-4409-A640-E738E4606E44}" dt="2026-01-06T12:28:08.251" v="1073" actId="120"/>
        <pc:sldMkLst>
          <pc:docMk/>
          <pc:sldMk cId="2779770057" sldId="640"/>
        </pc:sldMkLst>
        <pc:spChg chg="mod">
          <ac:chgData name="Rachel Boxer" userId="6da37c9f42e40059" providerId="LiveId" clId="{0E13CC8D-59C2-4409-A640-E738E4606E44}" dt="2026-01-05T23:18:52.858" v="740" actId="20577"/>
          <ac:spMkLst>
            <pc:docMk/>
            <pc:sldMk cId="2779770057" sldId="640"/>
            <ac:spMk id="4" creationId="{CC57C981-4009-17DD-183B-4F3FAC8C12F1}"/>
          </ac:spMkLst>
        </pc:spChg>
        <pc:picChg chg="add mod">
          <ac:chgData name="Rachel Boxer" userId="6da37c9f42e40059" providerId="LiveId" clId="{0E13CC8D-59C2-4409-A640-E738E4606E44}" dt="2026-01-05T23:13:15.542" v="662" actId="1076"/>
          <ac:picMkLst>
            <pc:docMk/>
            <pc:sldMk cId="2779770057" sldId="640"/>
            <ac:picMk id="5" creationId="{AA75DB21-203C-993D-E411-28ADACCB5E96}"/>
          </ac:picMkLst>
        </pc:picChg>
      </pc:sldChg>
      <pc:sldChg chg="modSp add modAnim modNotesTx">
        <pc:chgData name="Rachel Boxer" userId="6da37c9f42e40059" providerId="LiveId" clId="{0E13CC8D-59C2-4409-A640-E738E4606E44}" dt="2026-01-06T12:28:38.995" v="1143" actId="20577"/>
        <pc:sldMkLst>
          <pc:docMk/>
          <pc:sldMk cId="2556324963" sldId="641"/>
        </pc:sldMkLst>
        <pc:spChg chg="mod">
          <ac:chgData name="Rachel Boxer" userId="6da37c9f42e40059" providerId="LiveId" clId="{0E13CC8D-59C2-4409-A640-E738E4606E44}" dt="2026-01-05T23:18:55.439" v="741" actId="20577"/>
          <ac:spMkLst>
            <pc:docMk/>
            <pc:sldMk cId="2556324963" sldId="641"/>
            <ac:spMk id="4" creationId="{AD7607F6-022D-AF6A-925C-84B329786547}"/>
          </ac:spMkLst>
        </pc:spChg>
      </pc:sldChg>
      <pc:sldChg chg="addSp delSp modSp add mod ord modAnim modNotesTx">
        <pc:chgData name="Rachel Boxer" userId="6da37c9f42e40059" providerId="LiveId" clId="{0E13CC8D-59C2-4409-A640-E738E4606E44}" dt="2026-01-06T12:28:52.540" v="1147" actId="120"/>
        <pc:sldMkLst>
          <pc:docMk/>
          <pc:sldMk cId="716937696" sldId="642"/>
        </pc:sldMkLst>
        <pc:spChg chg="mod">
          <ac:chgData name="Rachel Boxer" userId="6da37c9f42e40059" providerId="LiveId" clId="{0E13CC8D-59C2-4409-A640-E738E4606E44}" dt="2026-01-05T23:15:17.885" v="727" actId="20577"/>
          <ac:spMkLst>
            <pc:docMk/>
            <pc:sldMk cId="716937696" sldId="642"/>
            <ac:spMk id="4" creationId="{64A904CF-2BC1-978A-D7D9-C9699C5A91AC}"/>
          </ac:spMkLst>
        </pc:spChg>
        <pc:picChg chg="add mod modCrop">
          <ac:chgData name="Rachel Boxer" userId="6da37c9f42e40059" providerId="LiveId" clId="{0E13CC8D-59C2-4409-A640-E738E4606E44}" dt="2026-01-05T23:17:11.978" v="735" actId="732"/>
          <ac:picMkLst>
            <pc:docMk/>
            <pc:sldMk cId="716937696" sldId="642"/>
            <ac:picMk id="3" creationId="{1C778C5E-73CA-97F5-7F6F-E1A867BE7D8F}"/>
          </ac:picMkLst>
        </pc:picChg>
      </pc:sldChg>
      <pc:sldChg chg="modSp add mod modNotesTx">
        <pc:chgData name="Rachel Boxer" userId="6da37c9f42e40059" providerId="LiveId" clId="{0E13CC8D-59C2-4409-A640-E738E4606E44}" dt="2026-01-06T12:29:43.860" v="1296" actId="20577"/>
        <pc:sldMkLst>
          <pc:docMk/>
          <pc:sldMk cId="257205586" sldId="643"/>
        </pc:sldMkLst>
        <pc:spChg chg="mod">
          <ac:chgData name="Rachel Boxer" userId="6da37c9f42e40059" providerId="LiveId" clId="{0E13CC8D-59C2-4409-A640-E738E4606E44}" dt="2026-01-05T23:17:57.082" v="739" actId="207"/>
          <ac:spMkLst>
            <pc:docMk/>
            <pc:sldMk cId="257205586" sldId="643"/>
            <ac:spMk id="4" creationId="{48DA781C-D0A5-4557-12CA-72E550E898EB}"/>
          </ac:spMkLst>
        </pc:spChg>
      </pc:sldChg>
      <pc:sldChg chg="addSp delSp modSp add mod ord modAnim modNotesTx">
        <pc:chgData name="Rachel Boxer" userId="6da37c9f42e40059" providerId="LiveId" clId="{0E13CC8D-59C2-4409-A640-E738E4606E44}" dt="2026-01-06T12:30:32.888" v="1423" actId="20577"/>
        <pc:sldMkLst>
          <pc:docMk/>
          <pc:sldMk cId="617065296" sldId="644"/>
        </pc:sldMkLst>
        <pc:spChg chg="mod">
          <ac:chgData name="Rachel Boxer" userId="6da37c9f42e40059" providerId="LiveId" clId="{0E13CC8D-59C2-4409-A640-E738E4606E44}" dt="2026-01-05T23:20:00.455" v="803" actId="20577"/>
          <ac:spMkLst>
            <pc:docMk/>
            <pc:sldMk cId="617065296" sldId="644"/>
            <ac:spMk id="4" creationId="{420FAF94-B01A-8D4A-6FA2-47E81A81D539}"/>
          </ac:spMkLst>
        </pc:spChg>
        <pc:picChg chg="add mod">
          <ac:chgData name="Rachel Boxer" userId="6da37c9f42e40059" providerId="LiveId" clId="{0E13CC8D-59C2-4409-A640-E738E4606E44}" dt="2026-01-05T23:21:38.895" v="808" actId="1076"/>
          <ac:picMkLst>
            <pc:docMk/>
            <pc:sldMk cId="617065296" sldId="644"/>
            <ac:picMk id="5" creationId="{11DB06DD-349B-55D4-EA0D-0CCED6C262B4}"/>
          </ac:picMkLst>
        </pc:picChg>
      </pc:sldChg>
      <pc:sldChg chg="addSp delSp modSp add mod modNotesTx">
        <pc:chgData name="Rachel Boxer" userId="6da37c9f42e40059" providerId="LiveId" clId="{0E13CC8D-59C2-4409-A640-E738E4606E44}" dt="2026-01-06T12:31:06.981" v="1526" actId="20577"/>
        <pc:sldMkLst>
          <pc:docMk/>
          <pc:sldMk cId="2351823905" sldId="645"/>
        </pc:sldMkLst>
        <pc:spChg chg="mod">
          <ac:chgData name="Rachel Boxer" userId="6da37c9f42e40059" providerId="LiveId" clId="{0E13CC8D-59C2-4409-A640-E738E4606E44}" dt="2026-01-05T23:22:32.159" v="832" actId="20577"/>
          <ac:spMkLst>
            <pc:docMk/>
            <pc:sldMk cId="2351823905" sldId="645"/>
            <ac:spMk id="4" creationId="{F07CB651-5B77-E30A-76E6-7610FC1E559C}"/>
          </ac:spMkLst>
        </pc:spChg>
      </pc:sldChg>
      <pc:sldChg chg="addSp delSp modSp add mod ord modAnim modNotesTx">
        <pc:chgData name="Rachel Boxer" userId="6da37c9f42e40059" providerId="LiveId" clId="{0E13CC8D-59C2-4409-A640-E738E4606E44}" dt="2026-01-06T12:31:24.380" v="1543" actId="120"/>
        <pc:sldMkLst>
          <pc:docMk/>
          <pc:sldMk cId="2996762196" sldId="646"/>
        </pc:sldMkLst>
        <pc:spChg chg="mod">
          <ac:chgData name="Rachel Boxer" userId="6da37c9f42e40059" providerId="LiveId" clId="{0E13CC8D-59C2-4409-A640-E738E4606E44}" dt="2026-01-05T23:35:24.731" v="951" actId="12789"/>
          <ac:spMkLst>
            <pc:docMk/>
            <pc:sldMk cId="2996762196" sldId="646"/>
            <ac:spMk id="4" creationId="{EB3E3720-ADB2-7144-57E3-B65F7CEAF75F}"/>
          </ac:spMkLst>
        </pc:spChg>
        <pc:picChg chg="add mod ord">
          <ac:chgData name="Rachel Boxer" userId="6da37c9f42e40059" providerId="LiveId" clId="{0E13CC8D-59C2-4409-A640-E738E4606E44}" dt="2026-01-05T23:34:02.728" v="887" actId="1076"/>
          <ac:picMkLst>
            <pc:docMk/>
            <pc:sldMk cId="2996762196" sldId="646"/>
            <ac:picMk id="2" creationId="{68503DB5-71CB-4069-2AF0-FD71B91B3CE0}"/>
          </ac:picMkLst>
        </pc:picChg>
      </pc:sldChg>
      <pc:sldChg chg="modSp add modAnim modNotesTx">
        <pc:chgData name="Rachel Boxer" userId="6da37c9f42e40059" providerId="LiveId" clId="{0E13CC8D-59C2-4409-A640-E738E4606E44}" dt="2026-01-06T12:32:58.517" v="1693" actId="20577"/>
        <pc:sldMkLst>
          <pc:docMk/>
          <pc:sldMk cId="3597278138" sldId="647"/>
        </pc:sldMkLst>
        <pc:spChg chg="mod">
          <ac:chgData name="Rachel Boxer" userId="6da37c9f42e40059" providerId="LiveId" clId="{0E13CC8D-59C2-4409-A640-E738E4606E44}" dt="2026-01-05T23:35:59.070" v="957" actId="207"/>
          <ac:spMkLst>
            <pc:docMk/>
            <pc:sldMk cId="3597278138" sldId="647"/>
            <ac:spMk id="4" creationId="{ECB24835-F965-425B-6C8E-67953B3DF258}"/>
          </ac:spMkLst>
        </pc:spChg>
      </pc:sldChg>
      <pc:sldChg chg="modSp add mod ord modNotesTx">
        <pc:chgData name="Rachel Boxer" userId="6da37c9f42e40059" providerId="LiveId" clId="{0E13CC8D-59C2-4409-A640-E738E4606E44}" dt="2026-01-06T22:38:34.945" v="2622" actId="20577"/>
        <pc:sldMkLst>
          <pc:docMk/>
          <pc:sldMk cId="3528664574" sldId="648"/>
        </pc:sldMkLst>
        <pc:spChg chg="mod">
          <ac:chgData name="Rachel Boxer" userId="6da37c9f42e40059" providerId="LiveId" clId="{0E13CC8D-59C2-4409-A640-E738E4606E44}" dt="2026-01-06T18:29:05.558" v="2332" actId="20577"/>
          <ac:spMkLst>
            <pc:docMk/>
            <pc:sldMk cId="3528664574" sldId="648"/>
            <ac:spMk id="4" creationId="{E45C97DA-521B-14B9-74D4-25087C6F9EA0}"/>
          </ac:spMkLst>
        </pc:spChg>
      </pc:sldChg>
      <pc:sldChg chg="addSp delSp modSp new mod modNotesTx">
        <pc:chgData name="Rachel Boxer" userId="6da37c9f42e40059" providerId="LiveId" clId="{0E13CC8D-59C2-4409-A640-E738E4606E44}" dt="2026-01-06T18:28:04.080" v="2271" actId="20577"/>
        <pc:sldMkLst>
          <pc:docMk/>
          <pc:sldMk cId="2845118931" sldId="649"/>
        </pc:sldMkLst>
        <pc:picChg chg="add del mod">
          <ac:chgData name="Rachel Boxer" userId="6da37c9f42e40059" providerId="LiveId" clId="{0E13CC8D-59C2-4409-A640-E738E4606E44}" dt="2026-01-06T18:26:06.819" v="2026" actId="478"/>
          <ac:picMkLst>
            <pc:docMk/>
            <pc:sldMk cId="2845118931" sldId="649"/>
            <ac:picMk id="3" creationId="{DB3AE14C-A4F3-1AAD-DC52-38062B510D23}"/>
          </ac:picMkLst>
        </pc:picChg>
        <pc:picChg chg="add mod">
          <ac:chgData name="Rachel Boxer" userId="6da37c9f42e40059" providerId="LiveId" clId="{0E13CC8D-59C2-4409-A640-E738E4606E44}" dt="2026-01-06T18:26:14.802" v="2029" actId="208"/>
          <ac:picMkLst>
            <pc:docMk/>
            <pc:sldMk cId="2845118931" sldId="649"/>
            <ac:picMk id="5" creationId="{46CFA7DA-A780-5816-E461-22578E0D91C8}"/>
          </ac:picMkLst>
        </pc:picChg>
      </pc:sldChg>
      <pc:sldChg chg="addSp modSp new mod modNotesTx">
        <pc:chgData name="Rachel Boxer" userId="6da37c9f42e40059" providerId="LiveId" clId="{0E13CC8D-59C2-4409-A640-E738E4606E44}" dt="2026-01-06T18:32:41.668" v="2580" actId="20577"/>
        <pc:sldMkLst>
          <pc:docMk/>
          <pc:sldMk cId="1971156993" sldId="650"/>
        </pc:sldMkLst>
        <pc:picChg chg="add mod">
          <ac:chgData name="Rachel Boxer" userId="6da37c9f42e40059" providerId="LiveId" clId="{0E13CC8D-59C2-4409-A640-E738E4606E44}" dt="2026-01-06T18:32:00.748" v="2578" actId="14100"/>
          <ac:picMkLst>
            <pc:docMk/>
            <pc:sldMk cId="1971156993" sldId="650"/>
            <ac:picMk id="2" creationId="{292F83C7-FF9E-5D85-8A57-100EA24F26C1}"/>
          </ac:picMkLst>
        </pc:picChg>
      </pc:sldChg>
      <pc:sldChg chg="addSp modSp new mod">
        <pc:chgData name="Rachel Boxer" userId="6da37c9f42e40059" providerId="LiveId" clId="{0E13CC8D-59C2-4409-A640-E738E4606E44}" dt="2026-01-06T18:33:03.625" v="2583" actId="1076"/>
        <pc:sldMkLst>
          <pc:docMk/>
          <pc:sldMk cId="3214264807" sldId="651"/>
        </pc:sldMkLst>
        <pc:picChg chg="add mod">
          <ac:chgData name="Rachel Boxer" userId="6da37c9f42e40059" providerId="LiveId" clId="{0E13CC8D-59C2-4409-A640-E738E4606E44}" dt="2026-01-06T18:33:03.625" v="2583" actId="1076"/>
          <ac:picMkLst>
            <pc:docMk/>
            <pc:sldMk cId="3214264807" sldId="651"/>
            <ac:picMk id="2" creationId="{2E8E95E8-1A0E-0F8F-2BAD-41A781F5C547}"/>
          </ac:picMkLst>
        </pc:picChg>
      </pc:sldChg>
      <pc:sldChg chg="addSp modSp new mod ord modNotesTx">
        <pc:chgData name="Rachel Boxer" userId="6da37c9f42e40059" providerId="LiveId" clId="{0E13CC8D-59C2-4409-A640-E738E4606E44}" dt="2026-01-06T22:31:56.643" v="2606" actId="20577"/>
        <pc:sldMkLst>
          <pc:docMk/>
          <pc:sldMk cId="4075128465" sldId="652"/>
        </pc:sldMkLst>
        <pc:picChg chg="add mod">
          <ac:chgData name="Rachel Boxer" userId="6da37c9f42e40059" providerId="LiveId" clId="{0E13CC8D-59C2-4409-A640-E738E4606E44}" dt="2026-01-06T18:57:39.554" v="2587" actId="14100"/>
          <ac:picMkLst>
            <pc:docMk/>
            <pc:sldMk cId="4075128465" sldId="652"/>
            <ac:picMk id="2" creationId="{F349909B-91AC-505F-B7B6-DA24CA0BA808}"/>
          </ac:picMkLst>
        </pc:picChg>
      </pc:sldChg>
      <pc:sldChg chg="addSp modSp new mod">
        <pc:chgData name="Rachel Boxer" userId="6da37c9f42e40059" providerId="LiveId" clId="{0E13CC8D-59C2-4409-A640-E738E4606E44}" dt="2026-01-06T18:58:04.906" v="2590" actId="1076"/>
        <pc:sldMkLst>
          <pc:docMk/>
          <pc:sldMk cId="1101417663" sldId="653"/>
        </pc:sldMkLst>
        <pc:picChg chg="add mod">
          <ac:chgData name="Rachel Boxer" userId="6da37c9f42e40059" providerId="LiveId" clId="{0E13CC8D-59C2-4409-A640-E738E4606E44}" dt="2026-01-06T18:58:04.906" v="2590" actId="1076"/>
          <ac:picMkLst>
            <pc:docMk/>
            <pc:sldMk cId="1101417663" sldId="653"/>
            <ac:picMk id="2" creationId="{06AD66D0-B2A1-CC22-337A-F37902CDD01B}"/>
          </ac:picMkLst>
        </pc:picChg>
      </pc:sldChg>
      <pc:sldChg chg="addSp modSp new mod">
        <pc:chgData name="Rachel Boxer" userId="6da37c9f42e40059" providerId="LiveId" clId="{0E13CC8D-59C2-4409-A640-E738E4606E44}" dt="2026-01-06T22:30:30.660" v="2595" actId="1076"/>
        <pc:sldMkLst>
          <pc:docMk/>
          <pc:sldMk cId="1912359184" sldId="654"/>
        </pc:sldMkLst>
        <pc:picChg chg="add mod">
          <ac:chgData name="Rachel Boxer" userId="6da37c9f42e40059" providerId="LiveId" clId="{0E13CC8D-59C2-4409-A640-E738E4606E44}" dt="2026-01-06T22:30:30.660" v="2595" actId="1076"/>
          <ac:picMkLst>
            <pc:docMk/>
            <pc:sldMk cId="1912359184" sldId="654"/>
            <ac:picMk id="2" creationId="{40E1D378-38B7-F1C3-CEF9-CF3B22A2836A}"/>
          </ac:picMkLst>
        </pc:picChg>
      </pc:sldChg>
      <pc:sldChg chg="addSp modSp new mod ord">
        <pc:chgData name="Rachel Boxer" userId="6da37c9f42e40059" providerId="LiveId" clId="{0E13CC8D-59C2-4409-A640-E738E4606E44}" dt="2026-01-06T22:31:50.026" v="2603"/>
        <pc:sldMkLst>
          <pc:docMk/>
          <pc:sldMk cId="3017001831" sldId="655"/>
        </pc:sldMkLst>
        <pc:picChg chg="add mod">
          <ac:chgData name="Rachel Boxer" userId="6da37c9f42e40059" providerId="LiveId" clId="{0E13CC8D-59C2-4409-A640-E738E4606E44}" dt="2026-01-06T22:31:39.411" v="2601" actId="1076"/>
          <ac:picMkLst>
            <pc:docMk/>
            <pc:sldMk cId="3017001831" sldId="655"/>
            <ac:picMk id="2" creationId="{2A30A4E7-D42D-4CEA-1F37-47AE3781E904}"/>
          </ac:picMkLst>
        </pc:picChg>
      </pc:sldChg>
      <pc:sldChg chg="addSp modSp add mod modNotesTx">
        <pc:chgData name="Rachel Boxer" userId="6da37c9f42e40059" providerId="LiveId" clId="{0E13CC8D-59C2-4409-A640-E738E4606E44}" dt="2026-01-06T22:38:06.145" v="2619" actId="20577"/>
        <pc:sldMkLst>
          <pc:docMk/>
          <pc:sldMk cId="1305282242" sldId="656"/>
        </pc:sldMkLst>
        <pc:picChg chg="add mod">
          <ac:chgData name="Rachel Boxer" userId="6da37c9f42e40059" providerId="LiveId" clId="{0E13CC8D-59C2-4409-A640-E738E4606E44}" dt="2026-01-06T22:35:50.821" v="2609" actId="1076"/>
          <ac:picMkLst>
            <pc:docMk/>
            <pc:sldMk cId="1305282242" sldId="656"/>
            <ac:picMk id="2" creationId="{E0395693-401F-8F55-E3E4-8D6EA271C5D8}"/>
          </ac:picMkLst>
        </pc:picChg>
      </pc:sldChg>
      <pc:sldChg chg="modSp add mod ord modNotesTx">
        <pc:chgData name="Rachel Boxer" userId="6da37c9f42e40059" providerId="LiveId" clId="{0E13CC8D-59C2-4409-A640-E738E4606E44}" dt="2026-01-06T22:54:24.378" v="2623" actId="20577"/>
        <pc:sldMkLst>
          <pc:docMk/>
          <pc:sldMk cId="1145209290" sldId="657"/>
        </pc:sldMkLst>
        <pc:picChg chg="mod">
          <ac:chgData name="Rachel Boxer" userId="6da37c9f42e40059" providerId="LiveId" clId="{0E13CC8D-59C2-4409-A640-E738E4606E44}" dt="2026-01-06T22:37:54.762" v="2617" actId="196"/>
          <ac:picMkLst>
            <pc:docMk/>
            <pc:sldMk cId="1145209290" sldId="657"/>
            <ac:picMk id="2" creationId="{64E15D49-2FF0-1BA6-BAF4-A9AAF4B42BB5}"/>
          </ac:picMkLst>
        </pc:picChg>
      </pc:sldChg>
      <pc:sldChg chg="add modNotesTx">
        <pc:chgData name="Rachel Boxer" userId="6da37c9f42e40059" providerId="LiveId" clId="{0E13CC8D-59C2-4409-A640-E738E4606E44}" dt="2026-01-06T23:42:41.816" v="4407" actId="20577"/>
        <pc:sldMkLst>
          <pc:docMk/>
          <pc:sldMk cId="335876590" sldId="658"/>
        </pc:sldMkLst>
      </pc:sldChg>
      <pc:sldChg chg="addSp delSp modSp add mod replId modNotesTx">
        <pc:chgData name="Rachel Boxer" userId="6da37c9f42e40059" providerId="LiveId" clId="{0E13CC8D-59C2-4409-A640-E738E4606E44}" dt="2026-01-06T23:42:48.158" v="4411" actId="20577"/>
        <pc:sldMkLst>
          <pc:docMk/>
          <pc:sldMk cId="3296518581" sldId="659"/>
        </pc:sldMkLst>
        <pc:picChg chg="add mod modCrop">
          <ac:chgData name="Rachel Boxer" userId="6da37c9f42e40059" providerId="LiveId" clId="{0E13CC8D-59C2-4409-A640-E738E4606E44}" dt="2026-01-06T23:42:08.797" v="4399" actId="208"/>
          <ac:picMkLst>
            <pc:docMk/>
            <pc:sldMk cId="3296518581" sldId="659"/>
            <ac:picMk id="3" creationId="{BACB885D-72FD-3C53-8713-D647D37DC320}"/>
          </ac:picMkLst>
        </pc:picChg>
        <pc:picChg chg="del mod">
          <ac:chgData name="Rachel Boxer" userId="6da37c9f42e40059" providerId="LiveId" clId="{0E13CC8D-59C2-4409-A640-E738E4606E44}" dt="2026-01-06T23:40:04.823" v="4392" actId="478"/>
          <ac:picMkLst>
            <pc:docMk/>
            <pc:sldMk cId="3296518581" sldId="659"/>
            <ac:picMk id="6" creationId="{0CF77731-BAA6-15E2-02C3-9C88DC07C8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06/01/2026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gather"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ignbsl.com/sign/heart" TargetMode="External"/><Relationship Id="rId5" Type="http://schemas.openxmlformats.org/officeDocument/2006/relationships/hyperlink" Target="https://www.signbsl.com/sign/thoughts" TargetMode="External"/><Relationship Id="rId4" Type="http://schemas.openxmlformats.org/officeDocument/2006/relationships/hyperlink" Target="https://www.signbsl.com/sign/today"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1" dirty="0"/>
              <a:t>Slide 1: Starry sky stilling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endParaRPr lang="en-GB" b="1" dirty="0"/>
          </a:p>
          <a:p>
            <a:r>
              <a:rPr lang="en-GB" b="0" dirty="0"/>
              <a:t>As you sit quietly, watch the stars twinkling….</a:t>
            </a:r>
            <a:r>
              <a:rPr lang="en-GB" b="0" i="1" dirty="0"/>
              <a:t>[PAUSE]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Now practise slower breathing…..in…..and out…..in……and out…..keep this going as you continue to look at the stars….</a:t>
            </a:r>
            <a:r>
              <a:rPr lang="en-GB" b="0" i="1" dirty="0"/>
              <a:t>[PAUSE]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maybe notice that you are feeling calmer and more relaxed….</a:t>
            </a:r>
            <a:r>
              <a:rPr lang="en-GB" b="0" i="1" dirty="0"/>
              <a:t>[PAUSE]</a:t>
            </a:r>
          </a:p>
          <a:p>
            <a:r>
              <a:rPr lang="en-GB" b="0" dirty="0"/>
              <a:t>We come into this special / sacred space and time to be still….to think deeply…..to be together as a school community…..</a:t>
            </a:r>
          </a:p>
          <a:p>
            <a:r>
              <a:rPr lang="en-GB" b="0" dirty="0"/>
              <a:t>In our time together today, we will </a:t>
            </a:r>
            <a:r>
              <a:rPr lang="en-GB" b="1" dirty="0"/>
              <a:t>find out some facts about lions together, share </a:t>
            </a:r>
            <a:r>
              <a:rPr lang="en-GB" b="1"/>
              <a:t>the final part </a:t>
            </a:r>
            <a:r>
              <a:rPr lang="en-GB" b="1" dirty="0"/>
              <a:t>of our story and then use it to help us to think.</a:t>
            </a:r>
          </a:p>
          <a:p>
            <a:r>
              <a:rPr lang="en-GB" b="0" dirty="0"/>
              <a:t>But first, let’s welcome one another as we begin….</a:t>
            </a:r>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91314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72321-428A-6F25-AEE0-895427B61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B47DC-C3CF-FCD2-ED80-EE95CD6ADF7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C733761-B94C-4C5C-F421-1945C0063C9D}"/>
              </a:ext>
            </a:extLst>
          </p:cNvPr>
          <p:cNvSpPr>
            <a:spLocks noGrp="1"/>
          </p:cNvSpPr>
          <p:nvPr>
            <p:ph type="body" idx="1"/>
          </p:nvPr>
        </p:nvSpPr>
        <p:spPr/>
        <p:txBody>
          <a:bodyPr/>
          <a:lstStyle/>
          <a:p>
            <a:r>
              <a:rPr lang="en-GB" b="1" dirty="0"/>
              <a:t>Slide 10: 8 km (that’s 5 miles). And lions are the only big cat who practise roaring in groups – cubs start when they are 2-3 months old!</a:t>
            </a:r>
            <a:endParaRPr lang="en-US" b="1" dirty="0"/>
          </a:p>
          <a:p>
            <a:endParaRPr lang="en-US" b="1" dirty="0"/>
          </a:p>
        </p:txBody>
      </p:sp>
      <p:sp>
        <p:nvSpPr>
          <p:cNvPr id="4" name="Slide Number Placeholder 3">
            <a:extLst>
              <a:ext uri="{FF2B5EF4-FFF2-40B4-BE49-F238E27FC236}">
                <a16:creationId xmlns:a16="http://schemas.microsoft.com/office/drawing/2014/main" id="{66B9A968-473F-E77A-AF19-DAE24B7318C3}"/>
              </a:ext>
            </a:extLst>
          </p:cNvPr>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2096948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26701-8C02-5D8D-374A-A6E007940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1D04C-CEA1-D7F1-6155-96B35BCAEB9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5FD1BE3-9F8D-E018-90A7-6B9D7AED8246}"/>
              </a:ext>
            </a:extLst>
          </p:cNvPr>
          <p:cNvSpPr>
            <a:spLocks noGrp="1"/>
          </p:cNvSpPr>
          <p:nvPr>
            <p:ph type="body" idx="1"/>
          </p:nvPr>
        </p:nvSpPr>
        <p:spPr/>
        <p:txBody>
          <a:bodyPr/>
          <a:lstStyle/>
          <a:p>
            <a:pPr algn="l"/>
            <a:r>
              <a:rPr lang="en-GB" b="1" dirty="0"/>
              <a:t>Slide 11: </a:t>
            </a:r>
            <a:r>
              <a:rPr lang="en-GB" sz="1200" b="1" dirty="0">
                <a:solidFill>
                  <a:schemeClr val="bg1"/>
                </a:solidFill>
                <a:latin typeface="Century Gothic" panose="020B0502020202020204" pitchFamily="34" charset="0"/>
              </a:rPr>
              <a:t>The Swahili word for lion is ‘nala’. (Swahili is one of the languages spoken across the continent of Africa)</a:t>
            </a:r>
          </a:p>
          <a:p>
            <a:pPr algn="ctr"/>
            <a:endParaRPr lang="en-GB" sz="1200" b="1" dirty="0">
              <a:solidFill>
                <a:schemeClr val="bg1"/>
              </a:solidFill>
              <a:latin typeface="Century Gothic" panose="020B0502020202020204" pitchFamily="34" charset="0"/>
            </a:endParaRPr>
          </a:p>
          <a:p>
            <a:pPr marL="914400" indent="-914400">
              <a:buFont typeface="+mj-lt"/>
              <a:buAutoNum type="alphaLcPeriod"/>
            </a:pPr>
            <a:r>
              <a:rPr lang="en-GB" sz="1200" b="1" dirty="0">
                <a:solidFill>
                  <a:schemeClr val="bg1"/>
                </a:solidFill>
                <a:latin typeface="Century Gothic" panose="020B0502020202020204" pitchFamily="34" charset="0"/>
              </a:rPr>
              <a:t>True</a:t>
            </a:r>
          </a:p>
          <a:p>
            <a:pPr marL="914400" indent="-914400">
              <a:buFont typeface="+mj-lt"/>
              <a:buAutoNum type="alphaLcPeriod"/>
            </a:pPr>
            <a:r>
              <a:rPr lang="en-GB" sz="1200" b="1" dirty="0">
                <a:solidFill>
                  <a:schemeClr val="bg1"/>
                </a:solidFill>
                <a:latin typeface="Century Gothic" panose="020B0502020202020204" pitchFamily="34" charset="0"/>
              </a:rPr>
              <a:t>False</a:t>
            </a:r>
          </a:p>
          <a:p>
            <a:endParaRPr lang="en-US" b="1" dirty="0"/>
          </a:p>
          <a:p>
            <a:endParaRPr lang="en-US" b="1" dirty="0"/>
          </a:p>
        </p:txBody>
      </p:sp>
      <p:sp>
        <p:nvSpPr>
          <p:cNvPr id="4" name="Slide Number Placeholder 3">
            <a:extLst>
              <a:ext uri="{FF2B5EF4-FFF2-40B4-BE49-F238E27FC236}">
                <a16:creationId xmlns:a16="http://schemas.microsoft.com/office/drawing/2014/main" id="{8B507302-1EF1-B2A8-C1BB-DDC2F21EB81E}"/>
              </a:ext>
            </a:extLst>
          </p:cNvPr>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1207951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5CEE7-1E34-82F3-4D40-1777CD42B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971FC-BAAB-3C6D-EBE4-6D12475F4CA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5F1821-1CD4-2B59-00CD-2E3537BA0BEF}"/>
              </a:ext>
            </a:extLst>
          </p:cNvPr>
          <p:cNvSpPr>
            <a:spLocks noGrp="1"/>
          </p:cNvSpPr>
          <p:nvPr>
            <p:ph type="body" idx="1"/>
          </p:nvPr>
        </p:nvSpPr>
        <p:spPr/>
        <p:txBody>
          <a:bodyPr/>
          <a:lstStyle/>
          <a:p>
            <a:r>
              <a:rPr lang="en-GB" b="1" dirty="0"/>
              <a:t>Slide 12: False – it’s actually ‘</a:t>
            </a:r>
            <a:r>
              <a:rPr lang="en-GB" b="1" dirty="0" err="1"/>
              <a:t>simba</a:t>
            </a:r>
            <a:r>
              <a:rPr lang="en-GB" b="1" dirty="0"/>
              <a:t>’. You might recognise this from the Lion King!</a:t>
            </a:r>
            <a:endParaRPr lang="en-US" b="1" dirty="0"/>
          </a:p>
          <a:p>
            <a:endParaRPr lang="en-US" b="1" dirty="0"/>
          </a:p>
        </p:txBody>
      </p:sp>
      <p:sp>
        <p:nvSpPr>
          <p:cNvPr id="4" name="Slide Number Placeholder 3">
            <a:extLst>
              <a:ext uri="{FF2B5EF4-FFF2-40B4-BE49-F238E27FC236}">
                <a16:creationId xmlns:a16="http://schemas.microsoft.com/office/drawing/2014/main" id="{50801516-353D-88A0-365E-22ABA48FB76A}"/>
              </a:ext>
            </a:extLst>
          </p:cNvPr>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416248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B9D7-B33A-C613-7EE4-BC85FA4D1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AC81C-88E9-BE80-9174-6D3A5CE44D0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50BD8F2-1632-5F99-EECB-9AE242AEAECB}"/>
              </a:ext>
            </a:extLst>
          </p:cNvPr>
          <p:cNvSpPr>
            <a:spLocks noGrp="1"/>
          </p:cNvSpPr>
          <p:nvPr>
            <p:ph type="body" idx="1"/>
          </p:nvPr>
        </p:nvSpPr>
        <p:spPr/>
        <p:txBody>
          <a:bodyPr/>
          <a:lstStyle/>
          <a:p>
            <a:pPr algn="l"/>
            <a:r>
              <a:rPr lang="en-GB" b="1" dirty="0"/>
              <a:t>Slide 13: </a:t>
            </a:r>
            <a:r>
              <a:rPr lang="en-GB" sz="1200" b="1" dirty="0">
                <a:solidFill>
                  <a:schemeClr val="bg1"/>
                </a:solidFill>
                <a:latin typeface="Century Gothic" panose="020B0502020202020204" pitchFamily="34" charset="0"/>
              </a:rPr>
              <a:t>Where do lions live?</a:t>
            </a:r>
          </a:p>
          <a:p>
            <a:pPr algn="ctr"/>
            <a:endParaRPr lang="en-GB" sz="1200" b="1" dirty="0">
              <a:solidFill>
                <a:schemeClr val="bg1"/>
              </a:solidFill>
              <a:latin typeface="Century Gothic" panose="020B0502020202020204" pitchFamily="34" charset="0"/>
            </a:endParaRPr>
          </a:p>
          <a:p>
            <a:pPr marL="914400" indent="-914400">
              <a:buFont typeface="+mj-lt"/>
              <a:buAutoNum type="alphaLcPeriod"/>
            </a:pPr>
            <a:r>
              <a:rPr lang="en-GB" sz="1200" b="1" dirty="0">
                <a:solidFill>
                  <a:schemeClr val="bg1"/>
                </a:solidFill>
                <a:latin typeface="Century Gothic" panose="020B0502020202020204" pitchFamily="34" charset="0"/>
              </a:rPr>
              <a:t>Africa</a:t>
            </a:r>
          </a:p>
          <a:p>
            <a:pPr marL="914400" indent="-914400">
              <a:buFont typeface="+mj-lt"/>
              <a:buAutoNum type="alphaLcPeriod"/>
            </a:pPr>
            <a:r>
              <a:rPr lang="en-GB" sz="1200" b="1" dirty="0">
                <a:solidFill>
                  <a:schemeClr val="bg1"/>
                </a:solidFill>
                <a:latin typeface="Century Gothic" panose="020B0502020202020204" pitchFamily="34" charset="0"/>
              </a:rPr>
              <a:t>Asia</a:t>
            </a:r>
          </a:p>
          <a:p>
            <a:endParaRPr lang="en-US" b="1" dirty="0"/>
          </a:p>
          <a:p>
            <a:endParaRPr lang="en-US" b="1" dirty="0"/>
          </a:p>
        </p:txBody>
      </p:sp>
      <p:sp>
        <p:nvSpPr>
          <p:cNvPr id="4" name="Slide Number Placeholder 3">
            <a:extLst>
              <a:ext uri="{FF2B5EF4-FFF2-40B4-BE49-F238E27FC236}">
                <a16:creationId xmlns:a16="http://schemas.microsoft.com/office/drawing/2014/main" id="{62F0E7A7-3E14-3B21-2BD3-61219EB078AF}"/>
              </a:ext>
            </a:extLst>
          </p:cNvPr>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3302375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DB20E-6197-B71B-818B-23C682218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E8A1B-5603-2C1E-7650-64F0575468C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8425832-4A7C-47F5-EEB7-7877B3AB0754}"/>
              </a:ext>
            </a:extLst>
          </p:cNvPr>
          <p:cNvSpPr>
            <a:spLocks noGrp="1"/>
          </p:cNvSpPr>
          <p:nvPr>
            <p:ph type="body" idx="1"/>
          </p:nvPr>
        </p:nvSpPr>
        <p:spPr/>
        <p:txBody>
          <a:bodyPr/>
          <a:lstStyle/>
          <a:p>
            <a:r>
              <a:rPr lang="en-GB" b="1" dirty="0"/>
              <a:t>Slide 14: Actually both are true – most lions live in Africa, but there are also Asiatic Lions who live in parts of India.</a:t>
            </a:r>
            <a:endParaRPr lang="en-US" b="1" dirty="0"/>
          </a:p>
          <a:p>
            <a:endParaRPr lang="en-US" b="1" dirty="0"/>
          </a:p>
        </p:txBody>
      </p:sp>
      <p:sp>
        <p:nvSpPr>
          <p:cNvPr id="4" name="Slide Number Placeholder 3">
            <a:extLst>
              <a:ext uri="{FF2B5EF4-FFF2-40B4-BE49-F238E27FC236}">
                <a16:creationId xmlns:a16="http://schemas.microsoft.com/office/drawing/2014/main" id="{3AFEABC4-72E4-2493-D405-EFE1BD1BD9E6}"/>
              </a:ext>
            </a:extLst>
          </p:cNvPr>
          <p:cNvSpPr>
            <a:spLocks noGrp="1"/>
          </p:cNvSpPr>
          <p:nvPr>
            <p:ph type="sldNum" sz="quarter" idx="5"/>
          </p:nvPr>
        </p:nvSpPr>
        <p:spPr/>
        <p:txBody>
          <a:bodyPr/>
          <a:lstStyle/>
          <a:p>
            <a:fld id="{DDD5497B-4A75-480F-A5A0-54029FF93931}" type="slidenum">
              <a:rPr lang="en-GB" smtClean="0"/>
              <a:t>14</a:t>
            </a:fld>
            <a:endParaRPr lang="en-GB"/>
          </a:p>
        </p:txBody>
      </p:sp>
    </p:spTree>
    <p:extLst>
      <p:ext uri="{BB962C8B-B14F-4D97-AF65-F5344CB8AC3E}">
        <p14:creationId xmlns:p14="http://schemas.microsoft.com/office/powerpoint/2010/main" val="165034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a:t>
            </a:r>
            <a:r>
              <a:rPr lang="en-GB" b="0" dirty="0"/>
              <a:t>Despite how cuddly they may look, how similar their behaviours might be to our pet cats, or how cute they are as cubs, lions are apex predators and they would see most of us as a little snack if we came across their path when they were hungry!!</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15</a:t>
            </a:fld>
            <a:endParaRPr lang="en-GB"/>
          </a:p>
        </p:txBody>
      </p:sp>
    </p:spTree>
    <p:extLst>
      <p:ext uri="{BB962C8B-B14F-4D97-AF65-F5344CB8AC3E}">
        <p14:creationId xmlns:p14="http://schemas.microsoft.com/office/powerpoint/2010/main" val="4251599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C6717-46D5-67A9-67EB-32009C3D8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0552A-A26F-01E2-44D1-C3A0BBD8728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A15C1B3-1DAF-E92F-02E9-1D6CEAE122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16: </a:t>
            </a:r>
            <a:r>
              <a:rPr lang="en-GB" sz="1200" b="0" i="0" dirty="0">
                <a:solidFill>
                  <a:schemeClr val="bg1"/>
                </a:solidFill>
                <a:latin typeface="Century Gothic" panose="020B0502020202020204" pitchFamily="34" charset="0"/>
              </a:rPr>
              <a:t>Now it’s finally time to find out what happens when Daniel actually meets some lions. It’s a story that everyone can join in with, and here’s how. </a:t>
            </a:r>
            <a:r>
              <a:rPr lang="en-GB" sz="1200" b="0" i="1" dirty="0">
                <a:solidFill>
                  <a:schemeClr val="bg1"/>
                </a:solidFill>
                <a:latin typeface="Century Gothic" panose="020B0502020202020204" pitchFamily="34" charset="0"/>
              </a:rPr>
              <a:t>[explain actions, and then use story script on p.4-5. with images on slides 17-24]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a:extLst>
              <a:ext uri="{FF2B5EF4-FFF2-40B4-BE49-F238E27FC236}">
                <a16:creationId xmlns:a16="http://schemas.microsoft.com/office/drawing/2014/main" id="{3B3EAACC-2D0C-63BF-5B53-A8FCB4ECABB2}"/>
              </a:ext>
            </a:extLst>
          </p:cNvPr>
          <p:cNvSpPr>
            <a:spLocks noGrp="1"/>
          </p:cNvSpPr>
          <p:nvPr>
            <p:ph type="sldNum" sz="quarter" idx="5"/>
          </p:nvPr>
        </p:nvSpPr>
        <p:spPr/>
        <p:txBody>
          <a:bodyPr/>
          <a:lstStyle/>
          <a:p>
            <a:fld id="{DDD5497B-4A75-480F-A5A0-54029FF93931}" type="slidenum">
              <a:rPr lang="en-GB" smtClean="0"/>
              <a:t>16</a:t>
            </a:fld>
            <a:endParaRPr lang="en-GB"/>
          </a:p>
        </p:txBody>
      </p:sp>
    </p:spTree>
    <p:extLst>
      <p:ext uri="{BB962C8B-B14F-4D97-AF65-F5344CB8AC3E}">
        <p14:creationId xmlns:p14="http://schemas.microsoft.com/office/powerpoint/2010/main" val="854629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17: 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Darius was the new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of Babylon – and in Jerusalem. ‘Long live the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 gathered all of the wisest men to help govern his new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a:t>
            </a:r>
            <a:r>
              <a:rPr lang="en-US" sz="1200" kern="1200" dirty="0" err="1">
                <a:solidFill>
                  <a:schemeClr val="tx1"/>
                </a:solidFill>
                <a:effectLst/>
                <a:latin typeface="+mn-lt"/>
                <a:ea typeface="+mn-ea"/>
                <a:cs typeface="+mn-cs"/>
              </a:rPr>
              <a:t>dom</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chose Daniel to be one of them. Daniel loved </a:t>
            </a:r>
            <a:r>
              <a:rPr lang="en-US" sz="1200" b="1" kern="1200" dirty="0">
                <a:solidFill>
                  <a:schemeClr val="tx1"/>
                </a:solidFill>
                <a:effectLst/>
                <a:latin typeface="+mn-lt"/>
                <a:ea typeface="+mn-ea"/>
                <a:cs typeface="+mn-cs"/>
              </a:rPr>
              <a:t>God </a:t>
            </a:r>
            <a:r>
              <a:rPr lang="en-US" sz="1200" i="1" kern="1200" dirty="0">
                <a:solidFill>
                  <a:schemeClr val="tx1"/>
                </a:solidFill>
                <a:effectLst/>
                <a:latin typeface="+mn-lt"/>
                <a:ea typeface="+mn-ea"/>
                <a:cs typeface="+mn-cs"/>
              </a:rPr>
              <a:t>[point upwards] </a:t>
            </a:r>
            <a:r>
              <a:rPr lang="en-US" sz="1200" kern="1200" dirty="0">
                <a:solidFill>
                  <a:schemeClr val="tx1"/>
                </a:solidFill>
                <a:effectLst/>
                <a:latin typeface="+mn-lt"/>
                <a:ea typeface="+mn-ea"/>
                <a:cs typeface="+mn-cs"/>
              </a:rPr>
              <a:t>and prayed </a:t>
            </a:r>
            <a:r>
              <a:rPr lang="en-US" sz="1200" i="1" kern="1200" dirty="0">
                <a:solidFill>
                  <a:schemeClr val="tx1"/>
                </a:solidFill>
                <a:effectLst/>
                <a:latin typeface="+mn-lt"/>
                <a:ea typeface="+mn-ea"/>
                <a:cs typeface="+mn-cs"/>
              </a:rPr>
              <a:t>[hands together] </a:t>
            </a:r>
            <a:r>
              <a:rPr lang="en-US" sz="1200" kern="1200" dirty="0">
                <a:solidFill>
                  <a:schemeClr val="tx1"/>
                </a:solidFill>
                <a:effectLst/>
                <a:latin typeface="+mn-lt"/>
                <a:ea typeface="+mn-ea"/>
                <a:cs typeface="+mn-cs"/>
              </a:rPr>
              <a:t>to him every day. Some of the other advisers were very </a:t>
            </a:r>
            <a:r>
              <a:rPr lang="en-US" sz="1200" b="1" kern="1200" dirty="0">
                <a:solidFill>
                  <a:schemeClr val="tx1"/>
                </a:solidFill>
                <a:effectLst/>
                <a:latin typeface="+mn-lt"/>
                <a:ea typeface="+mn-ea"/>
                <a:cs typeface="+mn-cs"/>
              </a:rPr>
              <a:t>jealous </a:t>
            </a:r>
            <a:r>
              <a:rPr lang="en-US" sz="1200" i="1" kern="1200" dirty="0">
                <a:solidFill>
                  <a:schemeClr val="tx1"/>
                </a:solidFill>
                <a:effectLst/>
                <a:latin typeface="+mn-lt"/>
                <a:ea typeface="+mn-ea"/>
                <a:cs typeface="+mn-cs"/>
              </a:rPr>
              <a:t>[BSL action, across heart] </a:t>
            </a:r>
            <a:r>
              <a:rPr lang="en-US" sz="1200" kern="1200" dirty="0">
                <a:solidFill>
                  <a:schemeClr val="tx1"/>
                </a:solidFill>
                <a:effectLst/>
                <a:latin typeface="+mn-lt"/>
                <a:ea typeface="+mn-ea"/>
                <a:cs typeface="+mn-cs"/>
              </a:rPr>
              <a:t>of Daniel’s new role, so they went to the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with a plan to get him in trouble.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17</a:t>
            </a:fld>
            <a:endParaRPr lang="en-GB"/>
          </a:p>
        </p:txBody>
      </p:sp>
    </p:spTree>
    <p:extLst>
      <p:ext uri="{BB962C8B-B14F-4D97-AF65-F5344CB8AC3E}">
        <p14:creationId xmlns:p14="http://schemas.microsoft.com/office/powerpoint/2010/main" val="2475478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18: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Darius, live forever!’ they greeted him. ‘We think that the</a:t>
            </a:r>
            <a:r>
              <a:rPr lang="en-US" sz="1200" b="1" kern="1200" dirty="0">
                <a:solidFill>
                  <a:schemeClr val="tx1"/>
                </a:solidFill>
                <a:effectLst/>
                <a:latin typeface="+mn-lt"/>
                <a:ea typeface="+mn-ea"/>
                <a:cs typeface="+mn-cs"/>
              </a:rPr>
              <a:t> King </a:t>
            </a:r>
            <a:r>
              <a:rPr lang="en-US" sz="1200" i="1" kern="1200" dirty="0">
                <a:solidFill>
                  <a:schemeClr val="tx1"/>
                </a:solidFill>
                <a:effectLst/>
                <a:latin typeface="+mn-lt"/>
                <a:ea typeface="+mn-ea"/>
                <a:cs typeface="+mn-cs"/>
              </a:rPr>
              <a:t>[place crown on head]</a:t>
            </a:r>
            <a:r>
              <a:rPr lang="en-US" sz="1200" kern="1200" dirty="0">
                <a:solidFill>
                  <a:schemeClr val="tx1"/>
                </a:solidFill>
                <a:effectLst/>
                <a:latin typeface="+mn-lt"/>
                <a:ea typeface="+mn-ea"/>
                <a:cs typeface="+mn-cs"/>
              </a:rPr>
              <a:t> should make this law that everyone would have to obey: no one should </a:t>
            </a:r>
            <a:r>
              <a:rPr lang="en-US" sz="1200" b="1" kern="1200" dirty="0">
                <a:solidFill>
                  <a:schemeClr val="tx1"/>
                </a:solidFill>
                <a:effectLst/>
                <a:latin typeface="+mn-lt"/>
                <a:ea typeface="+mn-ea"/>
                <a:cs typeface="+mn-cs"/>
              </a:rPr>
              <a:t>pray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[put hands together]</a:t>
            </a:r>
            <a:r>
              <a:rPr lang="en-US" sz="1200" kern="1200" dirty="0">
                <a:solidFill>
                  <a:schemeClr val="tx1"/>
                </a:solidFill>
                <a:effectLst/>
                <a:latin typeface="+mn-lt"/>
                <a:ea typeface="+mn-ea"/>
                <a:cs typeface="+mn-cs"/>
              </a:rPr>
              <a:t> to anyone or anything except to you, our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Anyone who doesn’t obey this law should be thrown into a den of </a:t>
            </a:r>
            <a:r>
              <a:rPr lang="en-US" sz="1200" b="1" kern="1200" dirty="0">
                <a:solidFill>
                  <a:schemeClr val="tx1"/>
                </a:solidFill>
                <a:effectLst/>
                <a:latin typeface="+mn-lt"/>
                <a:ea typeface="+mn-ea"/>
                <a:cs typeface="+mn-cs"/>
              </a:rPr>
              <a:t>lions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[create a lion pose with hands, and let out a ‘ROAR!!!’]. </a:t>
            </a:r>
            <a:r>
              <a:rPr lang="en-US" sz="1200" kern="1200" dirty="0">
                <a:solidFill>
                  <a:schemeClr val="tx1"/>
                </a:solidFill>
                <a:effectLst/>
                <a:latin typeface="+mn-lt"/>
                <a:ea typeface="+mn-ea"/>
                <a:cs typeface="+mn-cs"/>
              </a:rPr>
              <a:t>Write it down so that it cannot be changed.’ The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thought this was a great idea and so sent out a decree declaring his new law across the </a:t>
            </a:r>
            <a:r>
              <a:rPr lang="en-US" sz="1200" b="1" kern="1200" dirty="0">
                <a:solidFill>
                  <a:schemeClr val="tx1"/>
                </a:solidFill>
                <a:effectLst/>
                <a:latin typeface="+mn-lt"/>
                <a:ea typeface="+mn-ea"/>
                <a:cs typeface="+mn-cs"/>
              </a:rPr>
              <a:t>king-</a:t>
            </a:r>
            <a:r>
              <a:rPr lang="en-US" sz="1200" i="1" kern="1200" dirty="0">
                <a:solidFill>
                  <a:schemeClr val="tx1"/>
                </a:solidFill>
                <a:effectLst/>
                <a:latin typeface="+mn-lt"/>
                <a:ea typeface="+mn-ea"/>
                <a:cs typeface="+mn-cs"/>
              </a:rPr>
              <a:t>[place crown on head]-</a:t>
            </a:r>
            <a:r>
              <a:rPr lang="en-US" sz="1200" kern="1200" dirty="0">
                <a:solidFill>
                  <a:schemeClr val="tx1"/>
                </a:solidFill>
                <a:effectLst/>
                <a:latin typeface="+mn-lt"/>
                <a:ea typeface="+mn-ea"/>
                <a:cs typeface="+mn-cs"/>
              </a:rPr>
              <a:t>dom</a:t>
            </a:r>
            <a:r>
              <a:rPr lang="en-US"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18</a:t>
            </a:fld>
            <a:endParaRPr lang="en-GB"/>
          </a:p>
        </p:txBody>
      </p:sp>
    </p:spTree>
    <p:extLst>
      <p:ext uri="{BB962C8B-B14F-4D97-AF65-F5344CB8AC3E}">
        <p14:creationId xmlns:p14="http://schemas.microsoft.com/office/powerpoint/2010/main" val="2682658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19: </a:t>
            </a:r>
            <a:r>
              <a:rPr lang="en-US" sz="1200" kern="1200" dirty="0">
                <a:solidFill>
                  <a:schemeClr val="tx1"/>
                </a:solidFill>
                <a:effectLst/>
                <a:latin typeface="+mn-lt"/>
                <a:ea typeface="+mn-ea"/>
                <a:cs typeface="+mn-cs"/>
              </a:rPr>
              <a:t>When Daniel heard about the new law, he went back to his house, got down onto his knees and </a:t>
            </a:r>
            <a:r>
              <a:rPr lang="en-US" sz="1200" b="1" kern="1200" dirty="0">
                <a:solidFill>
                  <a:schemeClr val="tx1"/>
                </a:solidFill>
                <a:effectLst/>
                <a:latin typeface="+mn-lt"/>
                <a:ea typeface="+mn-ea"/>
                <a:cs typeface="+mn-cs"/>
              </a:rPr>
              <a:t>prayed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[put hands together]</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 </a:t>
            </a:r>
            <a:r>
              <a:rPr lang="en-US" sz="1200" kern="1200" dirty="0">
                <a:solidFill>
                  <a:schemeClr val="tx1"/>
                </a:solidFill>
                <a:effectLst/>
                <a:latin typeface="+mn-lt"/>
                <a:ea typeface="+mn-ea"/>
                <a:cs typeface="+mn-cs"/>
              </a:rPr>
              <a:t>just as he would normally do, which was exactly what the </a:t>
            </a:r>
            <a:r>
              <a:rPr lang="en-US" sz="1200" b="1" kern="1200" dirty="0">
                <a:solidFill>
                  <a:schemeClr val="tx1"/>
                </a:solidFill>
                <a:effectLst/>
                <a:latin typeface="+mn-lt"/>
                <a:ea typeface="+mn-ea"/>
                <a:cs typeface="+mn-cs"/>
              </a:rPr>
              <a:t>jealous </a:t>
            </a:r>
            <a:r>
              <a:rPr lang="en-US" sz="1200" i="1" kern="1200" dirty="0">
                <a:solidFill>
                  <a:schemeClr val="tx1"/>
                </a:solidFill>
                <a:effectLst/>
                <a:latin typeface="+mn-lt"/>
                <a:ea typeface="+mn-ea"/>
                <a:cs typeface="+mn-cs"/>
              </a:rPr>
              <a:t>[BSL action, across heart] </a:t>
            </a:r>
            <a:r>
              <a:rPr lang="en-US" sz="1200" kern="1200" dirty="0">
                <a:solidFill>
                  <a:schemeClr val="tx1"/>
                </a:solidFill>
                <a:effectLst/>
                <a:latin typeface="+mn-lt"/>
                <a:ea typeface="+mn-ea"/>
                <a:cs typeface="+mn-cs"/>
              </a:rPr>
              <a:t>advisers wanted.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282976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GB"/>
          </a:p>
        </p:txBody>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 Gathering</a:t>
            </a: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gather together today….</a:t>
            </a:r>
          </a:p>
          <a:p>
            <a:r>
              <a:rPr lang="en-GB" sz="1200" b="1" kern="1200" dirty="0">
                <a:solidFill>
                  <a:schemeClr val="tx1"/>
                </a:solidFill>
                <a:effectLst/>
                <a:latin typeface="+mn-lt"/>
                <a:ea typeface="+mn-ea"/>
                <a:cs typeface="+mn-cs"/>
              </a:rPr>
              <a:t>ALL: ….we bring our thoughts and our hearts into this sacred space.</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a:t>
            </a:r>
            <a:r>
              <a:rPr lang="en-GB" sz="1200" i="1" u="sng" kern="1200" dirty="0">
                <a:solidFill>
                  <a:schemeClr val="tx1"/>
                </a:solidFill>
                <a:effectLst/>
                <a:latin typeface="+mn-lt"/>
                <a:ea typeface="+mn-ea"/>
                <a:cs typeface="+mn-cs"/>
                <a:hlinkClick r:id="rId3"/>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Today: </a:t>
            </a:r>
            <a:r>
              <a:rPr lang="en-GB" sz="1200" i="1" u="sng" kern="1200" dirty="0">
                <a:solidFill>
                  <a:schemeClr val="tx1"/>
                </a:solidFill>
                <a:effectLst/>
                <a:latin typeface="+mn-lt"/>
                <a:ea typeface="+mn-ea"/>
                <a:cs typeface="+mn-cs"/>
                <a:hlinkClick r:id="rId4"/>
              </a:rPr>
              <a:t>https://www.signbsl.com/sign/today</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Thoughts: </a:t>
            </a:r>
            <a:r>
              <a:rPr lang="en-GB" sz="1200" i="1" u="sng" kern="1200" dirty="0">
                <a:solidFill>
                  <a:schemeClr val="tx1"/>
                </a:solidFill>
                <a:effectLst/>
                <a:latin typeface="+mn-lt"/>
                <a:ea typeface="+mn-ea"/>
                <a:cs typeface="+mn-cs"/>
                <a:hlinkClick r:id="rId5"/>
              </a:rPr>
              <a:t>https://www.signbsl.com/sign/thoughts</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Hearts: </a:t>
            </a:r>
            <a:r>
              <a:rPr lang="en-GB" sz="1200" i="1" u="sng" kern="1200" dirty="0">
                <a:solidFill>
                  <a:schemeClr val="tx1"/>
                </a:solidFill>
                <a:effectLst/>
                <a:latin typeface="+mn-lt"/>
                <a:ea typeface="+mn-ea"/>
                <a:cs typeface="+mn-cs"/>
                <a:hlinkClick r:id="rId6"/>
              </a:rPr>
              <a:t>https://www.signbsl.com/sign/heart</a:t>
            </a:r>
            <a:r>
              <a:rPr lang="en-GB" sz="1200" i="1" kern="1200" dirty="0">
                <a:solidFill>
                  <a:schemeClr val="tx1"/>
                </a:solidFill>
                <a:effectLst/>
                <a:latin typeface="+mn-lt"/>
                <a:ea typeface="+mn-ea"/>
                <a:cs typeface="+mn-cs"/>
              </a:rPr>
              <a:t> (1</a:t>
            </a:r>
            <a:r>
              <a:rPr lang="en-GB" sz="1200" i="1" kern="1200" baseline="30000" dirty="0">
                <a:solidFill>
                  <a:schemeClr val="tx1"/>
                </a:solidFill>
                <a:effectLst/>
                <a:latin typeface="+mn-lt"/>
                <a:ea typeface="+mn-ea"/>
                <a:cs typeface="+mn-cs"/>
              </a:rPr>
              <a:t>st</a:t>
            </a:r>
            <a:r>
              <a:rPr lang="en-GB" sz="1200" i="1" kern="1200" dirty="0">
                <a:solidFill>
                  <a:schemeClr val="tx1"/>
                </a:solidFill>
                <a:effectLst/>
                <a:latin typeface="+mn-lt"/>
                <a:ea typeface="+mn-ea"/>
                <a:cs typeface="+mn-cs"/>
              </a:rPr>
              <a:t> video)</a:t>
            </a:r>
            <a:endParaRPr lang="en-GB" b="0" i="1"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20: </a:t>
            </a:r>
            <a:r>
              <a:rPr lang="en-US" sz="1200" kern="1200" dirty="0">
                <a:solidFill>
                  <a:schemeClr val="tx1"/>
                </a:solidFill>
                <a:effectLst/>
                <a:latin typeface="+mn-lt"/>
                <a:ea typeface="+mn-ea"/>
                <a:cs typeface="+mn-cs"/>
              </a:rPr>
              <a:t>So they went to the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and told him what they had seen: that Daniel was breaking his new law.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Darius was heart-broken, but knew that he had no choice: according to his new law, Daniel must be thrown into the </a:t>
            </a:r>
            <a:r>
              <a:rPr lang="en-US" sz="1200" b="1" kern="1200" dirty="0">
                <a:solidFill>
                  <a:schemeClr val="tx1"/>
                </a:solidFill>
                <a:effectLst/>
                <a:latin typeface="+mn-lt"/>
                <a:ea typeface="+mn-ea"/>
                <a:cs typeface="+mn-cs"/>
              </a:rPr>
              <a:t>lions’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[create a lion pose with hands, and let out a ‘ROAR!!!’] </a:t>
            </a:r>
            <a:r>
              <a:rPr lang="en-US" sz="1200" kern="1200" dirty="0">
                <a:solidFill>
                  <a:schemeClr val="tx1"/>
                </a:solidFill>
                <a:effectLst/>
                <a:latin typeface="+mn-lt"/>
                <a:ea typeface="+mn-ea"/>
                <a:cs typeface="+mn-cs"/>
              </a:rPr>
              <a:t>den, for praying </a:t>
            </a:r>
            <a:r>
              <a:rPr lang="en-US" sz="1200" i="1" kern="1200" dirty="0">
                <a:solidFill>
                  <a:schemeClr val="tx1"/>
                </a:solidFill>
                <a:effectLst/>
                <a:latin typeface="+mn-lt"/>
                <a:ea typeface="+mn-ea"/>
                <a:cs typeface="+mn-cs"/>
              </a:rPr>
              <a:t>[put hands together] </a:t>
            </a:r>
            <a:r>
              <a:rPr lang="en-US" sz="1200" kern="1200" dirty="0">
                <a:solidFill>
                  <a:schemeClr val="tx1"/>
                </a:solidFill>
                <a:effectLst/>
                <a:latin typeface="+mn-lt"/>
                <a:ea typeface="+mn-ea"/>
                <a:cs typeface="+mn-cs"/>
              </a:rPr>
              <a:t>to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 </a:t>
            </a:r>
            <a:r>
              <a:rPr lang="en-US" sz="1200" kern="1200" dirty="0">
                <a:solidFill>
                  <a:schemeClr val="tx1"/>
                </a:solidFill>
                <a:effectLst/>
                <a:latin typeface="+mn-lt"/>
                <a:ea typeface="+mn-ea"/>
                <a:cs typeface="+mn-cs"/>
              </a:rPr>
              <a:t>rather than to him.</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20</a:t>
            </a:fld>
            <a:endParaRPr lang="en-GB"/>
          </a:p>
        </p:txBody>
      </p:sp>
    </p:spTree>
    <p:extLst>
      <p:ext uri="{BB962C8B-B14F-4D97-AF65-F5344CB8AC3E}">
        <p14:creationId xmlns:p14="http://schemas.microsoft.com/office/powerpoint/2010/main" val="2504721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21: 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Darius summoned his </a:t>
            </a:r>
            <a:r>
              <a:rPr lang="en-US" sz="1200" b="1" kern="1200" dirty="0">
                <a:solidFill>
                  <a:schemeClr val="tx1"/>
                </a:solidFill>
                <a:effectLst/>
                <a:latin typeface="+mn-lt"/>
                <a:ea typeface="+mn-ea"/>
                <a:cs typeface="+mn-cs"/>
              </a:rPr>
              <a:t>soldiers </a:t>
            </a:r>
            <a:r>
              <a:rPr lang="en-US" sz="1200" i="1" kern="1200" dirty="0">
                <a:solidFill>
                  <a:schemeClr val="tx1"/>
                </a:solidFill>
                <a:effectLst/>
                <a:latin typeface="+mn-lt"/>
                <a:ea typeface="+mn-ea"/>
                <a:cs typeface="+mn-cs"/>
              </a:rPr>
              <a:t>[salute and say ‘Sir! YES SIR!!!’] </a:t>
            </a:r>
            <a:r>
              <a:rPr lang="en-US" sz="1200" kern="1200" dirty="0">
                <a:solidFill>
                  <a:schemeClr val="tx1"/>
                </a:solidFill>
                <a:effectLst/>
                <a:latin typeface="+mn-lt"/>
                <a:ea typeface="+mn-ea"/>
                <a:cs typeface="+mn-cs"/>
              </a:rPr>
              <a:t>and they went to Daniel’s house, where they found him on his knees, praying </a:t>
            </a:r>
            <a:r>
              <a:rPr lang="en-US" sz="1200" i="1" kern="1200" dirty="0">
                <a:solidFill>
                  <a:schemeClr val="tx1"/>
                </a:solidFill>
                <a:effectLst/>
                <a:latin typeface="+mn-lt"/>
                <a:ea typeface="+mn-ea"/>
                <a:cs typeface="+mn-cs"/>
              </a:rPr>
              <a:t>[put hands together] </a:t>
            </a:r>
            <a:r>
              <a:rPr lang="en-US" sz="1200" kern="1200" dirty="0">
                <a:solidFill>
                  <a:schemeClr val="tx1"/>
                </a:solidFill>
                <a:effectLst/>
                <a:latin typeface="+mn-lt"/>
                <a:ea typeface="+mn-ea"/>
                <a:cs typeface="+mn-cs"/>
              </a:rPr>
              <a:t>to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21</a:t>
            </a:fld>
            <a:endParaRPr lang="en-GB"/>
          </a:p>
        </p:txBody>
      </p:sp>
    </p:spTree>
    <p:extLst>
      <p:ext uri="{BB962C8B-B14F-4D97-AF65-F5344CB8AC3E}">
        <p14:creationId xmlns:p14="http://schemas.microsoft.com/office/powerpoint/2010/main" val="97573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22: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soldiers </a:t>
            </a:r>
            <a:r>
              <a:rPr lang="en-US" sz="1200" i="1" kern="1200" dirty="0">
                <a:solidFill>
                  <a:schemeClr val="tx1"/>
                </a:solidFill>
                <a:effectLst/>
                <a:latin typeface="+mn-lt"/>
                <a:ea typeface="+mn-ea"/>
                <a:cs typeface="+mn-cs"/>
              </a:rPr>
              <a:t>[salute and say ‘Sir! YES SIR!!!’] </a:t>
            </a:r>
            <a:r>
              <a:rPr lang="en-US" sz="1200" kern="1200" dirty="0">
                <a:solidFill>
                  <a:schemeClr val="tx1"/>
                </a:solidFill>
                <a:effectLst/>
                <a:latin typeface="+mn-lt"/>
                <a:ea typeface="+mn-ea"/>
                <a:cs typeface="+mn-cs"/>
              </a:rPr>
              <a:t>threw Daniel into the </a:t>
            </a:r>
            <a:r>
              <a:rPr lang="en-US" sz="1200" b="1" kern="1200" dirty="0">
                <a:solidFill>
                  <a:schemeClr val="tx1"/>
                </a:solidFill>
                <a:effectLst/>
                <a:latin typeface="+mn-lt"/>
                <a:ea typeface="+mn-ea"/>
                <a:cs typeface="+mn-cs"/>
              </a:rPr>
              <a:t>lions’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[create a lion pose with hands, and let out a ‘ROAR!!!’] </a:t>
            </a:r>
            <a:r>
              <a:rPr lang="en-US" sz="1200" kern="1200" dirty="0">
                <a:solidFill>
                  <a:schemeClr val="tx1"/>
                </a:solidFill>
                <a:effectLst/>
                <a:latin typeface="+mn-lt"/>
                <a:ea typeface="+mn-ea"/>
                <a:cs typeface="+mn-cs"/>
              </a:rPr>
              <a:t>den. ‘May the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 </a:t>
            </a:r>
            <a:r>
              <a:rPr lang="en-US" sz="1200" kern="1200" dirty="0">
                <a:solidFill>
                  <a:schemeClr val="tx1"/>
                </a:solidFill>
                <a:effectLst/>
                <a:latin typeface="+mn-lt"/>
                <a:ea typeface="+mn-ea"/>
                <a:cs typeface="+mn-cs"/>
              </a:rPr>
              <a:t>that you serve all the time save you!’ the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said as he sealed the den with a huge stone.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 </a:t>
            </a:r>
            <a:r>
              <a:rPr lang="en-US" sz="1200" kern="1200" dirty="0">
                <a:solidFill>
                  <a:schemeClr val="tx1"/>
                </a:solidFill>
                <a:effectLst/>
                <a:latin typeface="+mn-lt"/>
                <a:ea typeface="+mn-ea"/>
                <a:cs typeface="+mn-cs"/>
              </a:rPr>
              <a:t>went back to his palace and did not eat </a:t>
            </a:r>
            <a:r>
              <a:rPr lang="en-US" sz="1200" i="1" kern="1200" dirty="0">
                <a:solidFill>
                  <a:schemeClr val="tx1"/>
                </a:solidFill>
                <a:effectLst/>
                <a:latin typeface="+mn-lt"/>
                <a:ea typeface="+mn-ea"/>
                <a:cs typeface="+mn-cs"/>
              </a:rPr>
              <a:t>[mime eating] </a:t>
            </a:r>
            <a:r>
              <a:rPr lang="en-US" sz="1200" kern="1200" dirty="0">
                <a:solidFill>
                  <a:schemeClr val="tx1"/>
                </a:solidFill>
                <a:effectLst/>
                <a:latin typeface="+mn-lt"/>
                <a:ea typeface="+mn-ea"/>
                <a:cs typeface="+mn-cs"/>
              </a:rPr>
              <a:t>or sleep </a:t>
            </a:r>
            <a:r>
              <a:rPr lang="en-US" sz="1200" i="1" kern="1200" dirty="0">
                <a:solidFill>
                  <a:schemeClr val="tx1"/>
                </a:solidFill>
                <a:effectLst/>
                <a:latin typeface="+mn-lt"/>
                <a:ea typeface="+mn-ea"/>
                <a:cs typeface="+mn-cs"/>
              </a:rPr>
              <a:t>[rest head on hands and snore gently] </a:t>
            </a:r>
            <a:r>
              <a:rPr lang="en-US" sz="1200" kern="1200" dirty="0">
                <a:solidFill>
                  <a:schemeClr val="tx1"/>
                </a:solidFill>
                <a:effectLst/>
                <a:latin typeface="+mn-lt"/>
                <a:ea typeface="+mn-ea"/>
                <a:cs typeface="+mn-cs"/>
              </a:rPr>
              <a:t>for the whole night. The next morning, he went to the </a:t>
            </a:r>
            <a:r>
              <a:rPr lang="en-US" sz="1200" b="1" kern="1200" dirty="0">
                <a:solidFill>
                  <a:schemeClr val="tx1"/>
                </a:solidFill>
                <a:effectLst/>
                <a:latin typeface="+mn-lt"/>
                <a:ea typeface="+mn-ea"/>
                <a:cs typeface="+mn-cs"/>
              </a:rPr>
              <a:t>lions’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[create a lion pose with hands, and let out a ‘ROAR!!!’] </a:t>
            </a:r>
            <a:r>
              <a:rPr lang="en-US" sz="1200" kern="1200" dirty="0">
                <a:solidFill>
                  <a:schemeClr val="tx1"/>
                </a:solidFill>
                <a:effectLst/>
                <a:latin typeface="+mn-lt"/>
                <a:ea typeface="+mn-ea"/>
                <a:cs typeface="+mn-cs"/>
              </a:rPr>
              <a:t>den very early, worried at what he might find.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Daniel, servant of the living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r>
              <a:rPr lang="en-US" sz="1200" kern="1200" dirty="0">
                <a:solidFill>
                  <a:schemeClr val="tx1"/>
                </a:solidFill>
                <a:effectLst/>
                <a:latin typeface="+mn-lt"/>
                <a:ea typeface="+mn-ea"/>
                <a:cs typeface="+mn-cs"/>
              </a:rPr>
              <a:t>! Has your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r>
              <a:rPr lang="en-US" sz="1200" kern="1200" dirty="0">
                <a:solidFill>
                  <a:schemeClr val="tx1"/>
                </a:solidFill>
                <a:effectLst/>
                <a:latin typeface="+mn-lt"/>
                <a:ea typeface="+mn-ea"/>
                <a:cs typeface="+mn-cs"/>
              </a:rPr>
              <a:t> that you always worship been able to save you from the </a:t>
            </a:r>
            <a:r>
              <a:rPr lang="en-US" sz="1200" b="1" kern="1200" dirty="0">
                <a:solidFill>
                  <a:schemeClr val="tx1"/>
                </a:solidFill>
                <a:effectLst/>
                <a:latin typeface="+mn-lt"/>
                <a:ea typeface="+mn-ea"/>
                <a:cs typeface="+mn-cs"/>
              </a:rPr>
              <a:t>lions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[create a lion pose with hands, and let out a ‘ROAR!!!’]</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22</a:t>
            </a:fld>
            <a:endParaRPr lang="en-GB"/>
          </a:p>
        </p:txBody>
      </p:sp>
    </p:spTree>
    <p:extLst>
      <p:ext uri="{BB962C8B-B14F-4D97-AF65-F5344CB8AC3E}">
        <p14:creationId xmlns:p14="http://schemas.microsoft.com/office/powerpoint/2010/main" val="66298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23: </a:t>
            </a:r>
            <a:r>
              <a:rPr lang="en-US" sz="1200" kern="1200" dirty="0">
                <a:solidFill>
                  <a:schemeClr val="tx1"/>
                </a:solidFill>
                <a:effectLst/>
                <a:latin typeface="+mn-lt"/>
                <a:ea typeface="+mn-ea"/>
                <a:cs typeface="+mn-cs"/>
              </a:rPr>
              <a:t>‘My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a:t>
            </a:r>
            <a:r>
              <a:rPr lang="en-US" sz="1200" kern="1200" dirty="0">
                <a:solidFill>
                  <a:schemeClr val="tx1"/>
                </a:solidFill>
                <a:effectLst/>
                <a:latin typeface="+mn-lt"/>
                <a:ea typeface="+mn-ea"/>
                <a:cs typeface="+mn-cs"/>
              </a:rPr>
              <a:t>, live forever! Please don’t worry!’ Daniel called out from within the den.  </a:t>
            </a:r>
            <a:r>
              <a:rPr lang="en-GB"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sent his angel to close the </a:t>
            </a:r>
            <a:r>
              <a:rPr lang="en-US" sz="1200" b="1" kern="1200" dirty="0">
                <a:solidFill>
                  <a:schemeClr val="tx1"/>
                </a:solidFill>
                <a:effectLst/>
                <a:latin typeface="+mn-lt"/>
                <a:ea typeface="+mn-ea"/>
                <a:cs typeface="+mn-cs"/>
              </a:rPr>
              <a:t>lions’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[create a lion pose with hands, and let out a ‘ROAR!!!’]</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mouths. They have not hurt me at all!’</a:t>
            </a:r>
          </a:p>
        </p:txBody>
      </p:sp>
      <p:sp>
        <p:nvSpPr>
          <p:cNvPr id="4" name="Slide Number Placeholder 3"/>
          <p:cNvSpPr>
            <a:spLocks noGrp="1"/>
          </p:cNvSpPr>
          <p:nvPr>
            <p:ph type="sldNum" sz="quarter" idx="5"/>
          </p:nvPr>
        </p:nvSpPr>
        <p:spPr/>
        <p:txBody>
          <a:bodyPr/>
          <a:lstStyle/>
          <a:p>
            <a:fld id="{DDD5497B-4A75-480F-A5A0-54029FF93931}" type="slidenum">
              <a:rPr lang="en-GB" smtClean="0"/>
              <a:t>23</a:t>
            </a:fld>
            <a:endParaRPr lang="en-GB"/>
          </a:p>
        </p:txBody>
      </p:sp>
    </p:spTree>
    <p:extLst>
      <p:ext uri="{BB962C8B-B14F-4D97-AF65-F5344CB8AC3E}">
        <p14:creationId xmlns:p14="http://schemas.microsoft.com/office/powerpoint/2010/main" val="3006794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179B-53CA-E09F-C856-4FABE85D8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B18D1-4EC2-36CE-1ECC-B02ADAD806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D0D64-7C14-2E96-1075-1871C34A1315}"/>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Slide </a:t>
            </a:r>
            <a:r>
              <a:rPr lang="en-GB" sz="1200" b="1" kern="1200" dirty="0">
                <a:solidFill>
                  <a:schemeClr val="tx1"/>
                </a:solidFill>
                <a:effectLst/>
                <a:latin typeface="+mn-lt"/>
                <a:ea typeface="+mn-ea"/>
                <a:cs typeface="+mn-cs"/>
              </a:rPr>
              <a:t>24: </a:t>
            </a:r>
            <a:r>
              <a:rPr lang="en-GB" sz="1200" kern="1200" dirty="0">
                <a:solidFill>
                  <a:schemeClr val="tx1"/>
                </a:solidFill>
                <a:effectLst/>
                <a:latin typeface="+mn-lt"/>
                <a:ea typeface="+mn-ea"/>
                <a:cs typeface="+mn-cs"/>
              </a:rPr>
              <a:t>And so, Daniel was brought out of the </a:t>
            </a:r>
            <a:r>
              <a:rPr lang="en-US" sz="1200" b="1" kern="1200" dirty="0">
                <a:solidFill>
                  <a:schemeClr val="tx1"/>
                </a:solidFill>
                <a:effectLst/>
                <a:latin typeface="+mn-lt"/>
                <a:ea typeface="+mn-ea"/>
                <a:cs typeface="+mn-cs"/>
              </a:rPr>
              <a:t>lions’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[create a lion pose with hands, and let out a ‘ROAR!!!’]</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den and the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a:t>
            </a:r>
            <a:r>
              <a:rPr lang="en-US" sz="120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wrote another decree that he sent out to all the land.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is what he wrote: ‘Daniel’s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is the living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r>
              <a:rPr lang="en-GB" sz="1200" kern="1200" dirty="0">
                <a:solidFill>
                  <a:schemeClr val="tx1"/>
                </a:solidFill>
                <a:effectLst/>
                <a:latin typeface="+mn-lt"/>
                <a:ea typeface="+mn-ea"/>
                <a:cs typeface="+mn-cs"/>
              </a:rPr>
              <a:t>. He lives forever. His </a:t>
            </a:r>
            <a:r>
              <a:rPr lang="en-US" sz="1200" b="1" kern="1200" dirty="0">
                <a:solidFill>
                  <a:schemeClr val="tx1"/>
                </a:solidFill>
                <a:effectLst/>
                <a:latin typeface="+mn-lt"/>
                <a:ea typeface="+mn-ea"/>
                <a:cs typeface="+mn-cs"/>
              </a:rPr>
              <a:t>King </a:t>
            </a:r>
            <a:r>
              <a:rPr lang="en-US" sz="1200" i="1" kern="1200" dirty="0">
                <a:solidFill>
                  <a:schemeClr val="tx1"/>
                </a:solidFill>
                <a:effectLst/>
                <a:latin typeface="+mn-lt"/>
                <a:ea typeface="+mn-ea"/>
                <a:cs typeface="+mn-cs"/>
              </a:rPr>
              <a:t>[place crown on head]-</a:t>
            </a:r>
            <a:r>
              <a:rPr lang="en-US" sz="1200" kern="1200" dirty="0" err="1">
                <a:solidFill>
                  <a:schemeClr val="tx1"/>
                </a:solidFill>
                <a:effectLst/>
                <a:latin typeface="+mn-lt"/>
                <a:ea typeface="+mn-ea"/>
                <a:cs typeface="+mn-cs"/>
              </a:rPr>
              <a:t>dom</a:t>
            </a:r>
            <a:r>
              <a:rPr lang="en-US"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will never be destroyed.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rescues and saves people.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does mighty miracles in heaven and on earth. </a:t>
            </a:r>
            <a:r>
              <a:rPr lang="en-US" sz="1200" b="1" kern="1200" dirty="0">
                <a:solidFill>
                  <a:schemeClr val="tx1"/>
                </a:solidFill>
                <a:effectLst/>
                <a:latin typeface="+mn-lt"/>
                <a:ea typeface="+mn-ea"/>
                <a:cs typeface="+mn-cs"/>
              </a:rPr>
              <a:t>God</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[point upwards]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saved Daniel from the power of the lions. Worship him!’</a:t>
            </a:r>
          </a:p>
          <a:p>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D5290301-6E88-C02D-6559-75BDE1E5738E}"/>
              </a:ext>
            </a:extLst>
          </p:cNvPr>
          <p:cNvSpPr>
            <a:spLocks noGrp="1"/>
          </p:cNvSpPr>
          <p:nvPr>
            <p:ph type="sldNum" sz="quarter" idx="5"/>
          </p:nvPr>
        </p:nvSpPr>
        <p:spPr/>
        <p:txBody>
          <a:bodyPr/>
          <a:lstStyle/>
          <a:p>
            <a:fld id="{DDD5497B-4A75-480F-A5A0-54029FF93931}" type="slidenum">
              <a:rPr lang="en-GB" smtClean="0"/>
              <a:t>24</a:t>
            </a:fld>
            <a:endParaRPr lang="en-GB"/>
          </a:p>
        </p:txBody>
      </p:sp>
    </p:spTree>
    <p:extLst>
      <p:ext uri="{BB962C8B-B14F-4D97-AF65-F5344CB8AC3E}">
        <p14:creationId xmlns:p14="http://schemas.microsoft.com/office/powerpoint/2010/main" val="3503780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01627-DB36-2342-A5F1-7A1958D3BE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AA5AD-AAEE-9ACC-2DE4-A518E188D1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70274-F1D7-94AB-DE75-20B44436B9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25: Responding and words for worship</a:t>
            </a:r>
          </a:p>
          <a:p>
            <a:r>
              <a:rPr lang="en-GB" b="0" dirty="0"/>
              <a:t>At the very start of this term, and a brand new year, we read these words together, from the book of Daniel in the Bible: let’s read them again: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Century Gothic" panose="020B0502020202020204" pitchFamily="34" charset="0"/>
              </a:rPr>
              <a:t>…wise people will shine like the brightness of the sky. Those who teach others to live right will shine like stars forever and ever.</a:t>
            </a:r>
          </a:p>
          <a:p>
            <a:endParaRPr lang="en-GB" b="0" dirty="0"/>
          </a:p>
        </p:txBody>
      </p:sp>
      <p:sp>
        <p:nvSpPr>
          <p:cNvPr id="4" name="Slide Number Placeholder 3">
            <a:extLst>
              <a:ext uri="{FF2B5EF4-FFF2-40B4-BE49-F238E27FC236}">
                <a16:creationId xmlns:a16="http://schemas.microsoft.com/office/drawing/2014/main" id="{0C7D0B6A-9D8F-3162-9CA4-53ED9B333622}"/>
              </a:ext>
            </a:extLst>
          </p:cNvPr>
          <p:cNvSpPr>
            <a:spLocks noGrp="1"/>
          </p:cNvSpPr>
          <p:nvPr>
            <p:ph type="sldNum" sz="quarter" idx="5"/>
          </p:nvPr>
        </p:nvSpPr>
        <p:spPr/>
        <p:txBody>
          <a:bodyPr/>
          <a:lstStyle/>
          <a:p>
            <a:fld id="{DDD5497B-4A75-480F-A5A0-54029FF93931}" type="slidenum">
              <a:rPr lang="en-GB" smtClean="0"/>
              <a:t>25</a:t>
            </a:fld>
            <a:endParaRPr lang="en-GB"/>
          </a:p>
        </p:txBody>
      </p:sp>
    </p:spTree>
    <p:extLst>
      <p:ext uri="{BB962C8B-B14F-4D97-AF65-F5344CB8AC3E}">
        <p14:creationId xmlns:p14="http://schemas.microsoft.com/office/powerpoint/2010/main" val="936323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1" dirty="0"/>
              <a:t>Slide 26: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We’ve heard this term so far about the actions of Daniel, the hero of our story – and how his actions helped him to ‘shine’, to stand out in a world where other leaders were often proud and cruel. As we come to the end of Daniel’s saga, we’re going to pause and think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b="1" i="0" dirty="0"/>
              <a:t>….</a:t>
            </a:r>
            <a:r>
              <a:rPr lang="en-GB" b="1" dirty="0"/>
              <a:t>I wonder what we might have learned from Daniel’s actions about how to live, or about being wise?....</a:t>
            </a:r>
          </a:p>
          <a:p>
            <a:pPr lvl="0" algn="ctr" fontAlgn="auto">
              <a:spcAft>
                <a:spcPts val="0"/>
              </a:spcAft>
              <a:defRPr/>
            </a:pPr>
            <a:r>
              <a:rPr lang="en-GB" sz="1200" b="1" dirty="0">
                <a:solidFill>
                  <a:schemeClr val="bg1"/>
                </a:solidFill>
                <a:latin typeface="Century Gothic" panose="020B0502020202020204" pitchFamily="34" charset="0"/>
                <a:ea typeface="MS PGothic" panose="020B0600070205080204" pitchFamily="34" charset="-128"/>
              </a:rPr>
              <a:t>….I wonder what you think most helped Daniel to stand out?.... </a:t>
            </a:r>
          </a:p>
          <a:p>
            <a:pPr lvl="0" algn="ctr" fontAlgn="auto">
              <a:spcAft>
                <a:spcPts val="0"/>
              </a:spcAft>
              <a:defRPr/>
            </a:pPr>
            <a:r>
              <a:rPr lang="en-GB" sz="1200" b="1" dirty="0">
                <a:solidFill>
                  <a:schemeClr val="bg1"/>
                </a:solidFill>
                <a:latin typeface="Century Gothic" panose="020B0502020202020204" pitchFamily="34" charset="0"/>
                <a:ea typeface="MS PGothic" panose="020B0600070205080204" pitchFamily="34" charset="-128"/>
              </a:rPr>
              <a:t>….I wonder how our school’s vision and values might help us to be more like Daniel?....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p>
        </p:txBody>
      </p:sp>
      <p:sp>
        <p:nvSpPr>
          <p:cNvPr id="4" name="Slide Number Placeholder 3"/>
          <p:cNvSpPr>
            <a:spLocks noGrp="1"/>
          </p:cNvSpPr>
          <p:nvPr>
            <p:ph type="sldNum" sz="quarter" idx="5"/>
          </p:nvPr>
        </p:nvSpPr>
        <p:spPr/>
        <p:txBody>
          <a:bodyPr/>
          <a:lstStyle/>
          <a:p>
            <a:fld id="{DDD5497B-4A75-480F-A5A0-54029FF93931}" type="slidenum">
              <a:rPr lang="en-GB" smtClean="0"/>
              <a:t>26</a:t>
            </a:fld>
            <a:endParaRPr lang="en-GB"/>
          </a:p>
        </p:txBody>
      </p:sp>
    </p:spTree>
    <p:extLst>
      <p:ext uri="{BB962C8B-B14F-4D97-AF65-F5344CB8AC3E}">
        <p14:creationId xmlns:p14="http://schemas.microsoft.com/office/powerpoint/2010/main" val="1677826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27: Opportunity for reflection/prayer</a:t>
            </a:r>
          </a:p>
          <a:p>
            <a:r>
              <a:rPr lang="en-GB" b="0" dirty="0"/>
              <a:t>We’re going to return to a prayer that we used at the very start of term, with some words to join in: if this is something that you would like to do, then you will see these words ‘</a:t>
            </a:r>
            <a:r>
              <a:rPr lang="en-GB" b="1" dirty="0"/>
              <a:t>Help us to shine!’ </a:t>
            </a:r>
            <a:r>
              <a:rPr lang="en-GB" b="0" dirty="0"/>
              <a:t>throughout the prayer – do join in with them if you would like to.</a:t>
            </a:r>
          </a:p>
        </p:txBody>
      </p:sp>
      <p:sp>
        <p:nvSpPr>
          <p:cNvPr id="4" name="Slide Number Placeholder 3"/>
          <p:cNvSpPr>
            <a:spLocks noGrp="1"/>
          </p:cNvSpPr>
          <p:nvPr>
            <p:ph type="sldNum" sz="quarter" idx="5"/>
          </p:nvPr>
        </p:nvSpPr>
        <p:spPr/>
        <p:txBody>
          <a:bodyPr/>
          <a:lstStyle/>
          <a:p>
            <a:fld id="{DDD5497B-4A75-480F-A5A0-54029FF93931}" type="slidenum">
              <a:rPr lang="en-GB" smtClean="0"/>
              <a:t>27</a:t>
            </a:fld>
            <a:endParaRPr lang="en-GB"/>
          </a:p>
        </p:txBody>
      </p:sp>
    </p:spTree>
    <p:extLst>
      <p:ext uri="{BB962C8B-B14F-4D97-AF65-F5344CB8AC3E}">
        <p14:creationId xmlns:p14="http://schemas.microsoft.com/office/powerpoint/2010/main" val="2361377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5267-B36F-FA12-3D06-BACD5254C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92627-AC62-0FA2-CA86-7CA37F2A3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DD180-19A6-09AC-8CA0-B0A4FDD9AE5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28: </a:t>
            </a:r>
            <a:r>
              <a:rPr lang="en-GB" sz="1200" b="0" kern="1200" dirty="0">
                <a:solidFill>
                  <a:schemeClr val="tx1"/>
                </a:solidFill>
                <a:effectLst/>
                <a:latin typeface="+mn-lt"/>
                <a:ea typeface="+mn-ea"/>
                <a:cs typeface="+mn-cs"/>
              </a:rPr>
              <a:t>As we think about how Daniel’s actions might inspire us, please</a:t>
            </a:r>
          </a:p>
          <a:p>
            <a:endParaRPr lang="en-GB" dirty="0"/>
          </a:p>
        </p:txBody>
      </p:sp>
      <p:sp>
        <p:nvSpPr>
          <p:cNvPr id="4" name="Slide Number Placeholder 3">
            <a:extLst>
              <a:ext uri="{FF2B5EF4-FFF2-40B4-BE49-F238E27FC236}">
                <a16:creationId xmlns:a16="http://schemas.microsoft.com/office/drawing/2014/main" id="{E9DD8BA2-0154-1202-0173-4E78CEA924D0}"/>
              </a:ext>
            </a:extLst>
          </p:cNvPr>
          <p:cNvSpPr>
            <a:spLocks noGrp="1"/>
          </p:cNvSpPr>
          <p:nvPr>
            <p:ph type="sldNum" sz="quarter" idx="5"/>
          </p:nvPr>
        </p:nvSpPr>
        <p:spPr/>
        <p:txBody>
          <a:bodyPr/>
          <a:lstStyle/>
          <a:p>
            <a:fld id="{DDD5497B-4A75-480F-A5A0-54029FF93931}" type="slidenum">
              <a:rPr lang="en-GB" smtClean="0"/>
              <a:t>28</a:t>
            </a:fld>
            <a:endParaRPr lang="en-GB"/>
          </a:p>
        </p:txBody>
      </p:sp>
    </p:spTree>
    <p:extLst>
      <p:ext uri="{BB962C8B-B14F-4D97-AF65-F5344CB8AC3E}">
        <p14:creationId xmlns:p14="http://schemas.microsoft.com/office/powerpoint/2010/main" val="3972876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E3D2E-F332-2777-E1D5-743D65D0D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E3034-C710-53EF-76DF-719BEBAF6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AE2F0-0B1F-AF32-EE30-A90EC5691560}"/>
              </a:ext>
            </a:extLst>
          </p:cNvPr>
          <p:cNvSpPr>
            <a:spLocks noGrp="1"/>
          </p:cNvSpPr>
          <p:nvPr>
            <p:ph type="body" idx="1"/>
          </p:nvPr>
        </p:nvSpPr>
        <p:spPr/>
        <p:txBody>
          <a:bodyPr/>
          <a:lstStyle/>
          <a:p>
            <a:r>
              <a:rPr lang="en-GB" b="1" dirty="0"/>
              <a:t>Slide 29: </a:t>
            </a:r>
            <a:r>
              <a:rPr lang="en-GB" b="0" dirty="0"/>
              <a:t>‘</a:t>
            </a:r>
            <a:r>
              <a:rPr lang="en-GB" b="1" dirty="0"/>
              <a:t>Help us to shine!’</a:t>
            </a:r>
            <a:endParaRPr lang="en-GB" b="0" dirty="0"/>
          </a:p>
        </p:txBody>
      </p:sp>
      <p:sp>
        <p:nvSpPr>
          <p:cNvPr id="4" name="Slide Number Placeholder 3">
            <a:extLst>
              <a:ext uri="{FF2B5EF4-FFF2-40B4-BE49-F238E27FC236}">
                <a16:creationId xmlns:a16="http://schemas.microsoft.com/office/drawing/2014/main" id="{0C1C8336-4EF6-FB54-6B3D-722810481443}"/>
              </a:ext>
            </a:extLst>
          </p:cNvPr>
          <p:cNvSpPr>
            <a:spLocks noGrp="1"/>
          </p:cNvSpPr>
          <p:nvPr>
            <p:ph type="sldNum" sz="quarter" idx="5"/>
          </p:nvPr>
        </p:nvSpPr>
        <p:spPr/>
        <p:txBody>
          <a:bodyPr/>
          <a:lstStyle/>
          <a:p>
            <a:fld id="{DDD5497B-4A75-480F-A5A0-54029FF93931}" type="slidenum">
              <a:rPr lang="en-GB" smtClean="0"/>
              <a:t>29</a:t>
            </a:fld>
            <a:endParaRPr lang="en-GB"/>
          </a:p>
        </p:txBody>
      </p:sp>
    </p:spTree>
    <p:extLst>
      <p:ext uri="{BB962C8B-B14F-4D97-AF65-F5344CB8AC3E}">
        <p14:creationId xmlns:p14="http://schemas.microsoft.com/office/powerpoint/2010/main" val="138744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9575-3618-5CFB-3028-39FDBE70D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3B94D-769B-77DB-535D-86D7B1ADF43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916CCE2-6295-C85B-B917-05F0EBD89AB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3: </a:t>
            </a:r>
            <a:r>
              <a:rPr lang="en-GB" sz="1200" b="0" i="0" dirty="0">
                <a:solidFill>
                  <a:schemeClr val="bg1"/>
                </a:solidFill>
                <a:latin typeface="Century Gothic" panose="020B0502020202020204" pitchFamily="34" charset="0"/>
              </a:rPr>
              <a:t>All through this term so far, we have seen this image of Daniel with lions – so you’ll be very pleased to know that we have finally reached this part of the story….and there will be lions!</a:t>
            </a:r>
            <a:endParaRPr lang="en-GB" b="0" i="0" dirty="0"/>
          </a:p>
        </p:txBody>
      </p:sp>
      <p:sp>
        <p:nvSpPr>
          <p:cNvPr id="4" name="Slide Number Placeholder 3">
            <a:extLst>
              <a:ext uri="{FF2B5EF4-FFF2-40B4-BE49-F238E27FC236}">
                <a16:creationId xmlns:a16="http://schemas.microsoft.com/office/drawing/2014/main" id="{D4C66CB0-A5D1-DCFA-50DA-DD1E008BB98D}"/>
              </a:ext>
            </a:extLst>
          </p:cNvPr>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1722552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69B1-1EA9-2118-A936-E6D2C4EE0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42515-7CA0-D3EC-A1EF-357D40446E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124418-4075-C230-60C8-A8B42BD6B0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30: </a:t>
            </a:r>
            <a:r>
              <a:rPr lang="en-GB" sz="1200" b="0" kern="1200" dirty="0">
                <a:solidFill>
                  <a:schemeClr val="tx1"/>
                </a:solidFill>
                <a:effectLst/>
                <a:latin typeface="+mn-lt"/>
                <a:ea typeface="+mn-ea"/>
                <a:cs typeface="+mn-cs"/>
              </a:rPr>
              <a:t>As we live out our school’s vision and values….</a:t>
            </a:r>
          </a:p>
          <a:p>
            <a:endParaRPr lang="en-GB" dirty="0"/>
          </a:p>
        </p:txBody>
      </p:sp>
      <p:sp>
        <p:nvSpPr>
          <p:cNvPr id="4" name="Slide Number Placeholder 3">
            <a:extLst>
              <a:ext uri="{FF2B5EF4-FFF2-40B4-BE49-F238E27FC236}">
                <a16:creationId xmlns:a16="http://schemas.microsoft.com/office/drawing/2014/main" id="{D09AC2DC-E399-6D4D-7376-0CA0967D4027}"/>
              </a:ext>
            </a:extLst>
          </p:cNvPr>
          <p:cNvSpPr>
            <a:spLocks noGrp="1"/>
          </p:cNvSpPr>
          <p:nvPr>
            <p:ph type="sldNum" sz="quarter" idx="5"/>
          </p:nvPr>
        </p:nvSpPr>
        <p:spPr/>
        <p:txBody>
          <a:bodyPr/>
          <a:lstStyle/>
          <a:p>
            <a:fld id="{DDD5497B-4A75-480F-A5A0-54029FF93931}" type="slidenum">
              <a:rPr lang="en-GB" smtClean="0"/>
              <a:t>30</a:t>
            </a:fld>
            <a:endParaRPr lang="en-GB"/>
          </a:p>
        </p:txBody>
      </p:sp>
    </p:spTree>
    <p:extLst>
      <p:ext uri="{BB962C8B-B14F-4D97-AF65-F5344CB8AC3E}">
        <p14:creationId xmlns:p14="http://schemas.microsoft.com/office/powerpoint/2010/main" val="85974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B2474-F72E-40B1-3C91-D9988C1110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84B49-7B74-0BE9-8803-398BB5F5D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FA339F-7DBB-D9EC-62B9-33EB42B9E8E9}"/>
              </a:ext>
            </a:extLst>
          </p:cNvPr>
          <p:cNvSpPr>
            <a:spLocks noGrp="1"/>
          </p:cNvSpPr>
          <p:nvPr>
            <p:ph type="body" idx="1"/>
          </p:nvPr>
        </p:nvSpPr>
        <p:spPr/>
        <p:txBody>
          <a:bodyPr/>
          <a:lstStyle/>
          <a:p>
            <a:r>
              <a:rPr lang="en-GB" b="1" dirty="0"/>
              <a:t>Slide 31: </a:t>
            </a:r>
            <a:r>
              <a:rPr lang="en-GB" b="0" dirty="0"/>
              <a:t>‘</a:t>
            </a:r>
            <a:r>
              <a:rPr lang="en-GB" b="1" dirty="0"/>
              <a:t>Help us to shine!’</a:t>
            </a:r>
            <a:endParaRPr lang="en-GB" b="0" dirty="0"/>
          </a:p>
        </p:txBody>
      </p:sp>
      <p:sp>
        <p:nvSpPr>
          <p:cNvPr id="4" name="Slide Number Placeholder 3">
            <a:extLst>
              <a:ext uri="{FF2B5EF4-FFF2-40B4-BE49-F238E27FC236}">
                <a16:creationId xmlns:a16="http://schemas.microsoft.com/office/drawing/2014/main" id="{8E8BC60B-7FFE-4B79-042D-8D066DC8512D}"/>
              </a:ext>
            </a:extLst>
          </p:cNvPr>
          <p:cNvSpPr>
            <a:spLocks noGrp="1"/>
          </p:cNvSpPr>
          <p:nvPr>
            <p:ph type="sldNum" sz="quarter" idx="5"/>
          </p:nvPr>
        </p:nvSpPr>
        <p:spPr/>
        <p:txBody>
          <a:bodyPr/>
          <a:lstStyle/>
          <a:p>
            <a:fld id="{DDD5497B-4A75-480F-A5A0-54029FF93931}" type="slidenum">
              <a:rPr lang="en-GB" smtClean="0"/>
              <a:t>31</a:t>
            </a:fld>
            <a:endParaRPr lang="en-GB"/>
          </a:p>
        </p:txBody>
      </p:sp>
    </p:spTree>
    <p:extLst>
      <p:ext uri="{BB962C8B-B14F-4D97-AF65-F5344CB8AC3E}">
        <p14:creationId xmlns:p14="http://schemas.microsoft.com/office/powerpoint/2010/main" val="1282912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Slide 32: </a:t>
            </a:r>
            <a:r>
              <a:rPr lang="en-GB" sz="1200" b="0" kern="1200" dirty="0">
                <a:solidFill>
                  <a:schemeClr val="tx1"/>
                </a:solidFill>
                <a:effectLst/>
                <a:latin typeface="+mn-lt"/>
                <a:ea typeface="+mn-ea"/>
                <a:cs typeface="+mn-cs"/>
              </a:rPr>
              <a:t>In our friendships and families….</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32</a:t>
            </a:fld>
            <a:endParaRPr lang="en-GB"/>
          </a:p>
        </p:txBody>
      </p:sp>
    </p:spTree>
    <p:extLst>
      <p:ext uri="{BB962C8B-B14F-4D97-AF65-F5344CB8AC3E}">
        <p14:creationId xmlns:p14="http://schemas.microsoft.com/office/powerpoint/2010/main" val="2533011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9034-DB78-49F7-23B6-A15551B32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C89CD-D8D5-CC62-000D-29490C7EC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63934-1C74-5051-3917-07F48059B1CB}"/>
              </a:ext>
            </a:extLst>
          </p:cNvPr>
          <p:cNvSpPr>
            <a:spLocks noGrp="1"/>
          </p:cNvSpPr>
          <p:nvPr>
            <p:ph type="body" idx="1"/>
          </p:nvPr>
        </p:nvSpPr>
        <p:spPr/>
        <p:txBody>
          <a:bodyPr/>
          <a:lstStyle/>
          <a:p>
            <a:r>
              <a:rPr lang="en-GB" b="1" dirty="0"/>
              <a:t>Slide 33: </a:t>
            </a:r>
            <a:r>
              <a:rPr lang="en-GB" b="0" dirty="0"/>
              <a:t>‘</a:t>
            </a:r>
            <a:r>
              <a:rPr lang="en-GB" b="1" dirty="0"/>
              <a:t>Help us to shine!’</a:t>
            </a:r>
            <a:endParaRPr lang="en-GB" b="0" dirty="0"/>
          </a:p>
        </p:txBody>
      </p:sp>
      <p:sp>
        <p:nvSpPr>
          <p:cNvPr id="4" name="Slide Number Placeholder 3">
            <a:extLst>
              <a:ext uri="{FF2B5EF4-FFF2-40B4-BE49-F238E27FC236}">
                <a16:creationId xmlns:a16="http://schemas.microsoft.com/office/drawing/2014/main" id="{504CF6C1-181B-B108-6FD4-CC374C2452B8}"/>
              </a:ext>
            </a:extLst>
          </p:cNvPr>
          <p:cNvSpPr>
            <a:spLocks noGrp="1"/>
          </p:cNvSpPr>
          <p:nvPr>
            <p:ph type="sldNum" sz="quarter" idx="5"/>
          </p:nvPr>
        </p:nvSpPr>
        <p:spPr/>
        <p:txBody>
          <a:bodyPr/>
          <a:lstStyle/>
          <a:p>
            <a:fld id="{DDD5497B-4A75-480F-A5A0-54029FF93931}" type="slidenum">
              <a:rPr lang="en-GB" smtClean="0"/>
              <a:t>33</a:t>
            </a:fld>
            <a:endParaRPr lang="en-GB"/>
          </a:p>
        </p:txBody>
      </p:sp>
    </p:spTree>
    <p:extLst>
      <p:ext uri="{BB962C8B-B14F-4D97-AF65-F5344CB8AC3E}">
        <p14:creationId xmlns:p14="http://schemas.microsoft.com/office/powerpoint/2010/main" val="3601774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34: </a:t>
            </a:r>
            <a:r>
              <a:rPr lang="en-GB" b="0" dirty="0"/>
              <a:t>In our desire to make our world a better place….</a:t>
            </a:r>
          </a:p>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34</a:t>
            </a:fld>
            <a:endParaRPr lang="en-GB"/>
          </a:p>
        </p:txBody>
      </p:sp>
    </p:spTree>
    <p:extLst>
      <p:ext uri="{BB962C8B-B14F-4D97-AF65-F5344CB8AC3E}">
        <p14:creationId xmlns:p14="http://schemas.microsoft.com/office/powerpoint/2010/main" val="1562309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C581-0A45-C3EE-8B85-63E9CDAB5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33E47-B5AD-00BF-2B7A-2A886E627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18A04-7728-F65F-9924-4105DCA286DF}"/>
              </a:ext>
            </a:extLst>
          </p:cNvPr>
          <p:cNvSpPr>
            <a:spLocks noGrp="1"/>
          </p:cNvSpPr>
          <p:nvPr>
            <p:ph type="body" idx="1"/>
          </p:nvPr>
        </p:nvSpPr>
        <p:spPr/>
        <p:txBody>
          <a:bodyPr/>
          <a:lstStyle/>
          <a:p>
            <a:r>
              <a:rPr lang="en-GB" b="1" dirty="0"/>
              <a:t>Slide 36: </a:t>
            </a:r>
            <a:r>
              <a:rPr lang="en-GB" b="0" dirty="0"/>
              <a:t>‘</a:t>
            </a:r>
            <a:r>
              <a:rPr lang="en-GB" b="1" dirty="0"/>
              <a:t>Help us to shine!’</a:t>
            </a:r>
            <a:endParaRPr lang="en-GB" b="0" dirty="0"/>
          </a:p>
        </p:txBody>
      </p:sp>
      <p:sp>
        <p:nvSpPr>
          <p:cNvPr id="4" name="Slide Number Placeholder 3">
            <a:extLst>
              <a:ext uri="{FF2B5EF4-FFF2-40B4-BE49-F238E27FC236}">
                <a16:creationId xmlns:a16="http://schemas.microsoft.com/office/drawing/2014/main" id="{BF685AEF-0475-EF82-6C0F-3813443792A9}"/>
              </a:ext>
            </a:extLst>
          </p:cNvPr>
          <p:cNvSpPr>
            <a:spLocks noGrp="1"/>
          </p:cNvSpPr>
          <p:nvPr>
            <p:ph type="sldNum" sz="quarter" idx="5"/>
          </p:nvPr>
        </p:nvSpPr>
        <p:spPr/>
        <p:txBody>
          <a:bodyPr/>
          <a:lstStyle/>
          <a:p>
            <a:fld id="{DDD5497B-4A75-480F-A5A0-54029FF93931}" type="slidenum">
              <a:rPr lang="en-GB" smtClean="0"/>
              <a:t>35</a:t>
            </a:fld>
            <a:endParaRPr lang="en-GB"/>
          </a:p>
        </p:txBody>
      </p:sp>
    </p:spTree>
    <p:extLst>
      <p:ext uri="{BB962C8B-B14F-4D97-AF65-F5344CB8AC3E}">
        <p14:creationId xmlns:p14="http://schemas.microsoft.com/office/powerpoint/2010/main" val="4139344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37</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May we shine like stars!</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ACC06-8EA2-966A-8ECC-90956AB5A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4A677-F68B-8523-FCC5-B29FFEE213F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EF2F94C-13D1-CDE0-7493-003F464D349F}"/>
              </a:ext>
            </a:extLst>
          </p:cNvPr>
          <p:cNvSpPr>
            <a:spLocks noGrp="1"/>
          </p:cNvSpPr>
          <p:nvPr>
            <p:ph type="body" idx="1"/>
          </p:nvPr>
        </p:nvSpPr>
        <p:spPr/>
        <p:txBody>
          <a:bodyPr/>
          <a:lstStyle/>
          <a:p>
            <a:r>
              <a:rPr lang="en-GB" sz="1200" b="1" kern="1200" dirty="0">
                <a:solidFill>
                  <a:schemeClr val="tx1"/>
                </a:solidFill>
                <a:effectLst/>
                <a:latin typeface="+mn-lt"/>
                <a:ea typeface="+mn-ea"/>
                <a:cs typeface="+mn-cs"/>
              </a:rPr>
              <a:t>Slide 38: Reflective areas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Print off some more stars on coloured paper for this week – add to your ongoing class display to keep the reflection going!</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a:t>
            </a:r>
            <a:r>
              <a:rPr lang="en-GB" sz="1200" kern="1200" dirty="0">
                <a:solidFill>
                  <a:schemeClr val="tx1"/>
                </a:solidFill>
                <a:effectLst/>
                <a:latin typeface="+mn-lt"/>
                <a:ea typeface="+mn-ea"/>
                <a:cs typeface="+mn-cs"/>
              </a:rPr>
              <a:t>: Think about the stories of Daniel that we have explored so far this term. What have you learned from them? </a:t>
            </a:r>
          </a:p>
          <a:p>
            <a:r>
              <a:rPr lang="en-GB" sz="1200" b="1" kern="1200" dirty="0">
                <a:solidFill>
                  <a:schemeClr val="tx1"/>
                </a:solidFill>
                <a:effectLst/>
                <a:latin typeface="+mn-lt"/>
                <a:ea typeface="+mn-ea"/>
                <a:cs typeface="+mn-cs"/>
              </a:rPr>
              <a:t>Talk</a:t>
            </a:r>
            <a:r>
              <a:rPr lang="en-GB" sz="1200" kern="1200" dirty="0">
                <a:solidFill>
                  <a:schemeClr val="tx1"/>
                </a:solidFill>
                <a:effectLst/>
                <a:latin typeface="+mn-lt"/>
                <a:ea typeface="+mn-ea"/>
                <a:cs typeface="+mn-cs"/>
              </a:rPr>
              <a:t>: Talk about what has helped us to ‘shine like stars’.</a:t>
            </a:r>
          </a:p>
          <a:p>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Write or draw your thoughts onto a star and add it to your class display.</a:t>
            </a:r>
            <a:endParaRPr lang="en-GB" b="0" dirty="0"/>
          </a:p>
        </p:txBody>
      </p:sp>
      <p:sp>
        <p:nvSpPr>
          <p:cNvPr id="4" name="Slide Number Placeholder 3">
            <a:extLst>
              <a:ext uri="{FF2B5EF4-FFF2-40B4-BE49-F238E27FC236}">
                <a16:creationId xmlns:a16="http://schemas.microsoft.com/office/drawing/2014/main" id="{18366F59-AE19-BC92-52C9-023DA639B355}"/>
              </a:ext>
            </a:extLst>
          </p:cNvPr>
          <p:cNvSpPr>
            <a:spLocks noGrp="1"/>
          </p:cNvSpPr>
          <p:nvPr>
            <p:ph type="sldNum" sz="quarter" idx="5"/>
          </p:nvPr>
        </p:nvSpPr>
        <p:spPr/>
        <p:txBody>
          <a:bodyPr/>
          <a:lstStyle/>
          <a:p>
            <a:fld id="{DDD5497B-4A75-480F-A5A0-54029FF93931}" type="slidenum">
              <a:rPr lang="en-GB" smtClean="0"/>
              <a:t>38</a:t>
            </a:fld>
            <a:endParaRPr lang="en-GB"/>
          </a:p>
        </p:txBody>
      </p:sp>
    </p:spTree>
    <p:extLst>
      <p:ext uri="{BB962C8B-B14F-4D97-AF65-F5344CB8AC3E}">
        <p14:creationId xmlns:p14="http://schemas.microsoft.com/office/powerpoint/2010/main" val="395603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1" dirty="0"/>
              <a:t>Slide 4: Lion Quiz</a:t>
            </a:r>
          </a:p>
          <a:p>
            <a:r>
              <a:rPr lang="en-GB" b="0" dirty="0"/>
              <a:t>But first, in honour of the lions in our story, we are going to have a quiz about lions! There will be two answers – you need decide which one is correct! </a:t>
            </a:r>
            <a:r>
              <a:rPr lang="en-GB" b="0" i="1" dirty="0"/>
              <a:t>[You can decide how you ask children to vote – with hands, or maybe by roaring, if you’re feeling brave!]</a:t>
            </a:r>
            <a:endParaRPr lang="en-US" b="1" dirty="0"/>
          </a:p>
          <a:p>
            <a:endParaRPr lang="en-US" b="1"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245081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C3D2F-7D8F-71DD-ADD7-27AE77D10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90454-935C-F693-A6EF-CE4D5E7591B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9AE75F8-F6C3-31DF-EDA0-4E3C201DE42C}"/>
              </a:ext>
            </a:extLst>
          </p:cNvPr>
          <p:cNvSpPr>
            <a:spLocks noGrp="1"/>
          </p:cNvSpPr>
          <p:nvPr>
            <p:ph type="body" idx="1"/>
          </p:nvPr>
        </p:nvSpPr>
        <p:spPr/>
        <p:txBody>
          <a:bodyPr/>
          <a:lstStyle/>
          <a:p>
            <a:pPr algn="l"/>
            <a:r>
              <a:rPr lang="en-GB" b="1" dirty="0"/>
              <a:t>Slide 5: </a:t>
            </a:r>
            <a:r>
              <a:rPr lang="en-GB" sz="1200" b="1" dirty="0">
                <a:solidFill>
                  <a:schemeClr val="bg1"/>
                </a:solidFill>
                <a:latin typeface="Century Gothic" panose="020B0502020202020204" pitchFamily="34" charset="0"/>
              </a:rPr>
              <a:t>A baby lion is called…..</a:t>
            </a:r>
          </a:p>
          <a:p>
            <a:pPr marL="914400" indent="-914400">
              <a:buFont typeface="+mj-lt"/>
              <a:buAutoNum type="alphaLcPeriod"/>
            </a:pPr>
            <a:r>
              <a:rPr lang="en-GB" sz="1200" b="1" dirty="0">
                <a:solidFill>
                  <a:schemeClr val="bg1"/>
                </a:solidFill>
                <a:latin typeface="Century Gothic" panose="020B0502020202020204" pitchFamily="34" charset="0"/>
              </a:rPr>
              <a:t>A kitten</a:t>
            </a:r>
          </a:p>
          <a:p>
            <a:pPr marL="914400" indent="-914400">
              <a:buFont typeface="+mj-lt"/>
              <a:buAutoNum type="alphaLcPeriod"/>
            </a:pPr>
            <a:r>
              <a:rPr lang="en-GB" sz="1200" b="1" dirty="0">
                <a:solidFill>
                  <a:schemeClr val="bg1"/>
                </a:solidFill>
                <a:latin typeface="Century Gothic" panose="020B0502020202020204" pitchFamily="34" charset="0"/>
              </a:rPr>
              <a:t>A cub</a:t>
            </a:r>
          </a:p>
          <a:p>
            <a:endParaRPr lang="en-US" b="1" dirty="0"/>
          </a:p>
          <a:p>
            <a:endParaRPr lang="en-US" b="1" dirty="0"/>
          </a:p>
        </p:txBody>
      </p:sp>
      <p:sp>
        <p:nvSpPr>
          <p:cNvPr id="4" name="Slide Number Placeholder 3">
            <a:extLst>
              <a:ext uri="{FF2B5EF4-FFF2-40B4-BE49-F238E27FC236}">
                <a16:creationId xmlns:a16="http://schemas.microsoft.com/office/drawing/2014/main" id="{DFA07548-3C7D-CB0D-EC94-9E93D5E2E6EC}"/>
              </a:ext>
            </a:extLst>
          </p:cNvPr>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7004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6D6C-D1AF-1D0F-2024-E22C3D8F0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78AF5-D707-F122-213D-F56D37B294E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631845D-7497-6DC8-BAB5-BA03E972C777}"/>
              </a:ext>
            </a:extLst>
          </p:cNvPr>
          <p:cNvSpPr>
            <a:spLocks noGrp="1"/>
          </p:cNvSpPr>
          <p:nvPr>
            <p:ph type="body" idx="1"/>
          </p:nvPr>
        </p:nvSpPr>
        <p:spPr/>
        <p:txBody>
          <a:bodyPr/>
          <a:lstStyle/>
          <a:p>
            <a:r>
              <a:rPr lang="en-GB" b="1" dirty="0"/>
              <a:t>Slide 6: A cub</a:t>
            </a:r>
            <a:endParaRPr lang="en-US" b="1" dirty="0"/>
          </a:p>
        </p:txBody>
      </p:sp>
      <p:sp>
        <p:nvSpPr>
          <p:cNvPr id="4" name="Slide Number Placeholder 3">
            <a:extLst>
              <a:ext uri="{FF2B5EF4-FFF2-40B4-BE49-F238E27FC236}">
                <a16:creationId xmlns:a16="http://schemas.microsoft.com/office/drawing/2014/main" id="{0F50D07A-3384-95D2-9ED7-09EF1725DDBA}"/>
              </a:ext>
            </a:extLst>
          </p:cNvPr>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372378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A4458-7A5A-D8FE-FC0E-64C30F098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4AB4E-1E8E-BE02-2281-178C0374704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A9257AE-CD47-F1D5-E934-8BF4C3AA83C0}"/>
              </a:ext>
            </a:extLst>
          </p:cNvPr>
          <p:cNvSpPr>
            <a:spLocks noGrp="1"/>
          </p:cNvSpPr>
          <p:nvPr>
            <p:ph type="body" idx="1"/>
          </p:nvPr>
        </p:nvSpPr>
        <p:spPr/>
        <p:txBody>
          <a:bodyPr/>
          <a:lstStyle/>
          <a:p>
            <a:pPr algn="l"/>
            <a:r>
              <a:rPr lang="en-GB" b="1" dirty="0"/>
              <a:t>Slide 7: </a:t>
            </a:r>
            <a:r>
              <a:rPr lang="en-GB" sz="1200" b="1" dirty="0">
                <a:solidFill>
                  <a:schemeClr val="bg1"/>
                </a:solidFill>
                <a:latin typeface="Century Gothic" panose="020B0502020202020204" pitchFamily="34" charset="0"/>
              </a:rPr>
              <a:t>Lion cubs are born spotty.</a:t>
            </a:r>
          </a:p>
          <a:p>
            <a:pPr algn="ctr"/>
            <a:endParaRPr lang="en-GB" sz="1200" b="1" dirty="0">
              <a:solidFill>
                <a:schemeClr val="bg1"/>
              </a:solidFill>
              <a:latin typeface="Century Gothic" panose="020B0502020202020204" pitchFamily="34" charset="0"/>
            </a:endParaRPr>
          </a:p>
          <a:p>
            <a:pPr marL="914400" indent="-914400">
              <a:buFont typeface="+mj-lt"/>
              <a:buAutoNum type="alphaLcPeriod"/>
            </a:pPr>
            <a:r>
              <a:rPr lang="en-GB" sz="1200" b="1" dirty="0">
                <a:solidFill>
                  <a:schemeClr val="bg1"/>
                </a:solidFill>
                <a:latin typeface="Century Gothic" panose="020B0502020202020204" pitchFamily="34" charset="0"/>
              </a:rPr>
              <a:t>True</a:t>
            </a:r>
          </a:p>
          <a:p>
            <a:pPr marL="914400" indent="-914400">
              <a:buFont typeface="+mj-lt"/>
              <a:buAutoNum type="alphaLcPeriod"/>
            </a:pPr>
            <a:r>
              <a:rPr lang="en-GB" sz="1200" b="1" dirty="0">
                <a:solidFill>
                  <a:schemeClr val="bg1"/>
                </a:solidFill>
                <a:latin typeface="Century Gothic" panose="020B0502020202020204" pitchFamily="34" charset="0"/>
              </a:rPr>
              <a:t>False</a:t>
            </a:r>
          </a:p>
          <a:p>
            <a:endParaRPr lang="en-US" b="1" dirty="0"/>
          </a:p>
          <a:p>
            <a:endParaRPr lang="en-US" b="1" i="1" dirty="0"/>
          </a:p>
        </p:txBody>
      </p:sp>
      <p:sp>
        <p:nvSpPr>
          <p:cNvPr id="4" name="Slide Number Placeholder 3">
            <a:extLst>
              <a:ext uri="{FF2B5EF4-FFF2-40B4-BE49-F238E27FC236}">
                <a16:creationId xmlns:a16="http://schemas.microsoft.com/office/drawing/2014/main" id="{420D75E1-1695-4BDA-BC24-1899CD3BDE30}"/>
              </a:ext>
            </a:extLst>
          </p:cNvPr>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3383877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A20DC-F2FE-9F26-AA75-DF96CB77B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27F9C-6849-6F0F-61CC-09BF1EE0630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F9846B3-7B14-7BCC-B4BC-DA58FA5DEFF8}"/>
              </a:ext>
            </a:extLst>
          </p:cNvPr>
          <p:cNvSpPr>
            <a:spLocks noGrp="1"/>
          </p:cNvSpPr>
          <p:nvPr>
            <p:ph type="body" idx="1"/>
          </p:nvPr>
        </p:nvSpPr>
        <p:spPr/>
        <p:txBody>
          <a:bodyPr/>
          <a:lstStyle/>
          <a:p>
            <a:r>
              <a:rPr lang="en-GB" b="1" dirty="0"/>
              <a:t>Slide 8: True – it helps them to be camouflaged against possible predators.</a:t>
            </a:r>
            <a:endParaRPr lang="en-US" b="1" dirty="0"/>
          </a:p>
          <a:p>
            <a:endParaRPr lang="en-US" b="1" dirty="0"/>
          </a:p>
        </p:txBody>
      </p:sp>
      <p:sp>
        <p:nvSpPr>
          <p:cNvPr id="4" name="Slide Number Placeholder 3">
            <a:extLst>
              <a:ext uri="{FF2B5EF4-FFF2-40B4-BE49-F238E27FC236}">
                <a16:creationId xmlns:a16="http://schemas.microsoft.com/office/drawing/2014/main" id="{B99BA6DE-123E-2ACC-1750-A8EF49F0E58D}"/>
              </a:ext>
            </a:extLst>
          </p:cNvPr>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2291553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E739B-B733-BA0E-83A6-5B674E3FE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F7117-068A-7A1F-B93B-3C9244FA383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61B5921-6C72-E2C4-407F-4F4CCE6D15DA}"/>
              </a:ext>
            </a:extLst>
          </p:cNvPr>
          <p:cNvSpPr>
            <a:spLocks noGrp="1"/>
          </p:cNvSpPr>
          <p:nvPr>
            <p:ph type="body" idx="1"/>
          </p:nvPr>
        </p:nvSpPr>
        <p:spPr/>
        <p:txBody>
          <a:bodyPr/>
          <a:lstStyle/>
          <a:p>
            <a:pPr algn="l"/>
            <a:r>
              <a:rPr lang="en-GB" b="1" dirty="0"/>
              <a:t>Slide 9: </a:t>
            </a:r>
            <a:r>
              <a:rPr lang="en-GB" sz="1200" b="1" dirty="0">
                <a:solidFill>
                  <a:schemeClr val="bg1"/>
                </a:solidFill>
                <a:latin typeface="Century Gothic" panose="020B0502020202020204" pitchFamily="34" charset="0"/>
              </a:rPr>
              <a:t>How far away can a lion’s roar be heard?</a:t>
            </a:r>
          </a:p>
          <a:p>
            <a:pPr algn="ctr"/>
            <a:endParaRPr lang="en-GB" sz="1200" b="1" dirty="0">
              <a:solidFill>
                <a:schemeClr val="bg1"/>
              </a:solidFill>
              <a:latin typeface="Century Gothic" panose="020B0502020202020204" pitchFamily="34" charset="0"/>
            </a:endParaRPr>
          </a:p>
          <a:p>
            <a:pPr marL="914400" indent="-914400">
              <a:buFont typeface="+mj-lt"/>
              <a:buAutoNum type="alphaLcPeriod"/>
            </a:pPr>
            <a:r>
              <a:rPr lang="en-GB" sz="1200" b="1" dirty="0">
                <a:solidFill>
                  <a:schemeClr val="bg1"/>
                </a:solidFill>
                <a:latin typeface="Century Gothic" panose="020B0502020202020204" pitchFamily="34" charset="0"/>
              </a:rPr>
              <a:t>2km</a:t>
            </a:r>
          </a:p>
          <a:p>
            <a:pPr marL="914400" indent="-914400">
              <a:buFont typeface="+mj-lt"/>
              <a:buAutoNum type="alphaLcPeriod"/>
            </a:pPr>
            <a:r>
              <a:rPr lang="en-GB" sz="1200" b="1" dirty="0">
                <a:solidFill>
                  <a:schemeClr val="bg1"/>
                </a:solidFill>
                <a:latin typeface="Century Gothic" panose="020B0502020202020204" pitchFamily="34" charset="0"/>
              </a:rPr>
              <a:t>8km</a:t>
            </a:r>
          </a:p>
          <a:p>
            <a:endParaRPr lang="en-US" b="1" dirty="0"/>
          </a:p>
          <a:p>
            <a:endParaRPr lang="en-US" b="1" dirty="0"/>
          </a:p>
        </p:txBody>
      </p:sp>
      <p:sp>
        <p:nvSpPr>
          <p:cNvPr id="4" name="Slide Number Placeholder 3">
            <a:extLst>
              <a:ext uri="{FF2B5EF4-FFF2-40B4-BE49-F238E27FC236}">
                <a16:creationId xmlns:a16="http://schemas.microsoft.com/office/drawing/2014/main" id="{9607313A-B7DC-A824-D0D2-365408E769D4}"/>
              </a:ext>
            </a:extLst>
          </p:cNvPr>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86442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slideLayout" Target="../slideLayouts/slideLayout1.xml"/><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83279-870457579_small">
            <a:hlinkClick r:id="" action="ppaction://media"/>
            <a:extLst>
              <a:ext uri="{FF2B5EF4-FFF2-40B4-BE49-F238E27FC236}">
                <a16:creationId xmlns:a16="http://schemas.microsoft.com/office/drawing/2014/main" id="{202BB831-74A8-FA29-C75C-6B7054BB334D}"/>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r="24817"/>
          <a:stretch>
            <a:fillRect/>
          </a:stretch>
        </p:blipFill>
        <p:spPr>
          <a:xfrm>
            <a:off x="5353" y="20712"/>
            <a:ext cx="9138647" cy="6837287"/>
          </a:xfrm>
          <a:prstGeom prst="rect">
            <a:avLst/>
          </a:prstGeom>
        </p:spPr>
      </p:pic>
      <p:sp>
        <p:nvSpPr>
          <p:cNvPr id="11" name="TextBox 10">
            <a:extLst>
              <a:ext uri="{FF2B5EF4-FFF2-40B4-BE49-F238E27FC236}">
                <a16:creationId xmlns:a16="http://schemas.microsoft.com/office/drawing/2014/main" id="{66B5E165-2999-07FC-A4B7-E507E84FCCA0}"/>
              </a:ext>
            </a:extLst>
          </p:cNvPr>
          <p:cNvSpPr txBox="1">
            <a:spLocks noChangeArrowheads="1"/>
          </p:cNvSpPr>
          <p:nvPr/>
        </p:nvSpPr>
        <p:spPr bwMode="auto">
          <a:xfrm>
            <a:off x="5724128" y="65514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All 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15" name="Graphic 14" descr="Storytelling with solid fill">
            <a:extLst>
              <a:ext uri="{FF2B5EF4-FFF2-40B4-BE49-F238E27FC236}">
                <a16:creationId xmlns:a16="http://schemas.microsoft.com/office/drawing/2014/main" id="{EAE0665F-6153-D1B2-4222-9E7F5E2A6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9428" y="1268760"/>
            <a:ext cx="1965143" cy="1965143"/>
          </a:xfrm>
          <a:prstGeom prst="rect">
            <a:avLst/>
          </a:prstGeom>
        </p:spPr>
      </p:pic>
      <p:pic>
        <p:nvPicPr>
          <p:cNvPr id="2" name="Graphic 1" descr="Thought bubble with solid fill">
            <a:extLst>
              <a:ext uri="{FF2B5EF4-FFF2-40B4-BE49-F238E27FC236}">
                <a16:creationId xmlns:a16="http://schemas.microsoft.com/office/drawing/2014/main" id="{E8BDD7B8-9154-B6B2-C9E2-3016D4145A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63955" y="2251331"/>
            <a:ext cx="2181167" cy="2181167"/>
          </a:xfrm>
          <a:prstGeom prst="rect">
            <a:avLst/>
          </a:prstGeom>
        </p:spPr>
      </p:pic>
      <p:grpSp>
        <p:nvGrpSpPr>
          <p:cNvPr id="7" name="Group 6">
            <a:extLst>
              <a:ext uri="{FF2B5EF4-FFF2-40B4-BE49-F238E27FC236}">
                <a16:creationId xmlns:a16="http://schemas.microsoft.com/office/drawing/2014/main" id="{CF29B7FA-B02A-1A84-499B-93A01536B60E}"/>
              </a:ext>
            </a:extLst>
          </p:cNvPr>
          <p:cNvGrpSpPr/>
          <p:nvPr/>
        </p:nvGrpSpPr>
        <p:grpSpPr>
          <a:xfrm>
            <a:off x="568857" y="2000828"/>
            <a:ext cx="2856344" cy="2856344"/>
            <a:chOff x="568857" y="2000828"/>
            <a:chExt cx="2856344" cy="2856344"/>
          </a:xfrm>
        </p:grpSpPr>
        <p:pic>
          <p:nvPicPr>
            <p:cNvPr id="5" name="Graphic 2" descr="Magnifying glass with solid fill">
              <a:extLst>
                <a:ext uri="{FF2B5EF4-FFF2-40B4-BE49-F238E27FC236}">
                  <a16:creationId xmlns:a16="http://schemas.microsoft.com/office/drawing/2014/main" id="{5724473C-F7FE-6777-2B02-BF8F1F197775}"/>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68857" y="2000828"/>
              <a:ext cx="2856344" cy="2856344"/>
            </a:xfrm>
            <a:prstGeom prst="rect">
              <a:avLst/>
            </a:prstGeom>
          </p:spPr>
        </p:pic>
        <p:pic>
          <p:nvPicPr>
            <p:cNvPr id="4" name="Graphic 3" descr="Lion with solid fill">
              <a:extLst>
                <a:ext uri="{FF2B5EF4-FFF2-40B4-BE49-F238E27FC236}">
                  <a16:creationId xmlns:a16="http://schemas.microsoft.com/office/drawing/2014/main" id="{52DE850F-FE6B-96B5-5B2C-04D4E1092EE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43608" y="2492896"/>
              <a:ext cx="1228561" cy="1228561"/>
            </a:xfrm>
            <a:prstGeom prst="rect">
              <a:avLst/>
            </a:prstGeom>
          </p:spPr>
        </p:pic>
      </p:grpSp>
    </p:spTree>
    <p:extLst>
      <p:ext uri="{BB962C8B-B14F-4D97-AF65-F5344CB8AC3E}">
        <p14:creationId xmlns:p14="http://schemas.microsoft.com/office/powerpoint/2010/main" val="1882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43"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repeatCount="indefinite" fill="hold" display="0">
                  <p:stCondLst>
                    <p:cond delay="indefinite"/>
                  </p:stCondLst>
                </p:cTn>
                <p:tgtEl>
                  <p:spTgt spid="6"/>
                </p:tgtEl>
              </p:cMediaNode>
            </p:video>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40A83-77F0-B78A-4760-D02EAFAA18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8DA781C-D0A5-4557-12CA-72E550E898EB}"/>
              </a:ext>
            </a:extLst>
          </p:cNvPr>
          <p:cNvSpPr txBox="1"/>
          <p:nvPr/>
        </p:nvSpPr>
        <p:spPr>
          <a:xfrm>
            <a:off x="4860032" y="1166843"/>
            <a:ext cx="3960440" cy="5262979"/>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How far away can a lion’s roar be heard?</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chemeClr val="bg1"/>
                </a:solidFill>
                <a:latin typeface="Century Gothic" panose="020B0502020202020204" pitchFamily="34" charset="0"/>
              </a:rPr>
              <a:t>2km</a:t>
            </a:r>
          </a:p>
          <a:p>
            <a:pPr marL="914400" indent="-914400">
              <a:buFont typeface="+mj-lt"/>
              <a:buAutoNum type="alphaLcPeriod"/>
            </a:pPr>
            <a:r>
              <a:rPr lang="en-GB" sz="4800" b="1" dirty="0">
                <a:solidFill>
                  <a:srgbClr val="FFFF00"/>
                </a:solidFill>
                <a:latin typeface="Century Gothic" panose="020B0502020202020204" pitchFamily="34" charset="0"/>
              </a:rPr>
              <a:t>8km</a:t>
            </a:r>
          </a:p>
        </p:txBody>
      </p:sp>
      <p:pic>
        <p:nvPicPr>
          <p:cNvPr id="3" name="Picture 2" descr="A lion yawning with its mouth open&#10;&#10;AI-generated content may be incorrect.">
            <a:extLst>
              <a:ext uri="{FF2B5EF4-FFF2-40B4-BE49-F238E27FC236}">
                <a16:creationId xmlns:a16="http://schemas.microsoft.com/office/drawing/2014/main" id="{1F57BA8F-273A-E80F-9C80-B9137E8641D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644008" cy="6858000"/>
          </a:xfrm>
          <a:prstGeom prst="rect">
            <a:avLst/>
          </a:prstGeom>
        </p:spPr>
      </p:pic>
    </p:spTree>
    <p:extLst>
      <p:ext uri="{BB962C8B-B14F-4D97-AF65-F5344CB8AC3E}">
        <p14:creationId xmlns:p14="http://schemas.microsoft.com/office/powerpoint/2010/main" val="25720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C51AC-1220-6E56-817A-9B967543BA7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0FAF94-B01A-8D4A-6FA2-47E81A81D539}"/>
              </a:ext>
            </a:extLst>
          </p:cNvPr>
          <p:cNvSpPr txBox="1"/>
          <p:nvPr/>
        </p:nvSpPr>
        <p:spPr>
          <a:xfrm>
            <a:off x="4860032" y="1166843"/>
            <a:ext cx="3960440" cy="4524315"/>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The Swahili word for lion is ‘nala’.</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chemeClr val="bg1"/>
                </a:solidFill>
                <a:latin typeface="Century Gothic" panose="020B0502020202020204" pitchFamily="34" charset="0"/>
              </a:rPr>
              <a:t>True</a:t>
            </a:r>
          </a:p>
          <a:p>
            <a:pPr marL="914400" indent="-914400">
              <a:buFont typeface="+mj-lt"/>
              <a:buAutoNum type="alphaLcPeriod"/>
            </a:pPr>
            <a:r>
              <a:rPr lang="en-GB" sz="4800" b="1" dirty="0">
                <a:solidFill>
                  <a:schemeClr val="bg1"/>
                </a:solidFill>
                <a:latin typeface="Century Gothic" panose="020B0502020202020204" pitchFamily="34" charset="0"/>
              </a:rPr>
              <a:t>False</a:t>
            </a:r>
          </a:p>
        </p:txBody>
      </p:sp>
      <p:pic>
        <p:nvPicPr>
          <p:cNvPr id="5" name="Picture 4" descr="A lion standing next to a tree&#10;&#10;AI-generated content may be incorrect.">
            <a:extLst>
              <a:ext uri="{FF2B5EF4-FFF2-40B4-BE49-F238E27FC236}">
                <a16:creationId xmlns:a16="http://schemas.microsoft.com/office/drawing/2014/main" id="{11DB06DD-349B-55D4-EA0D-0CCED6C262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0214" cy="6858000"/>
          </a:xfrm>
          <a:prstGeom prst="rect">
            <a:avLst/>
          </a:prstGeom>
        </p:spPr>
      </p:pic>
    </p:spTree>
    <p:extLst>
      <p:ext uri="{BB962C8B-B14F-4D97-AF65-F5344CB8AC3E}">
        <p14:creationId xmlns:p14="http://schemas.microsoft.com/office/powerpoint/2010/main" val="61706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B42A-1FE6-B137-2809-321D9FE7DA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7CB651-5B77-E30A-76E6-7610FC1E559C}"/>
              </a:ext>
            </a:extLst>
          </p:cNvPr>
          <p:cNvSpPr txBox="1"/>
          <p:nvPr/>
        </p:nvSpPr>
        <p:spPr>
          <a:xfrm>
            <a:off x="4860032" y="1166843"/>
            <a:ext cx="3960440" cy="4524315"/>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The Swahili word for lion is ‘nala’.</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chemeClr val="bg1"/>
                </a:solidFill>
                <a:latin typeface="Century Gothic" panose="020B0502020202020204" pitchFamily="34" charset="0"/>
              </a:rPr>
              <a:t>True</a:t>
            </a:r>
          </a:p>
          <a:p>
            <a:pPr marL="914400" indent="-914400">
              <a:buFont typeface="+mj-lt"/>
              <a:buAutoNum type="alphaLcPeriod"/>
            </a:pPr>
            <a:r>
              <a:rPr lang="en-GB" sz="4800" b="1" dirty="0">
                <a:solidFill>
                  <a:srgbClr val="FFFF00"/>
                </a:solidFill>
                <a:latin typeface="Century Gothic" panose="020B0502020202020204" pitchFamily="34" charset="0"/>
              </a:rPr>
              <a:t>False</a:t>
            </a:r>
          </a:p>
        </p:txBody>
      </p:sp>
      <p:pic>
        <p:nvPicPr>
          <p:cNvPr id="5" name="Picture 4" descr="A lion standing next to a tree&#10;&#10;AI-generated content may be incorrect.">
            <a:extLst>
              <a:ext uri="{FF2B5EF4-FFF2-40B4-BE49-F238E27FC236}">
                <a16:creationId xmlns:a16="http://schemas.microsoft.com/office/drawing/2014/main" id="{CA181783-6747-5394-5B04-DD6EB33351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0214" cy="6858000"/>
          </a:xfrm>
          <a:prstGeom prst="rect">
            <a:avLst/>
          </a:prstGeom>
        </p:spPr>
      </p:pic>
    </p:spTree>
    <p:extLst>
      <p:ext uri="{BB962C8B-B14F-4D97-AF65-F5344CB8AC3E}">
        <p14:creationId xmlns:p14="http://schemas.microsoft.com/office/powerpoint/2010/main" val="235182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A05CD-206B-7A0F-5C01-1195307773E7}"/>
            </a:ext>
          </a:extLst>
        </p:cNvPr>
        <p:cNvGrpSpPr/>
        <p:nvPr/>
      </p:nvGrpSpPr>
      <p:grpSpPr>
        <a:xfrm>
          <a:off x="0" y="0"/>
          <a:ext cx="0" cy="0"/>
          <a:chOff x="0" y="0"/>
          <a:chExt cx="0" cy="0"/>
        </a:xfrm>
      </p:grpSpPr>
      <p:pic>
        <p:nvPicPr>
          <p:cNvPr id="2" name="Picture 1" descr="A close up of a lion's face&#10;&#10;AI-generated content may be incorrect.">
            <a:extLst>
              <a:ext uri="{FF2B5EF4-FFF2-40B4-BE49-F238E27FC236}">
                <a16:creationId xmlns:a16="http://schemas.microsoft.com/office/drawing/2014/main" id="{68503DB5-71CB-4069-2AF0-FD71B91B3C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35781"/>
            <a:ext cx="9144000" cy="5786438"/>
          </a:xfrm>
          <a:prstGeom prst="rect">
            <a:avLst/>
          </a:prstGeom>
        </p:spPr>
      </p:pic>
      <p:sp>
        <p:nvSpPr>
          <p:cNvPr id="4" name="TextBox 3">
            <a:extLst>
              <a:ext uri="{FF2B5EF4-FFF2-40B4-BE49-F238E27FC236}">
                <a16:creationId xmlns:a16="http://schemas.microsoft.com/office/drawing/2014/main" id="{EB3E3720-ADB2-7144-57E3-B65F7CEAF75F}"/>
              </a:ext>
            </a:extLst>
          </p:cNvPr>
          <p:cNvSpPr txBox="1"/>
          <p:nvPr/>
        </p:nvSpPr>
        <p:spPr>
          <a:xfrm>
            <a:off x="467544" y="1536174"/>
            <a:ext cx="3600400" cy="3785652"/>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Where do lions live?</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chemeClr val="bg1"/>
                </a:solidFill>
                <a:latin typeface="Century Gothic" panose="020B0502020202020204" pitchFamily="34" charset="0"/>
              </a:rPr>
              <a:t>Africa</a:t>
            </a:r>
          </a:p>
          <a:p>
            <a:pPr marL="914400" indent="-914400">
              <a:buFont typeface="+mj-lt"/>
              <a:buAutoNum type="alphaLcPeriod"/>
            </a:pPr>
            <a:r>
              <a:rPr lang="en-GB" sz="4800" b="1" dirty="0">
                <a:solidFill>
                  <a:schemeClr val="bg1"/>
                </a:solidFill>
                <a:latin typeface="Century Gothic" panose="020B0502020202020204" pitchFamily="34" charset="0"/>
              </a:rPr>
              <a:t>Asia</a:t>
            </a:r>
          </a:p>
        </p:txBody>
      </p:sp>
    </p:spTree>
    <p:extLst>
      <p:ext uri="{BB962C8B-B14F-4D97-AF65-F5344CB8AC3E}">
        <p14:creationId xmlns:p14="http://schemas.microsoft.com/office/powerpoint/2010/main" val="299676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08BFE-1FC0-BEED-187F-716146461B06}"/>
            </a:ext>
          </a:extLst>
        </p:cNvPr>
        <p:cNvGrpSpPr/>
        <p:nvPr/>
      </p:nvGrpSpPr>
      <p:grpSpPr>
        <a:xfrm>
          <a:off x="0" y="0"/>
          <a:ext cx="0" cy="0"/>
          <a:chOff x="0" y="0"/>
          <a:chExt cx="0" cy="0"/>
        </a:xfrm>
      </p:grpSpPr>
      <p:pic>
        <p:nvPicPr>
          <p:cNvPr id="2" name="Picture 1" descr="A close up of a lion's face&#10;&#10;AI-generated content may be incorrect.">
            <a:extLst>
              <a:ext uri="{FF2B5EF4-FFF2-40B4-BE49-F238E27FC236}">
                <a16:creationId xmlns:a16="http://schemas.microsoft.com/office/drawing/2014/main" id="{EF46ABF0-0F3D-ED14-CF38-EA2B67A7EF5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35781"/>
            <a:ext cx="9144000" cy="5786438"/>
          </a:xfrm>
          <a:prstGeom prst="rect">
            <a:avLst/>
          </a:prstGeom>
        </p:spPr>
      </p:pic>
      <p:sp>
        <p:nvSpPr>
          <p:cNvPr id="4" name="TextBox 3">
            <a:extLst>
              <a:ext uri="{FF2B5EF4-FFF2-40B4-BE49-F238E27FC236}">
                <a16:creationId xmlns:a16="http://schemas.microsoft.com/office/drawing/2014/main" id="{ECB24835-F965-425B-6C8E-67953B3DF258}"/>
              </a:ext>
            </a:extLst>
          </p:cNvPr>
          <p:cNvSpPr txBox="1"/>
          <p:nvPr/>
        </p:nvSpPr>
        <p:spPr>
          <a:xfrm>
            <a:off x="467544" y="1536174"/>
            <a:ext cx="3600400" cy="3785652"/>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Where do lions live?</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rgbClr val="FFFF00"/>
                </a:solidFill>
                <a:latin typeface="Century Gothic" panose="020B0502020202020204" pitchFamily="34" charset="0"/>
              </a:rPr>
              <a:t>Africa</a:t>
            </a:r>
          </a:p>
          <a:p>
            <a:pPr marL="914400" indent="-914400">
              <a:buFont typeface="+mj-lt"/>
              <a:buAutoNum type="alphaLcPeriod"/>
            </a:pPr>
            <a:r>
              <a:rPr lang="en-GB" sz="4800" b="1" dirty="0">
                <a:solidFill>
                  <a:srgbClr val="FFFF00"/>
                </a:solidFill>
                <a:latin typeface="Century Gothic" panose="020B0502020202020204" pitchFamily="34" charset="0"/>
              </a:rPr>
              <a:t>Asia</a:t>
            </a:r>
          </a:p>
        </p:txBody>
      </p:sp>
    </p:spTree>
    <p:extLst>
      <p:ext uri="{BB962C8B-B14F-4D97-AF65-F5344CB8AC3E}">
        <p14:creationId xmlns:p14="http://schemas.microsoft.com/office/powerpoint/2010/main" val="359727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on and cub on a rock&#10;&#10;AI-generated content may be incorrect.">
            <a:extLst>
              <a:ext uri="{FF2B5EF4-FFF2-40B4-BE49-F238E27FC236}">
                <a16:creationId xmlns:a16="http://schemas.microsoft.com/office/drawing/2014/main" id="{46CFA7DA-A780-5816-E461-22578E0D91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2191"/>
            <a:ext cx="9144000" cy="6093619"/>
          </a:xfrm>
          <a:prstGeom prst="rect">
            <a:avLst/>
          </a:prstGeom>
          <a:ln>
            <a:solidFill>
              <a:schemeClr val="bg1"/>
            </a:solidFill>
          </a:ln>
        </p:spPr>
      </p:pic>
    </p:spTree>
    <p:extLst>
      <p:ext uri="{BB962C8B-B14F-4D97-AF65-F5344CB8AC3E}">
        <p14:creationId xmlns:p14="http://schemas.microsoft.com/office/powerpoint/2010/main" val="284511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982F6-8E37-7521-2C54-8E13B6FA81F1}"/>
            </a:ext>
          </a:extLst>
        </p:cNvPr>
        <p:cNvGrpSpPr/>
        <p:nvPr/>
      </p:nvGrpSpPr>
      <p:grpSpPr>
        <a:xfrm>
          <a:off x="0" y="0"/>
          <a:ext cx="0" cy="0"/>
          <a:chOff x="0" y="0"/>
          <a:chExt cx="0" cy="0"/>
        </a:xfrm>
      </p:grpSpPr>
      <p:pic>
        <p:nvPicPr>
          <p:cNvPr id="2" name="Picture 1" descr="A person sitting in a cave with a lion&#10;&#10;AI-generated content may be incorrect.">
            <a:extLst>
              <a:ext uri="{FF2B5EF4-FFF2-40B4-BE49-F238E27FC236}">
                <a16:creationId xmlns:a16="http://schemas.microsoft.com/office/drawing/2014/main" id="{4B4B1404-E051-D3B9-CBC5-1749CA95CE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093619"/>
          </a:xfrm>
          <a:prstGeom prst="rect">
            <a:avLst/>
          </a:prstGeom>
        </p:spPr>
      </p:pic>
      <p:sp>
        <p:nvSpPr>
          <p:cNvPr id="4" name="TextBox 3">
            <a:extLst>
              <a:ext uri="{FF2B5EF4-FFF2-40B4-BE49-F238E27FC236}">
                <a16:creationId xmlns:a16="http://schemas.microsoft.com/office/drawing/2014/main" id="{E45C97DA-521B-14B9-74D4-25087C6F9EA0}"/>
              </a:ext>
            </a:extLst>
          </p:cNvPr>
          <p:cNvSpPr txBox="1"/>
          <p:nvPr/>
        </p:nvSpPr>
        <p:spPr>
          <a:xfrm>
            <a:off x="0" y="593467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Daniel and the lions</a:t>
            </a:r>
          </a:p>
        </p:txBody>
      </p:sp>
    </p:spTree>
    <p:extLst>
      <p:ext uri="{BB962C8B-B14F-4D97-AF65-F5344CB8AC3E}">
        <p14:creationId xmlns:p14="http://schemas.microsoft.com/office/powerpoint/2010/main" val="3528664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92F83C7-FF9E-5D85-8A57-100EA24F26C1}"/>
              </a:ext>
            </a:extLst>
          </p:cNvPr>
          <p:cNvPicPr>
            <a:picLocks noChangeAspect="1"/>
          </p:cNvPicPr>
          <p:nvPr/>
        </p:nvPicPr>
        <p:blipFill>
          <a:blip r:embed="rId3"/>
          <a:stretch>
            <a:fillRect/>
          </a:stretch>
        </p:blipFill>
        <p:spPr>
          <a:xfrm>
            <a:off x="-15347" y="-22650"/>
            <a:ext cx="9159347" cy="6869510"/>
          </a:xfrm>
          <a:prstGeom prst="rect">
            <a:avLst/>
          </a:prstGeom>
        </p:spPr>
      </p:pic>
    </p:spTree>
    <p:extLst>
      <p:ext uri="{BB962C8B-B14F-4D97-AF65-F5344CB8AC3E}">
        <p14:creationId xmlns:p14="http://schemas.microsoft.com/office/powerpoint/2010/main" val="197115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E8E95E8-1A0E-0F8F-2BAD-41A781F5C547}"/>
              </a:ext>
            </a:extLst>
          </p:cNvPr>
          <p:cNvPicPr>
            <a:picLocks noChangeAspect="1"/>
          </p:cNvPicPr>
          <p:nvPr/>
        </p:nvPicPr>
        <p:blipFill>
          <a:blip r:embed="rId3"/>
          <a:stretch>
            <a:fillRect/>
          </a:stretch>
        </p:blipFill>
        <p:spPr>
          <a:xfrm>
            <a:off x="0" y="-21332"/>
            <a:ext cx="9200885" cy="6900664"/>
          </a:xfrm>
          <a:prstGeom prst="rect">
            <a:avLst/>
          </a:prstGeom>
        </p:spPr>
      </p:pic>
    </p:spTree>
    <p:extLst>
      <p:ext uri="{BB962C8B-B14F-4D97-AF65-F5344CB8AC3E}">
        <p14:creationId xmlns:p14="http://schemas.microsoft.com/office/powerpoint/2010/main" val="32142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A30A4E7-D42D-4CEA-1F37-47AE3781E904}"/>
              </a:ext>
            </a:extLst>
          </p:cNvPr>
          <p:cNvPicPr>
            <a:picLocks noChangeAspect="1"/>
          </p:cNvPicPr>
          <p:nvPr/>
        </p:nvPicPr>
        <p:blipFill>
          <a:blip r:embed="rId3"/>
          <a:stretch>
            <a:fillRect/>
          </a:stretch>
        </p:blipFill>
        <p:spPr>
          <a:xfrm>
            <a:off x="-28443" y="-21332"/>
            <a:ext cx="9200885" cy="6900664"/>
          </a:xfrm>
          <a:prstGeom prst="rect">
            <a:avLst/>
          </a:prstGeom>
        </p:spPr>
      </p:pic>
    </p:spTree>
    <p:extLst>
      <p:ext uri="{BB962C8B-B14F-4D97-AF65-F5344CB8AC3E}">
        <p14:creationId xmlns:p14="http://schemas.microsoft.com/office/powerpoint/2010/main" val="301700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07504" y="4987042"/>
            <a:ext cx="8928992" cy="1754326"/>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…we bring our thoughts and our hearts into this sacred space.</a:t>
            </a:r>
          </a:p>
        </p:txBody>
      </p:sp>
      <p:pic>
        <p:nvPicPr>
          <p:cNvPr id="2" name="Picture 1" descr="A heart carved in a tree&#10;&#10;AI-generated content may be incorrect.">
            <a:extLst>
              <a:ext uri="{FF2B5EF4-FFF2-40B4-BE49-F238E27FC236}">
                <a16:creationId xmlns:a16="http://schemas.microsoft.com/office/drawing/2014/main" id="{4BE894D9-9644-A156-344E-982A9A73CF4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801" y="620688"/>
            <a:ext cx="9144000" cy="3888432"/>
          </a:xfrm>
          <a:prstGeom prst="rect">
            <a:avLst/>
          </a:prstGeom>
        </p:spPr>
      </p:pic>
      <p:pic>
        <p:nvPicPr>
          <p:cNvPr id="5" name="Picture 4" descr="A couple kissing under a blue heart shaped cloud&#10;&#10;AI-generated content may be incorrect.">
            <a:extLst>
              <a:ext uri="{FF2B5EF4-FFF2-40B4-BE49-F238E27FC236}">
                <a16:creationId xmlns:a16="http://schemas.microsoft.com/office/drawing/2014/main" id="{F6CD310F-B6FE-EB7E-2D9B-8BC0854894B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670" y="332656"/>
            <a:ext cx="9144000" cy="4325094"/>
          </a:xfrm>
          <a:prstGeom prst="rect">
            <a:avLst/>
          </a:prstGeom>
        </p:spPr>
      </p:pic>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6AD66D0-B2A1-CC22-337A-F37902CDD01B}"/>
              </a:ext>
            </a:extLst>
          </p:cNvPr>
          <p:cNvPicPr>
            <a:picLocks noChangeAspect="1"/>
          </p:cNvPicPr>
          <p:nvPr/>
        </p:nvPicPr>
        <p:blipFill>
          <a:blip r:embed="rId3"/>
          <a:stretch>
            <a:fillRect/>
          </a:stretch>
        </p:blipFill>
        <p:spPr>
          <a:xfrm>
            <a:off x="8926" y="0"/>
            <a:ext cx="9200885" cy="6900664"/>
          </a:xfrm>
          <a:prstGeom prst="rect">
            <a:avLst/>
          </a:prstGeom>
        </p:spPr>
      </p:pic>
    </p:spTree>
    <p:extLst>
      <p:ext uri="{BB962C8B-B14F-4D97-AF65-F5344CB8AC3E}">
        <p14:creationId xmlns:p14="http://schemas.microsoft.com/office/powerpoint/2010/main" val="110141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349909B-91AC-505F-B7B6-DA24CA0BA808}"/>
              </a:ext>
            </a:extLst>
          </p:cNvPr>
          <p:cNvPicPr>
            <a:picLocks noChangeAspect="1"/>
          </p:cNvPicPr>
          <p:nvPr/>
        </p:nvPicPr>
        <p:blipFill>
          <a:blip r:embed="rId3"/>
          <a:stretch>
            <a:fillRect/>
          </a:stretch>
        </p:blipFill>
        <p:spPr>
          <a:xfrm>
            <a:off x="0" y="14672"/>
            <a:ext cx="9144000" cy="6858000"/>
          </a:xfrm>
          <a:prstGeom prst="rect">
            <a:avLst/>
          </a:prstGeom>
        </p:spPr>
      </p:pic>
    </p:spTree>
    <p:extLst>
      <p:ext uri="{BB962C8B-B14F-4D97-AF65-F5344CB8AC3E}">
        <p14:creationId xmlns:p14="http://schemas.microsoft.com/office/powerpoint/2010/main" val="407512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0E1D378-38B7-F1C3-CEF9-CF3B22A2836A}"/>
              </a:ext>
            </a:extLst>
          </p:cNvPr>
          <p:cNvPicPr>
            <a:picLocks noChangeAspect="1"/>
          </p:cNvPicPr>
          <p:nvPr/>
        </p:nvPicPr>
        <p:blipFill>
          <a:blip r:embed="rId3"/>
          <a:stretch>
            <a:fillRect/>
          </a:stretch>
        </p:blipFill>
        <p:spPr>
          <a:xfrm>
            <a:off x="0" y="0"/>
            <a:ext cx="9200885" cy="6900664"/>
          </a:xfrm>
          <a:prstGeom prst="rect">
            <a:avLst/>
          </a:prstGeom>
        </p:spPr>
      </p:pic>
    </p:spTree>
    <p:extLst>
      <p:ext uri="{BB962C8B-B14F-4D97-AF65-F5344CB8AC3E}">
        <p14:creationId xmlns:p14="http://schemas.microsoft.com/office/powerpoint/2010/main" val="191235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78E19-E5FB-F0A3-3ADE-1E9298CD8A2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0395693-401F-8F55-E3E4-8D6EA271C5D8}"/>
              </a:ext>
            </a:extLst>
          </p:cNvPr>
          <p:cNvPicPr>
            <a:picLocks noChangeAspect="1"/>
          </p:cNvPicPr>
          <p:nvPr/>
        </p:nvPicPr>
        <p:blipFill>
          <a:blip r:embed="rId3"/>
          <a:stretch>
            <a:fillRect/>
          </a:stretch>
        </p:blipFill>
        <p:spPr>
          <a:xfrm>
            <a:off x="0" y="-21332"/>
            <a:ext cx="9200885" cy="6900664"/>
          </a:xfrm>
          <a:prstGeom prst="rect">
            <a:avLst/>
          </a:prstGeom>
        </p:spPr>
      </p:pic>
    </p:spTree>
    <p:extLst>
      <p:ext uri="{BB962C8B-B14F-4D97-AF65-F5344CB8AC3E}">
        <p14:creationId xmlns:p14="http://schemas.microsoft.com/office/powerpoint/2010/main" val="1305282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B0192-3599-59CF-CDF1-DCE28DCDD04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4E15D49-2FF0-1BA6-BAF4-A9AAF4B42BB5}"/>
              </a:ext>
            </a:extLst>
          </p:cNvPr>
          <p:cNvPicPr>
            <a:picLocks noChangeAspect="1"/>
          </p:cNvPicPr>
          <p:nvPr/>
        </p:nvPicPr>
        <p:blipFill>
          <a:blip r:embed="rId3"/>
          <a:stretch>
            <a:fillRect/>
          </a:stretch>
        </p:blipFill>
        <p:spPr>
          <a:xfrm flipH="1">
            <a:off x="-15347" y="-22650"/>
            <a:ext cx="9159347" cy="6869510"/>
          </a:xfrm>
          <a:prstGeom prst="rect">
            <a:avLst/>
          </a:prstGeom>
        </p:spPr>
      </p:pic>
    </p:spTree>
    <p:extLst>
      <p:ext uri="{BB962C8B-B14F-4D97-AF65-F5344CB8AC3E}">
        <p14:creationId xmlns:p14="http://schemas.microsoft.com/office/powerpoint/2010/main" val="1145209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153F9-B1B0-9B79-3704-C301D7E8F92B}"/>
            </a:ext>
          </a:extLst>
        </p:cNvPr>
        <p:cNvGrpSpPr/>
        <p:nvPr/>
      </p:nvGrpSpPr>
      <p:grpSpPr>
        <a:xfrm>
          <a:off x="0" y="0"/>
          <a:ext cx="0" cy="0"/>
          <a:chOff x="0" y="0"/>
          <a:chExt cx="0" cy="0"/>
        </a:xfrm>
      </p:grpSpPr>
      <p:pic>
        <p:nvPicPr>
          <p:cNvPr id="2" name="Picture 1" descr="A group of stars on a black background&#10;&#10;AI-generated content may be incorrect.">
            <a:extLst>
              <a:ext uri="{FF2B5EF4-FFF2-40B4-BE49-F238E27FC236}">
                <a16:creationId xmlns:a16="http://schemas.microsoft.com/office/drawing/2014/main" id="{299DB6A3-9B5F-768C-CA08-02B6F837CEB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876256"/>
          </a:xfrm>
          <a:prstGeom prst="rect">
            <a:avLst/>
          </a:prstGeom>
        </p:spPr>
      </p:pic>
      <p:sp>
        <p:nvSpPr>
          <p:cNvPr id="3" name="TextBox 2">
            <a:extLst>
              <a:ext uri="{FF2B5EF4-FFF2-40B4-BE49-F238E27FC236}">
                <a16:creationId xmlns:a16="http://schemas.microsoft.com/office/drawing/2014/main" id="{FD855F83-D7C7-B0DD-9BA5-03416FF176A0}"/>
              </a:ext>
            </a:extLst>
          </p:cNvPr>
          <p:cNvSpPr txBox="1"/>
          <p:nvPr/>
        </p:nvSpPr>
        <p:spPr>
          <a:xfrm>
            <a:off x="719572" y="1628507"/>
            <a:ext cx="7704856" cy="3600986"/>
          </a:xfrm>
          <a:prstGeom prst="rect">
            <a:avLst/>
          </a:prstGeom>
          <a:solidFill>
            <a:schemeClr val="tx1">
              <a:alpha val="62000"/>
            </a:schemeClr>
          </a:solidFill>
        </p:spPr>
        <p:txBody>
          <a:bodyPr wrap="square" rtlCol="0">
            <a:spAutoFit/>
          </a:bodyPr>
          <a:lstStyle/>
          <a:p>
            <a:pPr algn="ctr"/>
            <a:r>
              <a:rPr lang="en-GB" sz="4000" b="1" dirty="0">
                <a:solidFill>
                  <a:schemeClr val="bg1"/>
                </a:solidFill>
                <a:latin typeface="Century Gothic" panose="020B0502020202020204" pitchFamily="34" charset="0"/>
              </a:rPr>
              <a:t>…wise people will shine like the brightness of the sky. Those who teach others to live right will shine like stars forever and ever.</a:t>
            </a:r>
          </a:p>
          <a:p>
            <a:pPr algn="ctr"/>
            <a:r>
              <a:rPr lang="en-GB" sz="2800" b="1" i="1" dirty="0">
                <a:solidFill>
                  <a:schemeClr val="bg1"/>
                </a:solidFill>
                <a:latin typeface="Century Gothic" panose="020B0502020202020204" pitchFamily="34" charset="0"/>
              </a:rPr>
              <a:t>Daniel 12:3</a:t>
            </a:r>
          </a:p>
        </p:txBody>
      </p:sp>
    </p:spTree>
    <p:extLst>
      <p:ext uri="{BB962C8B-B14F-4D97-AF65-F5344CB8AC3E}">
        <p14:creationId xmlns:p14="http://schemas.microsoft.com/office/powerpoint/2010/main" val="41237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44555-4781-2EDE-8005-DEE8420C569E}"/>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C46697C-91DD-E035-D0EA-D851AC1D7565}"/>
              </a:ext>
            </a:extLst>
          </p:cNvPr>
          <p:cNvSpPr/>
          <p:nvPr/>
        </p:nvSpPr>
        <p:spPr>
          <a:xfrm>
            <a:off x="4752528" y="1005576"/>
            <a:ext cx="4391472" cy="4846848"/>
          </a:xfrm>
          <a:prstGeom prst="roundRect">
            <a:avLst/>
          </a:prstGeom>
          <a:solidFill>
            <a:schemeClr val="tx1">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spcAft>
                <a:spcPts val="0"/>
              </a:spcAft>
              <a:defRPr/>
            </a:pPr>
            <a:r>
              <a:rPr lang="en-GB" sz="2600" b="1" dirty="0">
                <a:solidFill>
                  <a:schemeClr val="bg1"/>
                </a:solidFill>
                <a:latin typeface="Century Gothic" panose="020B0502020202020204" pitchFamily="34" charset="0"/>
                <a:ea typeface="MS PGothic" panose="020B0600070205080204" pitchFamily="34" charset="-128"/>
              </a:rPr>
              <a:t>….I wonder what we might have learned from Daniel’s actions about how to live, or about being wise?....</a:t>
            </a:r>
          </a:p>
          <a:p>
            <a:pPr lvl="0" algn="ctr" fontAlgn="auto">
              <a:spcAft>
                <a:spcPts val="0"/>
              </a:spcAft>
              <a:defRPr/>
            </a:pPr>
            <a:r>
              <a:rPr lang="en-GB" sz="2600" b="1" dirty="0">
                <a:solidFill>
                  <a:schemeClr val="bg1"/>
                </a:solidFill>
                <a:latin typeface="Century Gothic" panose="020B0502020202020204" pitchFamily="34" charset="0"/>
                <a:ea typeface="MS PGothic" panose="020B0600070205080204" pitchFamily="34" charset="-128"/>
              </a:rPr>
              <a:t>….I wonder what you think most helped Daniel to stand out?.... </a:t>
            </a:r>
          </a:p>
          <a:p>
            <a:pPr lvl="0" algn="ctr" fontAlgn="auto">
              <a:spcAft>
                <a:spcPts val="0"/>
              </a:spcAft>
              <a:defRPr/>
            </a:pPr>
            <a:r>
              <a:rPr lang="en-GB" sz="2600" b="1" dirty="0">
                <a:solidFill>
                  <a:schemeClr val="bg1"/>
                </a:solidFill>
                <a:latin typeface="Century Gothic" panose="020B0502020202020204" pitchFamily="34" charset="0"/>
                <a:ea typeface="MS PGothic" panose="020B0600070205080204" pitchFamily="34" charset="-128"/>
              </a:rPr>
              <a:t>….I wonder how our school’s vision and values might help us to be more like Daniel?....</a:t>
            </a:r>
          </a:p>
        </p:txBody>
      </p:sp>
      <p:pic>
        <p:nvPicPr>
          <p:cNvPr id="3" name="Picture 2">
            <a:extLst>
              <a:ext uri="{FF2B5EF4-FFF2-40B4-BE49-F238E27FC236}">
                <a16:creationId xmlns:a16="http://schemas.microsoft.com/office/drawing/2014/main" id="{23DF786D-BB8A-5BD9-8F26-F884AC9A13A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8384"/>
            <a:ext cx="4752528" cy="6900664"/>
          </a:xfrm>
          <a:prstGeom prst="rect">
            <a:avLst/>
          </a:prstGeom>
        </p:spPr>
      </p:pic>
      <p:sp>
        <p:nvSpPr>
          <p:cNvPr id="4" name="TextBox 3">
            <a:extLst>
              <a:ext uri="{FF2B5EF4-FFF2-40B4-BE49-F238E27FC236}">
                <a16:creationId xmlns:a16="http://schemas.microsoft.com/office/drawing/2014/main" id="{3D8FB6EA-A2A2-24AC-EEF4-D1BA9807ECA9}"/>
              </a:ext>
            </a:extLst>
          </p:cNvPr>
          <p:cNvSpPr txBox="1"/>
          <p:nvPr/>
        </p:nvSpPr>
        <p:spPr>
          <a:xfrm>
            <a:off x="0" y="230929"/>
            <a:ext cx="4752528" cy="769441"/>
          </a:xfrm>
          <a:prstGeom prst="rect">
            <a:avLst/>
          </a:prstGeom>
          <a:solidFill>
            <a:schemeClr val="tx1">
              <a:alpha val="53000"/>
            </a:schemeClr>
          </a:solidFill>
        </p:spPr>
        <p:txBody>
          <a:bodyPr wrap="square" rtlCol="0">
            <a:spAutoFit/>
          </a:bodyPr>
          <a:lstStyle/>
          <a:p>
            <a:pPr algn="ctr"/>
            <a:r>
              <a:rPr lang="en-GB" sz="4400" b="1" dirty="0">
                <a:solidFill>
                  <a:schemeClr val="bg1"/>
                </a:solidFill>
                <a:latin typeface="Century Gothic" panose="020B0502020202020204" pitchFamily="34" charset="0"/>
              </a:rPr>
              <a:t>‘Shine like stars’</a:t>
            </a:r>
          </a:p>
        </p:txBody>
      </p:sp>
    </p:spTree>
    <p:extLst>
      <p:ext uri="{BB962C8B-B14F-4D97-AF65-F5344CB8AC3E}">
        <p14:creationId xmlns:p14="http://schemas.microsoft.com/office/powerpoint/2010/main" val="363977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sky with stars&#10;&#10;AI-generated content may be incorrect.">
            <a:extLst>
              <a:ext uri="{FF2B5EF4-FFF2-40B4-BE49-F238E27FC236}">
                <a16:creationId xmlns:a16="http://schemas.microsoft.com/office/drawing/2014/main" id="{12A62BF1-4A07-8D6B-BDEF-A625FCAF432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0088"/>
            <a:ext cx="9144000" cy="6876256"/>
          </a:xfrm>
          <a:prstGeom prst="rect">
            <a:avLst/>
          </a:prstGeom>
        </p:spPr>
      </p:pic>
      <p:sp>
        <p:nvSpPr>
          <p:cNvPr id="3" name="TextBox 2">
            <a:extLst>
              <a:ext uri="{FF2B5EF4-FFF2-40B4-BE49-F238E27FC236}">
                <a16:creationId xmlns:a16="http://schemas.microsoft.com/office/drawing/2014/main" id="{FFF5F669-C380-22F5-2A0D-7D697BC74CDB}"/>
              </a:ext>
            </a:extLst>
          </p:cNvPr>
          <p:cNvSpPr txBox="1"/>
          <p:nvPr/>
        </p:nvSpPr>
        <p:spPr>
          <a:xfrm>
            <a:off x="719572" y="2807876"/>
            <a:ext cx="7704856" cy="1200329"/>
          </a:xfrm>
          <a:prstGeom prst="rect">
            <a:avLst/>
          </a:prstGeom>
          <a:solidFill>
            <a:schemeClr val="tx1">
              <a:alpha val="30000"/>
            </a:schemeClr>
          </a:solidFill>
        </p:spPr>
        <p:txBody>
          <a:bodyPr wrap="square" rtlCol="0">
            <a:spAutoFit/>
          </a:bodyPr>
          <a:lstStyle/>
          <a:p>
            <a:pPr algn="ctr"/>
            <a:r>
              <a:rPr lang="en-GB" sz="7200" b="1" dirty="0">
                <a:solidFill>
                  <a:schemeClr val="bg1"/>
                </a:solidFill>
                <a:latin typeface="Century Gothic" panose="020B0502020202020204" pitchFamily="34" charset="0"/>
              </a:rPr>
              <a:t>Help us to shine!</a:t>
            </a:r>
          </a:p>
        </p:txBody>
      </p:sp>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16A19-D9C6-6E04-3C1D-62A1F47392E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163B516-D705-67E6-76A7-638E97DADC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0533" y="342038"/>
            <a:ext cx="4211960" cy="3158970"/>
          </a:xfrm>
          <a:prstGeom prst="rect">
            <a:avLst/>
          </a:prstGeom>
          <a:ln>
            <a:solidFill>
              <a:schemeClr val="bg1"/>
            </a:solidFill>
          </a:ln>
        </p:spPr>
      </p:pic>
      <p:pic>
        <p:nvPicPr>
          <p:cNvPr id="3" name="Picture 2">
            <a:extLst>
              <a:ext uri="{FF2B5EF4-FFF2-40B4-BE49-F238E27FC236}">
                <a16:creationId xmlns:a16="http://schemas.microsoft.com/office/drawing/2014/main" id="{821985BC-DD88-6CA0-8FD9-2745867EE2E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5536" y="340415"/>
            <a:ext cx="3888432" cy="3158970"/>
          </a:xfrm>
          <a:prstGeom prst="rect">
            <a:avLst/>
          </a:prstGeom>
          <a:ln>
            <a:solidFill>
              <a:schemeClr val="bg1"/>
            </a:solidFill>
          </a:ln>
        </p:spPr>
      </p:pic>
      <p:pic>
        <p:nvPicPr>
          <p:cNvPr id="7" name="Picture 6">
            <a:extLst>
              <a:ext uri="{FF2B5EF4-FFF2-40B4-BE49-F238E27FC236}">
                <a16:creationId xmlns:a16="http://schemas.microsoft.com/office/drawing/2014/main" id="{6E939B7F-E243-C5D1-621B-1CFEF89A2AE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7138" y="3789040"/>
            <a:ext cx="3936438" cy="2808312"/>
          </a:xfrm>
          <a:prstGeom prst="rect">
            <a:avLst/>
          </a:prstGeom>
          <a:ln>
            <a:solidFill>
              <a:schemeClr val="bg1"/>
            </a:solidFill>
          </a:ln>
        </p:spPr>
      </p:pic>
      <p:pic>
        <p:nvPicPr>
          <p:cNvPr id="8" name="Picture 2">
            <a:extLst>
              <a:ext uri="{FF2B5EF4-FFF2-40B4-BE49-F238E27FC236}">
                <a16:creationId xmlns:a16="http://schemas.microsoft.com/office/drawing/2014/main" id="{BEF6D655-A400-A312-07DA-9EAAE8A4599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600534" y="3825044"/>
            <a:ext cx="4211959" cy="2772308"/>
          </a:xfrm>
          <a:prstGeom prst="rect">
            <a:avLst/>
          </a:prstGeom>
          <a:ln>
            <a:solidFill>
              <a:schemeClr val="bg1"/>
            </a:solidFill>
          </a:ln>
        </p:spPr>
      </p:pic>
    </p:spTree>
    <p:extLst>
      <p:ext uri="{BB962C8B-B14F-4D97-AF65-F5344CB8AC3E}">
        <p14:creationId xmlns:p14="http://schemas.microsoft.com/office/powerpoint/2010/main" val="373415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7D113-D2DE-4546-B9F4-B5BA8CEF6E0D}"/>
            </a:ext>
          </a:extLst>
        </p:cNvPr>
        <p:cNvGrpSpPr/>
        <p:nvPr/>
      </p:nvGrpSpPr>
      <p:grpSpPr>
        <a:xfrm>
          <a:off x="0" y="0"/>
          <a:ext cx="0" cy="0"/>
          <a:chOff x="0" y="0"/>
          <a:chExt cx="0" cy="0"/>
        </a:xfrm>
      </p:grpSpPr>
      <p:pic>
        <p:nvPicPr>
          <p:cNvPr id="5" name="Picture 4" descr="A colorful sky with stars&#10;&#10;AI-generated content may be incorrect.">
            <a:extLst>
              <a:ext uri="{FF2B5EF4-FFF2-40B4-BE49-F238E27FC236}">
                <a16:creationId xmlns:a16="http://schemas.microsoft.com/office/drawing/2014/main" id="{30CBFDAF-7CC8-BF2B-7B14-2EBCD2074D3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0088"/>
            <a:ext cx="9144000" cy="6876256"/>
          </a:xfrm>
          <a:prstGeom prst="rect">
            <a:avLst/>
          </a:prstGeom>
        </p:spPr>
      </p:pic>
      <p:sp>
        <p:nvSpPr>
          <p:cNvPr id="3" name="TextBox 2">
            <a:extLst>
              <a:ext uri="{FF2B5EF4-FFF2-40B4-BE49-F238E27FC236}">
                <a16:creationId xmlns:a16="http://schemas.microsoft.com/office/drawing/2014/main" id="{C4E3E0EF-F119-FF02-6907-10CA01A1586F}"/>
              </a:ext>
            </a:extLst>
          </p:cNvPr>
          <p:cNvSpPr txBox="1"/>
          <p:nvPr/>
        </p:nvSpPr>
        <p:spPr>
          <a:xfrm>
            <a:off x="719572" y="2807876"/>
            <a:ext cx="7704856" cy="1200329"/>
          </a:xfrm>
          <a:prstGeom prst="rect">
            <a:avLst/>
          </a:prstGeom>
          <a:solidFill>
            <a:schemeClr val="tx1">
              <a:alpha val="30000"/>
            </a:schemeClr>
          </a:solidFill>
        </p:spPr>
        <p:txBody>
          <a:bodyPr wrap="square" rtlCol="0">
            <a:spAutoFit/>
          </a:bodyPr>
          <a:lstStyle/>
          <a:p>
            <a:pPr algn="ctr"/>
            <a:r>
              <a:rPr lang="en-GB" sz="7200" b="1" dirty="0">
                <a:solidFill>
                  <a:schemeClr val="bg1"/>
                </a:solidFill>
                <a:latin typeface="Century Gothic" panose="020B0502020202020204" pitchFamily="34" charset="0"/>
              </a:rPr>
              <a:t>Help us to shine!</a:t>
            </a:r>
          </a:p>
        </p:txBody>
      </p:sp>
    </p:spTree>
    <p:extLst>
      <p:ext uri="{BB962C8B-B14F-4D97-AF65-F5344CB8AC3E}">
        <p14:creationId xmlns:p14="http://schemas.microsoft.com/office/powerpoint/2010/main" val="335876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1CF4D-1DD4-2BE6-F008-4E065A8F281C}"/>
            </a:ext>
          </a:extLst>
        </p:cNvPr>
        <p:cNvGrpSpPr/>
        <p:nvPr/>
      </p:nvGrpSpPr>
      <p:grpSpPr>
        <a:xfrm>
          <a:off x="0" y="0"/>
          <a:ext cx="0" cy="0"/>
          <a:chOff x="0" y="0"/>
          <a:chExt cx="0" cy="0"/>
        </a:xfrm>
      </p:grpSpPr>
      <p:pic>
        <p:nvPicPr>
          <p:cNvPr id="2" name="Picture 1" descr="A person sitting in a cave with a lion&#10;&#10;AI-generated content may be incorrect.">
            <a:extLst>
              <a:ext uri="{FF2B5EF4-FFF2-40B4-BE49-F238E27FC236}">
                <a16:creationId xmlns:a16="http://schemas.microsoft.com/office/drawing/2014/main" id="{71219016-F831-8601-AD0F-17FCB0B746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093619"/>
          </a:xfrm>
          <a:prstGeom prst="rect">
            <a:avLst/>
          </a:prstGeom>
        </p:spPr>
      </p:pic>
      <p:sp>
        <p:nvSpPr>
          <p:cNvPr id="4" name="TextBox 3">
            <a:extLst>
              <a:ext uri="{FF2B5EF4-FFF2-40B4-BE49-F238E27FC236}">
                <a16:creationId xmlns:a16="http://schemas.microsoft.com/office/drawing/2014/main" id="{E4CFC7BF-D94E-A312-1A5D-8BEA3171C6EB}"/>
              </a:ext>
            </a:extLst>
          </p:cNvPr>
          <p:cNvSpPr txBox="1"/>
          <p:nvPr/>
        </p:nvSpPr>
        <p:spPr>
          <a:xfrm>
            <a:off x="0" y="5934670"/>
            <a:ext cx="9144000" cy="923330"/>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Shine like stars!</a:t>
            </a:r>
          </a:p>
        </p:txBody>
      </p:sp>
    </p:spTree>
    <p:extLst>
      <p:ext uri="{BB962C8B-B14F-4D97-AF65-F5344CB8AC3E}">
        <p14:creationId xmlns:p14="http://schemas.microsoft.com/office/powerpoint/2010/main" val="73830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A9B1-5834-A4E3-FDAA-DC5890B06D9A}"/>
            </a:ext>
          </a:extLst>
        </p:cNvPr>
        <p:cNvGrpSpPr/>
        <p:nvPr/>
      </p:nvGrpSpPr>
      <p:grpSpPr>
        <a:xfrm>
          <a:off x="0" y="0"/>
          <a:ext cx="0" cy="0"/>
          <a:chOff x="0" y="0"/>
          <a:chExt cx="0" cy="0"/>
        </a:xfrm>
      </p:grpSpPr>
      <p:pic>
        <p:nvPicPr>
          <p:cNvPr id="3" name="Picture 2" descr="Chalk on the ground with words&#10;&#10;AI-generated content may be incorrect.">
            <a:extLst>
              <a:ext uri="{FF2B5EF4-FFF2-40B4-BE49-F238E27FC236}">
                <a16:creationId xmlns:a16="http://schemas.microsoft.com/office/drawing/2014/main" id="{BACB885D-72FD-3C53-8713-D647D37DC32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980728"/>
            <a:ext cx="9144000" cy="4896544"/>
          </a:xfrm>
          <a:prstGeom prst="rect">
            <a:avLst/>
          </a:prstGeom>
          <a:ln>
            <a:solidFill>
              <a:schemeClr val="bg1"/>
            </a:solidFill>
          </a:ln>
        </p:spPr>
      </p:pic>
    </p:spTree>
    <p:extLst>
      <p:ext uri="{BB962C8B-B14F-4D97-AF65-F5344CB8AC3E}">
        <p14:creationId xmlns:p14="http://schemas.microsoft.com/office/powerpoint/2010/main" val="3296518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C4A83-76D7-0B52-794A-0DD23BB774C2}"/>
            </a:ext>
          </a:extLst>
        </p:cNvPr>
        <p:cNvGrpSpPr/>
        <p:nvPr/>
      </p:nvGrpSpPr>
      <p:grpSpPr>
        <a:xfrm>
          <a:off x="0" y="0"/>
          <a:ext cx="0" cy="0"/>
          <a:chOff x="0" y="0"/>
          <a:chExt cx="0" cy="0"/>
        </a:xfrm>
      </p:grpSpPr>
      <p:pic>
        <p:nvPicPr>
          <p:cNvPr id="4" name="Picture 3" descr="A colorful sky with stars&#10;&#10;AI-generated content may be incorrect.">
            <a:extLst>
              <a:ext uri="{FF2B5EF4-FFF2-40B4-BE49-F238E27FC236}">
                <a16:creationId xmlns:a16="http://schemas.microsoft.com/office/drawing/2014/main" id="{E1AF8EEF-4524-2404-98B5-0072997EF1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0088"/>
            <a:ext cx="9144000" cy="6876256"/>
          </a:xfrm>
          <a:prstGeom prst="rect">
            <a:avLst/>
          </a:prstGeom>
        </p:spPr>
      </p:pic>
      <p:sp>
        <p:nvSpPr>
          <p:cNvPr id="5" name="TextBox 4">
            <a:extLst>
              <a:ext uri="{FF2B5EF4-FFF2-40B4-BE49-F238E27FC236}">
                <a16:creationId xmlns:a16="http://schemas.microsoft.com/office/drawing/2014/main" id="{A4FBD4F1-D63C-BC09-9CDE-8DF03C3B8037}"/>
              </a:ext>
            </a:extLst>
          </p:cNvPr>
          <p:cNvSpPr txBox="1"/>
          <p:nvPr/>
        </p:nvSpPr>
        <p:spPr>
          <a:xfrm>
            <a:off x="719572" y="2807876"/>
            <a:ext cx="7704856" cy="1200329"/>
          </a:xfrm>
          <a:prstGeom prst="rect">
            <a:avLst/>
          </a:prstGeom>
          <a:solidFill>
            <a:schemeClr val="tx1">
              <a:alpha val="30000"/>
            </a:schemeClr>
          </a:solidFill>
        </p:spPr>
        <p:txBody>
          <a:bodyPr wrap="square" rtlCol="0">
            <a:spAutoFit/>
          </a:bodyPr>
          <a:lstStyle/>
          <a:p>
            <a:pPr algn="ctr"/>
            <a:r>
              <a:rPr lang="en-GB" sz="7200" b="1" dirty="0">
                <a:solidFill>
                  <a:schemeClr val="bg1"/>
                </a:solidFill>
                <a:latin typeface="Century Gothic" panose="020B0502020202020204" pitchFamily="34" charset="0"/>
              </a:rPr>
              <a:t>Help us to shine!</a:t>
            </a:r>
          </a:p>
        </p:txBody>
      </p:sp>
    </p:spTree>
    <p:extLst>
      <p:ext uri="{BB962C8B-B14F-4D97-AF65-F5344CB8AC3E}">
        <p14:creationId xmlns:p14="http://schemas.microsoft.com/office/powerpoint/2010/main" val="26043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ilhouette of two women making a heart with their hands&#10;&#10;AI-generated content may be incorrect.">
            <a:extLst>
              <a:ext uri="{FF2B5EF4-FFF2-40B4-BE49-F238E27FC236}">
                <a16:creationId xmlns:a16="http://schemas.microsoft.com/office/drawing/2014/main" id="{1301DE66-2464-6B4F-C29A-1CE388DF42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04" y="368660"/>
            <a:ext cx="9184608" cy="6120680"/>
          </a:xfrm>
          <a:prstGeom prst="rect">
            <a:avLst/>
          </a:prstGeom>
          <a:ln>
            <a:solidFill>
              <a:schemeClr val="bg1"/>
            </a:solidFill>
          </a:ln>
        </p:spPr>
      </p:pic>
    </p:spTree>
    <p:extLst>
      <p:ext uri="{BB962C8B-B14F-4D97-AF65-F5344CB8AC3E}">
        <p14:creationId xmlns:p14="http://schemas.microsoft.com/office/powerpoint/2010/main" val="24800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C47E1-7A99-B758-1966-EDE5D9FE4E20}"/>
            </a:ext>
          </a:extLst>
        </p:cNvPr>
        <p:cNvGrpSpPr/>
        <p:nvPr/>
      </p:nvGrpSpPr>
      <p:grpSpPr>
        <a:xfrm>
          <a:off x="0" y="0"/>
          <a:ext cx="0" cy="0"/>
          <a:chOff x="0" y="0"/>
          <a:chExt cx="0" cy="0"/>
        </a:xfrm>
      </p:grpSpPr>
      <p:pic>
        <p:nvPicPr>
          <p:cNvPr id="4" name="Picture 3" descr="A colorful sky with stars&#10;&#10;AI-generated content may be incorrect.">
            <a:extLst>
              <a:ext uri="{FF2B5EF4-FFF2-40B4-BE49-F238E27FC236}">
                <a16:creationId xmlns:a16="http://schemas.microsoft.com/office/drawing/2014/main" id="{D05D78BD-256A-EDC0-8D14-68ADC76358C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0088"/>
            <a:ext cx="9144000" cy="6876256"/>
          </a:xfrm>
          <a:prstGeom prst="rect">
            <a:avLst/>
          </a:prstGeom>
        </p:spPr>
      </p:pic>
      <p:sp>
        <p:nvSpPr>
          <p:cNvPr id="5" name="TextBox 4">
            <a:extLst>
              <a:ext uri="{FF2B5EF4-FFF2-40B4-BE49-F238E27FC236}">
                <a16:creationId xmlns:a16="http://schemas.microsoft.com/office/drawing/2014/main" id="{88D5D39D-EC00-0BA0-D31E-3473AC7C4891}"/>
              </a:ext>
            </a:extLst>
          </p:cNvPr>
          <p:cNvSpPr txBox="1"/>
          <p:nvPr/>
        </p:nvSpPr>
        <p:spPr>
          <a:xfrm>
            <a:off x="719572" y="2807876"/>
            <a:ext cx="7704856" cy="1200329"/>
          </a:xfrm>
          <a:prstGeom prst="rect">
            <a:avLst/>
          </a:prstGeom>
          <a:solidFill>
            <a:schemeClr val="tx1">
              <a:alpha val="30000"/>
            </a:schemeClr>
          </a:solidFill>
        </p:spPr>
        <p:txBody>
          <a:bodyPr wrap="square" rtlCol="0">
            <a:spAutoFit/>
          </a:bodyPr>
          <a:lstStyle/>
          <a:p>
            <a:pPr algn="ctr"/>
            <a:r>
              <a:rPr lang="en-GB" sz="7200" b="1" dirty="0">
                <a:solidFill>
                  <a:schemeClr val="bg1"/>
                </a:solidFill>
                <a:latin typeface="Century Gothic" panose="020B0502020202020204" pitchFamily="34" charset="0"/>
              </a:rPr>
              <a:t>Help us to shine!</a:t>
            </a:r>
          </a:p>
        </p:txBody>
      </p:sp>
    </p:spTree>
    <p:extLst>
      <p:ext uri="{BB962C8B-B14F-4D97-AF65-F5344CB8AC3E}">
        <p14:creationId xmlns:p14="http://schemas.microsoft.com/office/powerpoint/2010/main" val="322272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ght box with colorful text&#10;&#10;AI-generated content may be incorrect.">
            <a:extLst>
              <a:ext uri="{FF2B5EF4-FFF2-40B4-BE49-F238E27FC236}">
                <a16:creationId xmlns:a16="http://schemas.microsoft.com/office/drawing/2014/main" id="{02BAEB97-79FE-56E1-D83F-28B82141078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897483"/>
            <a:ext cx="9144000" cy="5063034"/>
          </a:xfrm>
          <a:prstGeom prst="rect">
            <a:avLst/>
          </a:prstGeom>
          <a:ln>
            <a:solidFill>
              <a:schemeClr val="bg1"/>
            </a:solidFill>
          </a:ln>
        </p:spPr>
      </p:pic>
    </p:spTree>
    <p:extLst>
      <p:ext uri="{BB962C8B-B14F-4D97-AF65-F5344CB8AC3E}">
        <p14:creationId xmlns:p14="http://schemas.microsoft.com/office/powerpoint/2010/main" val="34262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53AA-704B-08B0-1F9D-C852B7A0B491}"/>
            </a:ext>
          </a:extLst>
        </p:cNvPr>
        <p:cNvGrpSpPr/>
        <p:nvPr/>
      </p:nvGrpSpPr>
      <p:grpSpPr>
        <a:xfrm>
          <a:off x="0" y="0"/>
          <a:ext cx="0" cy="0"/>
          <a:chOff x="0" y="0"/>
          <a:chExt cx="0" cy="0"/>
        </a:xfrm>
      </p:grpSpPr>
      <p:pic>
        <p:nvPicPr>
          <p:cNvPr id="4" name="Picture 3" descr="A colorful sky with stars&#10;&#10;AI-generated content may be incorrect.">
            <a:extLst>
              <a:ext uri="{FF2B5EF4-FFF2-40B4-BE49-F238E27FC236}">
                <a16:creationId xmlns:a16="http://schemas.microsoft.com/office/drawing/2014/main" id="{C5B7C078-1CCB-91FD-C528-99C9132EDF1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30088"/>
            <a:ext cx="9144000" cy="6876256"/>
          </a:xfrm>
          <a:prstGeom prst="rect">
            <a:avLst/>
          </a:prstGeom>
        </p:spPr>
      </p:pic>
      <p:sp>
        <p:nvSpPr>
          <p:cNvPr id="5" name="TextBox 4">
            <a:extLst>
              <a:ext uri="{FF2B5EF4-FFF2-40B4-BE49-F238E27FC236}">
                <a16:creationId xmlns:a16="http://schemas.microsoft.com/office/drawing/2014/main" id="{E206751D-D945-8138-AE7B-FF9626B296BE}"/>
              </a:ext>
            </a:extLst>
          </p:cNvPr>
          <p:cNvSpPr txBox="1"/>
          <p:nvPr/>
        </p:nvSpPr>
        <p:spPr>
          <a:xfrm>
            <a:off x="719572" y="2807876"/>
            <a:ext cx="7704856" cy="1200329"/>
          </a:xfrm>
          <a:prstGeom prst="rect">
            <a:avLst/>
          </a:prstGeom>
          <a:solidFill>
            <a:schemeClr val="tx1">
              <a:alpha val="30000"/>
            </a:schemeClr>
          </a:solidFill>
        </p:spPr>
        <p:txBody>
          <a:bodyPr wrap="square" rtlCol="0">
            <a:spAutoFit/>
          </a:bodyPr>
          <a:lstStyle/>
          <a:p>
            <a:pPr algn="ctr"/>
            <a:r>
              <a:rPr lang="en-GB" sz="7200" b="1" dirty="0">
                <a:solidFill>
                  <a:schemeClr val="bg1"/>
                </a:solidFill>
                <a:latin typeface="Century Gothic" panose="020B0502020202020204" pitchFamily="34" charset="0"/>
              </a:rPr>
              <a:t>Help us to shine!</a:t>
            </a:r>
          </a:p>
        </p:txBody>
      </p:sp>
    </p:spTree>
    <p:extLst>
      <p:ext uri="{BB962C8B-B14F-4D97-AF65-F5344CB8AC3E}">
        <p14:creationId xmlns:p14="http://schemas.microsoft.com/office/powerpoint/2010/main" val="398513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008975"/>
            <a:ext cx="8679468" cy="1804401"/>
          </a:xfrm>
          <a:prstGeom prst="rect">
            <a:avLst/>
          </a:prstGeom>
          <a:solidFill>
            <a:schemeClr val="tx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we shine like stars!</a:t>
            </a:r>
            <a:endParaRPr lang="en-GB"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4" name="Picture 3" descr="A star shaped light fixture&#10;&#10;AI-generated content may be incorrect.">
            <a:extLst>
              <a:ext uri="{FF2B5EF4-FFF2-40B4-BE49-F238E27FC236}">
                <a16:creationId xmlns:a16="http://schemas.microsoft.com/office/drawing/2014/main" id="{627F6D2E-959D-F20F-FC84-F85610F9C11C}"/>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2123728" y="510360"/>
            <a:ext cx="4896544" cy="41174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04D4-DFCD-1C12-1D53-92879EA8EEB6}"/>
            </a:ext>
          </a:extLst>
        </p:cNvPr>
        <p:cNvGrpSpPr/>
        <p:nvPr/>
      </p:nvGrpSpPr>
      <p:grpSpPr>
        <a:xfrm>
          <a:off x="0" y="0"/>
          <a:ext cx="0" cy="0"/>
          <a:chOff x="0" y="0"/>
          <a:chExt cx="0" cy="0"/>
        </a:xfrm>
      </p:grpSpPr>
      <p:sp>
        <p:nvSpPr>
          <p:cNvPr id="6" name="Free-form: Shape 5">
            <a:extLst>
              <a:ext uri="{FF2B5EF4-FFF2-40B4-BE49-F238E27FC236}">
                <a16:creationId xmlns:a16="http://schemas.microsoft.com/office/drawing/2014/main" id="{706BE3AE-3861-6151-12EB-6292D0E7B3A3}"/>
              </a:ext>
            </a:extLst>
          </p:cNvPr>
          <p:cNvSpPr/>
          <p:nvPr/>
        </p:nvSpPr>
        <p:spPr>
          <a:xfrm>
            <a:off x="2411135" y="1272510"/>
            <a:ext cx="2379013" cy="2368940"/>
          </a:xfrm>
          <a:custGeom>
            <a:avLst/>
            <a:gdLst>
              <a:gd name="csX0" fmla="*/ 2321308 w 2379013"/>
              <a:gd name="csY0" fmla="*/ 1042916 h 2368940"/>
              <a:gd name="csX1" fmla="*/ 2368713 w 2379013"/>
              <a:gd name="csY1" fmla="*/ 859220 h 2368940"/>
              <a:gd name="csX2" fmla="*/ 2214646 w 2379013"/>
              <a:gd name="csY2" fmla="*/ 752559 h 2368940"/>
              <a:gd name="csX3" fmla="*/ 1669485 w 2379013"/>
              <a:gd name="csY3" fmla="*/ 752559 h 2368940"/>
              <a:gd name="csX4" fmla="*/ 1515418 w 2379013"/>
              <a:gd name="csY4" fmla="*/ 639971 h 2368940"/>
              <a:gd name="csX5" fmla="*/ 1343574 w 2379013"/>
              <a:gd name="csY5" fmla="*/ 112587 h 2368940"/>
              <a:gd name="csX6" fmla="*/ 1189507 w 2379013"/>
              <a:gd name="csY6" fmla="*/ 0 h 2368940"/>
              <a:gd name="csX7" fmla="*/ 1035440 w 2379013"/>
              <a:gd name="csY7" fmla="*/ 112587 h 2368940"/>
              <a:gd name="csX8" fmla="*/ 863596 w 2379013"/>
              <a:gd name="csY8" fmla="*/ 639971 h 2368940"/>
              <a:gd name="csX9" fmla="*/ 709529 w 2379013"/>
              <a:gd name="csY9" fmla="*/ 752559 h 2368940"/>
              <a:gd name="csX10" fmla="*/ 164368 w 2379013"/>
              <a:gd name="csY10" fmla="*/ 752559 h 2368940"/>
              <a:gd name="csX11" fmla="*/ 10301 w 2379013"/>
              <a:gd name="csY11" fmla="*/ 859220 h 2368940"/>
              <a:gd name="csX12" fmla="*/ 57706 w 2379013"/>
              <a:gd name="csY12" fmla="*/ 1042916 h 2368940"/>
              <a:gd name="csX13" fmla="*/ 247327 w 2379013"/>
              <a:gd name="csY13" fmla="*/ 1214760 h 2368940"/>
              <a:gd name="csX14" fmla="*/ 490279 w 2379013"/>
              <a:gd name="csY14" fmla="*/ 1428084 h 2368940"/>
              <a:gd name="csX15" fmla="*/ 537685 w 2379013"/>
              <a:gd name="csY15" fmla="*/ 1505117 h 2368940"/>
              <a:gd name="csX16" fmla="*/ 537685 w 2379013"/>
              <a:gd name="csY16" fmla="*/ 1599928 h 2368940"/>
              <a:gd name="csX17" fmla="*/ 371766 w 2379013"/>
              <a:gd name="csY17" fmla="*/ 2156940 h 2368940"/>
              <a:gd name="csX18" fmla="*/ 431023 w 2379013"/>
              <a:gd name="csY18" fmla="*/ 2334710 h 2368940"/>
              <a:gd name="csX19" fmla="*/ 620644 w 2379013"/>
              <a:gd name="csY19" fmla="*/ 2340635 h 2368940"/>
              <a:gd name="csX20" fmla="*/ 1094696 w 2379013"/>
              <a:gd name="csY20" fmla="*/ 2008798 h 2368940"/>
              <a:gd name="csX21" fmla="*/ 1278392 w 2379013"/>
              <a:gd name="csY21" fmla="*/ 2008798 h 2368940"/>
              <a:gd name="csX22" fmla="*/ 1752445 w 2379013"/>
              <a:gd name="csY22" fmla="*/ 2340635 h 2368940"/>
              <a:gd name="csX23" fmla="*/ 1942066 w 2379013"/>
              <a:gd name="csY23" fmla="*/ 2334710 h 2368940"/>
              <a:gd name="csX24" fmla="*/ 2001322 w 2379013"/>
              <a:gd name="csY24" fmla="*/ 2156940 h 2368940"/>
              <a:gd name="csX25" fmla="*/ 1841329 w 2379013"/>
              <a:gd name="csY25" fmla="*/ 1599928 h 2368940"/>
              <a:gd name="csX26" fmla="*/ 1888735 w 2379013"/>
              <a:gd name="csY26" fmla="*/ 1428084 h 2368940"/>
              <a:gd name="csX27" fmla="*/ 2321308 w 2379013"/>
              <a:gd name="csY27" fmla="*/ 1042916 h 23689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2379013" h="2368940">
                <a:moveTo>
                  <a:pt x="2321308" y="1042916"/>
                </a:moveTo>
                <a:cubicBezTo>
                  <a:pt x="2374639" y="995511"/>
                  <a:pt x="2392416" y="924403"/>
                  <a:pt x="2368713" y="859220"/>
                </a:cubicBezTo>
                <a:cubicBezTo>
                  <a:pt x="2345010" y="794038"/>
                  <a:pt x="2285754" y="752559"/>
                  <a:pt x="2214646" y="752559"/>
                </a:cubicBezTo>
                <a:lnTo>
                  <a:pt x="1669485" y="752559"/>
                </a:lnTo>
                <a:cubicBezTo>
                  <a:pt x="1598377" y="752559"/>
                  <a:pt x="1539121" y="705153"/>
                  <a:pt x="1515418" y="639971"/>
                </a:cubicBezTo>
                <a:lnTo>
                  <a:pt x="1343574" y="112587"/>
                </a:lnTo>
                <a:cubicBezTo>
                  <a:pt x="1319871" y="47405"/>
                  <a:pt x="1260615" y="0"/>
                  <a:pt x="1189507" y="0"/>
                </a:cubicBezTo>
                <a:cubicBezTo>
                  <a:pt x="1118399" y="0"/>
                  <a:pt x="1059142" y="47405"/>
                  <a:pt x="1035440" y="112587"/>
                </a:cubicBezTo>
                <a:lnTo>
                  <a:pt x="863596" y="639971"/>
                </a:lnTo>
                <a:cubicBezTo>
                  <a:pt x="839893" y="705153"/>
                  <a:pt x="780637" y="752559"/>
                  <a:pt x="709529" y="752559"/>
                </a:cubicBezTo>
                <a:lnTo>
                  <a:pt x="164368" y="752559"/>
                </a:lnTo>
                <a:cubicBezTo>
                  <a:pt x="99186" y="752559"/>
                  <a:pt x="34004" y="794038"/>
                  <a:pt x="10301" y="859220"/>
                </a:cubicBezTo>
                <a:cubicBezTo>
                  <a:pt x="-13402" y="924403"/>
                  <a:pt x="4375" y="995511"/>
                  <a:pt x="57706" y="1042916"/>
                </a:cubicBezTo>
                <a:lnTo>
                  <a:pt x="247327" y="1214760"/>
                </a:lnTo>
                <a:lnTo>
                  <a:pt x="490279" y="1428084"/>
                </a:lnTo>
                <a:cubicBezTo>
                  <a:pt x="513982" y="1451786"/>
                  <a:pt x="531759" y="1475489"/>
                  <a:pt x="537685" y="1505117"/>
                </a:cubicBezTo>
                <a:cubicBezTo>
                  <a:pt x="543610" y="1534746"/>
                  <a:pt x="543610" y="1570300"/>
                  <a:pt x="537685" y="1599928"/>
                </a:cubicBezTo>
                <a:lnTo>
                  <a:pt x="371766" y="2156940"/>
                </a:lnTo>
                <a:cubicBezTo>
                  <a:pt x="348063" y="2222122"/>
                  <a:pt x="371766" y="2293230"/>
                  <a:pt x="431023" y="2334710"/>
                </a:cubicBezTo>
                <a:cubicBezTo>
                  <a:pt x="484354" y="2376189"/>
                  <a:pt x="561387" y="2376189"/>
                  <a:pt x="620644" y="2340635"/>
                </a:cubicBezTo>
                <a:lnTo>
                  <a:pt x="1094696" y="2008798"/>
                </a:lnTo>
                <a:cubicBezTo>
                  <a:pt x="1148027" y="1967319"/>
                  <a:pt x="1225061" y="1967319"/>
                  <a:pt x="1278392" y="2008798"/>
                </a:cubicBezTo>
                <a:lnTo>
                  <a:pt x="1752445" y="2340635"/>
                </a:lnTo>
                <a:cubicBezTo>
                  <a:pt x="1811701" y="2382115"/>
                  <a:pt x="1882809" y="2376189"/>
                  <a:pt x="1942066" y="2334710"/>
                </a:cubicBezTo>
                <a:cubicBezTo>
                  <a:pt x="1995396" y="2293230"/>
                  <a:pt x="2019099" y="2222122"/>
                  <a:pt x="2001322" y="2156940"/>
                </a:cubicBezTo>
                <a:lnTo>
                  <a:pt x="1841329" y="1599928"/>
                </a:lnTo>
                <a:cubicBezTo>
                  <a:pt x="1823552" y="1540671"/>
                  <a:pt x="1841329" y="1469563"/>
                  <a:pt x="1888735" y="1428084"/>
                </a:cubicBezTo>
                <a:lnTo>
                  <a:pt x="2321308" y="1042916"/>
                </a:lnTo>
                <a:close/>
              </a:path>
            </a:pathLst>
          </a:custGeom>
          <a:solidFill>
            <a:srgbClr val="FFFF00"/>
          </a:solidFill>
          <a:ln w="59234" cap="flat">
            <a:noFill/>
            <a:prstDash val="solid"/>
            <a:miter/>
          </a:ln>
        </p:spPr>
        <p:txBody>
          <a:bodyPr/>
          <a:lstStyle/>
          <a:p>
            <a:endParaRPr lang="en-GB" dirty="0"/>
          </a:p>
        </p:txBody>
      </p:sp>
      <p:sp>
        <p:nvSpPr>
          <p:cNvPr id="7" name="Free-form: Shape 6">
            <a:extLst>
              <a:ext uri="{FF2B5EF4-FFF2-40B4-BE49-F238E27FC236}">
                <a16:creationId xmlns:a16="http://schemas.microsoft.com/office/drawing/2014/main" id="{D2D23410-6DF5-AB14-0D78-70214131805D}"/>
              </a:ext>
            </a:extLst>
          </p:cNvPr>
          <p:cNvSpPr/>
          <p:nvPr/>
        </p:nvSpPr>
        <p:spPr>
          <a:xfrm>
            <a:off x="4908138" y="2339128"/>
            <a:ext cx="1888507" cy="1893247"/>
          </a:xfrm>
          <a:custGeom>
            <a:avLst/>
            <a:gdLst>
              <a:gd name="csX0" fmla="*/ 1844954 w 1888507"/>
              <a:gd name="csY0" fmla="*/ 835518 h 1893247"/>
              <a:gd name="csX1" fmla="*/ 1880508 w 1888507"/>
              <a:gd name="csY1" fmla="*/ 693302 h 1893247"/>
              <a:gd name="csX2" fmla="*/ 1761995 w 1888507"/>
              <a:gd name="csY2" fmla="*/ 604417 h 1893247"/>
              <a:gd name="csX3" fmla="*/ 1329421 w 1888507"/>
              <a:gd name="csY3" fmla="*/ 604417 h 1893247"/>
              <a:gd name="csX4" fmla="*/ 1204983 w 1888507"/>
              <a:gd name="csY4" fmla="*/ 515532 h 1893247"/>
              <a:gd name="csX5" fmla="*/ 1068692 w 1888507"/>
              <a:gd name="csY5" fmla="*/ 88885 h 1893247"/>
              <a:gd name="csX6" fmla="*/ 944254 w 1888507"/>
              <a:gd name="csY6" fmla="*/ 0 h 1893247"/>
              <a:gd name="csX7" fmla="*/ 819815 w 1888507"/>
              <a:gd name="csY7" fmla="*/ 88885 h 1893247"/>
              <a:gd name="csX8" fmla="*/ 683525 w 1888507"/>
              <a:gd name="csY8" fmla="*/ 515532 h 1893247"/>
              <a:gd name="csX9" fmla="*/ 559086 w 1888507"/>
              <a:gd name="csY9" fmla="*/ 604417 h 1893247"/>
              <a:gd name="csX10" fmla="*/ 126513 w 1888507"/>
              <a:gd name="csY10" fmla="*/ 604417 h 1893247"/>
              <a:gd name="csX11" fmla="*/ 8000 w 1888507"/>
              <a:gd name="csY11" fmla="*/ 693302 h 1893247"/>
              <a:gd name="csX12" fmla="*/ 43554 w 1888507"/>
              <a:gd name="csY12" fmla="*/ 835518 h 1893247"/>
              <a:gd name="csX13" fmla="*/ 197621 w 1888507"/>
              <a:gd name="csY13" fmla="*/ 971808 h 1893247"/>
              <a:gd name="csX14" fmla="*/ 393167 w 1888507"/>
              <a:gd name="csY14" fmla="*/ 1143652 h 1893247"/>
              <a:gd name="csX15" fmla="*/ 434647 w 1888507"/>
              <a:gd name="csY15" fmla="*/ 1208834 h 1893247"/>
              <a:gd name="csX16" fmla="*/ 434647 w 1888507"/>
              <a:gd name="csY16" fmla="*/ 1285868 h 1893247"/>
              <a:gd name="csX17" fmla="*/ 292431 w 1888507"/>
              <a:gd name="csY17" fmla="*/ 1724367 h 1893247"/>
              <a:gd name="csX18" fmla="*/ 339836 w 1888507"/>
              <a:gd name="csY18" fmla="*/ 1866582 h 1893247"/>
              <a:gd name="csX19" fmla="*/ 487978 w 1888507"/>
              <a:gd name="csY19" fmla="*/ 1866582 h 1893247"/>
              <a:gd name="csX20" fmla="*/ 867220 w 1888507"/>
              <a:gd name="csY20" fmla="*/ 1599928 h 1893247"/>
              <a:gd name="csX21" fmla="*/ 1015361 w 1888507"/>
              <a:gd name="csY21" fmla="*/ 1599928 h 1893247"/>
              <a:gd name="csX22" fmla="*/ 1394604 w 1888507"/>
              <a:gd name="csY22" fmla="*/ 1866582 h 1893247"/>
              <a:gd name="csX23" fmla="*/ 1548671 w 1888507"/>
              <a:gd name="csY23" fmla="*/ 1866582 h 1893247"/>
              <a:gd name="csX24" fmla="*/ 1596076 w 1888507"/>
              <a:gd name="csY24" fmla="*/ 1718441 h 1893247"/>
              <a:gd name="csX25" fmla="*/ 1465712 w 1888507"/>
              <a:gd name="csY25" fmla="*/ 1274017 h 1893247"/>
              <a:gd name="csX26" fmla="*/ 1507191 w 1888507"/>
              <a:gd name="csY26" fmla="*/ 1137727 h 1893247"/>
              <a:gd name="csX27" fmla="*/ 1844954 w 1888507"/>
              <a:gd name="csY27" fmla="*/ 835518 h 18932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1888507" h="1893247">
                <a:moveTo>
                  <a:pt x="1844954" y="835518"/>
                </a:moveTo>
                <a:cubicBezTo>
                  <a:pt x="1886433" y="799964"/>
                  <a:pt x="1898285" y="740707"/>
                  <a:pt x="1880508" y="693302"/>
                </a:cubicBezTo>
                <a:cubicBezTo>
                  <a:pt x="1862731" y="639971"/>
                  <a:pt x="1815325" y="610343"/>
                  <a:pt x="1761995" y="604417"/>
                </a:cubicBezTo>
                <a:lnTo>
                  <a:pt x="1329421" y="604417"/>
                </a:lnTo>
                <a:cubicBezTo>
                  <a:pt x="1276090" y="604417"/>
                  <a:pt x="1222759" y="568863"/>
                  <a:pt x="1204983" y="515532"/>
                </a:cubicBezTo>
                <a:lnTo>
                  <a:pt x="1068692" y="88885"/>
                </a:lnTo>
                <a:cubicBezTo>
                  <a:pt x="1050916" y="35554"/>
                  <a:pt x="1003510" y="0"/>
                  <a:pt x="944254" y="0"/>
                </a:cubicBezTo>
                <a:cubicBezTo>
                  <a:pt x="890923" y="0"/>
                  <a:pt x="837592" y="35554"/>
                  <a:pt x="819815" y="88885"/>
                </a:cubicBezTo>
                <a:lnTo>
                  <a:pt x="683525" y="515532"/>
                </a:lnTo>
                <a:cubicBezTo>
                  <a:pt x="665748" y="568863"/>
                  <a:pt x="618342" y="604417"/>
                  <a:pt x="559086" y="604417"/>
                </a:cubicBezTo>
                <a:lnTo>
                  <a:pt x="126513" y="604417"/>
                </a:lnTo>
                <a:cubicBezTo>
                  <a:pt x="73182" y="604417"/>
                  <a:pt x="25777" y="639971"/>
                  <a:pt x="8000" y="693302"/>
                </a:cubicBezTo>
                <a:cubicBezTo>
                  <a:pt x="-9777" y="746633"/>
                  <a:pt x="2074" y="799964"/>
                  <a:pt x="43554" y="835518"/>
                </a:cubicBezTo>
                <a:lnTo>
                  <a:pt x="197621" y="971808"/>
                </a:lnTo>
                <a:lnTo>
                  <a:pt x="393167" y="1143652"/>
                </a:lnTo>
                <a:cubicBezTo>
                  <a:pt x="410944" y="1161429"/>
                  <a:pt x="422796" y="1185132"/>
                  <a:pt x="434647" y="1208834"/>
                </a:cubicBezTo>
                <a:cubicBezTo>
                  <a:pt x="440573" y="1232537"/>
                  <a:pt x="440573" y="1256240"/>
                  <a:pt x="434647" y="1285868"/>
                </a:cubicBezTo>
                <a:lnTo>
                  <a:pt x="292431" y="1724367"/>
                </a:lnTo>
                <a:cubicBezTo>
                  <a:pt x="274654" y="1777698"/>
                  <a:pt x="292431" y="1836954"/>
                  <a:pt x="339836" y="1866582"/>
                </a:cubicBezTo>
                <a:cubicBezTo>
                  <a:pt x="387242" y="1902136"/>
                  <a:pt x="446498" y="1902136"/>
                  <a:pt x="487978" y="1866582"/>
                </a:cubicBezTo>
                <a:lnTo>
                  <a:pt x="867220" y="1599928"/>
                </a:lnTo>
                <a:cubicBezTo>
                  <a:pt x="908700" y="1570300"/>
                  <a:pt x="967956" y="1570300"/>
                  <a:pt x="1015361" y="1599928"/>
                </a:cubicBezTo>
                <a:lnTo>
                  <a:pt x="1394604" y="1866582"/>
                </a:lnTo>
                <a:cubicBezTo>
                  <a:pt x="1442009" y="1902136"/>
                  <a:pt x="1501266" y="1902136"/>
                  <a:pt x="1548671" y="1866582"/>
                </a:cubicBezTo>
                <a:cubicBezTo>
                  <a:pt x="1596076" y="1831029"/>
                  <a:pt x="1613853" y="1771772"/>
                  <a:pt x="1596076" y="1718441"/>
                </a:cubicBezTo>
                <a:lnTo>
                  <a:pt x="1465712" y="1274017"/>
                </a:lnTo>
                <a:cubicBezTo>
                  <a:pt x="1453860" y="1226611"/>
                  <a:pt x="1465712" y="1173280"/>
                  <a:pt x="1507191" y="1137727"/>
                </a:cubicBezTo>
                <a:lnTo>
                  <a:pt x="1844954" y="835518"/>
                </a:lnTo>
                <a:close/>
              </a:path>
            </a:pathLst>
          </a:custGeom>
          <a:solidFill>
            <a:srgbClr val="FF99CC"/>
          </a:solidFill>
          <a:ln w="59234" cap="flat">
            <a:noFill/>
            <a:prstDash val="solid"/>
            <a:miter/>
          </a:ln>
        </p:spPr>
        <p:txBody>
          <a:bodyPr/>
          <a:lstStyle/>
          <a:p>
            <a:endParaRPr lang="en-GB" dirty="0"/>
          </a:p>
        </p:txBody>
      </p:sp>
      <p:sp>
        <p:nvSpPr>
          <p:cNvPr id="8" name="Free-form: Shape 7">
            <a:extLst>
              <a:ext uri="{FF2B5EF4-FFF2-40B4-BE49-F238E27FC236}">
                <a16:creationId xmlns:a16="http://schemas.microsoft.com/office/drawing/2014/main" id="{12C7A268-5A45-4A15-9B27-BEDB2526B8F9}"/>
              </a:ext>
            </a:extLst>
          </p:cNvPr>
          <p:cNvSpPr/>
          <p:nvPr/>
        </p:nvSpPr>
        <p:spPr>
          <a:xfrm>
            <a:off x="3720539" y="4235339"/>
            <a:ext cx="1419389" cy="1416232"/>
          </a:xfrm>
          <a:custGeom>
            <a:avLst/>
            <a:gdLst>
              <a:gd name="csX0" fmla="*/ 1385220 w 1419389"/>
              <a:gd name="csY0" fmla="*/ 628120 h 1416232"/>
              <a:gd name="csX1" fmla="*/ 1414848 w 1419389"/>
              <a:gd name="csY1" fmla="*/ 521458 h 1416232"/>
              <a:gd name="csX2" fmla="*/ 1325963 w 1419389"/>
              <a:gd name="csY2" fmla="*/ 456276 h 1416232"/>
              <a:gd name="csX3" fmla="*/ 1000052 w 1419389"/>
              <a:gd name="csY3" fmla="*/ 456276 h 1416232"/>
              <a:gd name="csX4" fmla="*/ 911167 w 1419389"/>
              <a:gd name="csY4" fmla="*/ 391093 h 1416232"/>
              <a:gd name="csX5" fmla="*/ 804505 w 1419389"/>
              <a:gd name="csY5" fmla="*/ 71108 h 1416232"/>
              <a:gd name="csX6" fmla="*/ 709695 w 1419389"/>
              <a:gd name="csY6" fmla="*/ 0 h 1416232"/>
              <a:gd name="csX7" fmla="*/ 614884 w 1419389"/>
              <a:gd name="csY7" fmla="*/ 65182 h 1416232"/>
              <a:gd name="csX8" fmla="*/ 508222 w 1419389"/>
              <a:gd name="csY8" fmla="*/ 385168 h 1416232"/>
              <a:gd name="csX9" fmla="*/ 419337 w 1419389"/>
              <a:gd name="csY9" fmla="*/ 450350 h 1416232"/>
              <a:gd name="csX10" fmla="*/ 93426 w 1419389"/>
              <a:gd name="csY10" fmla="*/ 450350 h 1416232"/>
              <a:gd name="csX11" fmla="*/ 4541 w 1419389"/>
              <a:gd name="csY11" fmla="*/ 515532 h 1416232"/>
              <a:gd name="csX12" fmla="*/ 34170 w 1419389"/>
              <a:gd name="csY12" fmla="*/ 622194 h 1416232"/>
              <a:gd name="csX13" fmla="*/ 146757 w 1419389"/>
              <a:gd name="csY13" fmla="*/ 722930 h 1416232"/>
              <a:gd name="csX14" fmla="*/ 288973 w 1419389"/>
              <a:gd name="csY14" fmla="*/ 853295 h 1416232"/>
              <a:gd name="csX15" fmla="*/ 318601 w 1419389"/>
              <a:gd name="csY15" fmla="*/ 900700 h 1416232"/>
              <a:gd name="csX16" fmla="*/ 318601 w 1419389"/>
              <a:gd name="csY16" fmla="*/ 954031 h 1416232"/>
              <a:gd name="csX17" fmla="*/ 217865 w 1419389"/>
              <a:gd name="csY17" fmla="*/ 1291794 h 1416232"/>
              <a:gd name="csX18" fmla="*/ 253419 w 1419389"/>
              <a:gd name="csY18" fmla="*/ 1398455 h 1416232"/>
              <a:gd name="csX19" fmla="*/ 366007 w 1419389"/>
              <a:gd name="csY19" fmla="*/ 1398455 h 1416232"/>
              <a:gd name="csX20" fmla="*/ 650438 w 1419389"/>
              <a:gd name="csY20" fmla="*/ 1196983 h 1416232"/>
              <a:gd name="csX21" fmla="*/ 763026 w 1419389"/>
              <a:gd name="csY21" fmla="*/ 1196983 h 1416232"/>
              <a:gd name="csX22" fmla="*/ 1047457 w 1419389"/>
              <a:gd name="csY22" fmla="*/ 1398455 h 1416232"/>
              <a:gd name="csX23" fmla="*/ 1160045 w 1419389"/>
              <a:gd name="csY23" fmla="*/ 1398455 h 1416232"/>
              <a:gd name="csX24" fmla="*/ 1195599 w 1419389"/>
              <a:gd name="csY24" fmla="*/ 1291794 h 1416232"/>
              <a:gd name="csX25" fmla="*/ 1094863 w 1419389"/>
              <a:gd name="csY25" fmla="*/ 954031 h 1416232"/>
              <a:gd name="csX26" fmla="*/ 1124491 w 1419389"/>
              <a:gd name="csY26" fmla="*/ 853295 h 1416232"/>
              <a:gd name="csX27" fmla="*/ 1385220 w 1419389"/>
              <a:gd name="csY27" fmla="*/ 628120 h 14162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1419389" h="1416232">
                <a:moveTo>
                  <a:pt x="1385220" y="628120"/>
                </a:moveTo>
                <a:cubicBezTo>
                  <a:pt x="1414848" y="598491"/>
                  <a:pt x="1426699" y="557012"/>
                  <a:pt x="1414848" y="521458"/>
                </a:cubicBezTo>
                <a:cubicBezTo>
                  <a:pt x="1402997" y="485904"/>
                  <a:pt x="1361517" y="456276"/>
                  <a:pt x="1325963" y="456276"/>
                </a:cubicBezTo>
                <a:lnTo>
                  <a:pt x="1000052" y="456276"/>
                </a:lnTo>
                <a:cubicBezTo>
                  <a:pt x="958573" y="456276"/>
                  <a:pt x="923018" y="426647"/>
                  <a:pt x="911167" y="391093"/>
                </a:cubicBezTo>
                <a:lnTo>
                  <a:pt x="804505" y="71108"/>
                </a:lnTo>
                <a:cubicBezTo>
                  <a:pt x="786728" y="29628"/>
                  <a:pt x="751175" y="0"/>
                  <a:pt x="709695" y="0"/>
                </a:cubicBezTo>
                <a:cubicBezTo>
                  <a:pt x="668215" y="0"/>
                  <a:pt x="632661" y="29628"/>
                  <a:pt x="614884" y="65182"/>
                </a:cubicBezTo>
                <a:lnTo>
                  <a:pt x="508222" y="385168"/>
                </a:lnTo>
                <a:cubicBezTo>
                  <a:pt x="496371" y="426647"/>
                  <a:pt x="460817" y="450350"/>
                  <a:pt x="419337" y="450350"/>
                </a:cubicBezTo>
                <a:lnTo>
                  <a:pt x="93426" y="450350"/>
                </a:lnTo>
                <a:cubicBezTo>
                  <a:pt x="51947" y="450350"/>
                  <a:pt x="16393" y="474053"/>
                  <a:pt x="4541" y="515532"/>
                </a:cubicBezTo>
                <a:cubicBezTo>
                  <a:pt x="-7310" y="551086"/>
                  <a:pt x="4541" y="598491"/>
                  <a:pt x="34170" y="622194"/>
                </a:cubicBezTo>
                <a:lnTo>
                  <a:pt x="146757" y="722930"/>
                </a:lnTo>
                <a:lnTo>
                  <a:pt x="288973" y="853295"/>
                </a:lnTo>
                <a:cubicBezTo>
                  <a:pt x="300824" y="865146"/>
                  <a:pt x="312676" y="882923"/>
                  <a:pt x="318601" y="900700"/>
                </a:cubicBezTo>
                <a:cubicBezTo>
                  <a:pt x="324527" y="918477"/>
                  <a:pt x="324527" y="936254"/>
                  <a:pt x="318601" y="954031"/>
                </a:cubicBezTo>
                <a:lnTo>
                  <a:pt x="217865" y="1291794"/>
                </a:lnTo>
                <a:cubicBezTo>
                  <a:pt x="206014" y="1333273"/>
                  <a:pt x="217865" y="1374753"/>
                  <a:pt x="253419" y="1398455"/>
                </a:cubicBezTo>
                <a:cubicBezTo>
                  <a:pt x="288973" y="1422158"/>
                  <a:pt x="330453" y="1422158"/>
                  <a:pt x="366007" y="1398455"/>
                </a:cubicBezTo>
                <a:lnTo>
                  <a:pt x="650438" y="1196983"/>
                </a:lnTo>
                <a:cubicBezTo>
                  <a:pt x="685992" y="1173281"/>
                  <a:pt x="727472" y="1173281"/>
                  <a:pt x="763026" y="1196983"/>
                </a:cubicBezTo>
                <a:lnTo>
                  <a:pt x="1047457" y="1398455"/>
                </a:lnTo>
                <a:cubicBezTo>
                  <a:pt x="1083011" y="1422158"/>
                  <a:pt x="1124491" y="1422158"/>
                  <a:pt x="1160045" y="1398455"/>
                </a:cubicBezTo>
                <a:cubicBezTo>
                  <a:pt x="1195599" y="1374753"/>
                  <a:pt x="1207450" y="1327348"/>
                  <a:pt x="1195599" y="1291794"/>
                </a:cubicBezTo>
                <a:lnTo>
                  <a:pt x="1094863" y="954031"/>
                </a:lnTo>
                <a:cubicBezTo>
                  <a:pt x="1083011" y="918477"/>
                  <a:pt x="1094863" y="876998"/>
                  <a:pt x="1124491" y="853295"/>
                </a:cubicBezTo>
                <a:lnTo>
                  <a:pt x="1385220" y="628120"/>
                </a:lnTo>
                <a:close/>
              </a:path>
            </a:pathLst>
          </a:custGeom>
          <a:solidFill>
            <a:srgbClr val="FFC000"/>
          </a:solidFill>
          <a:ln w="59234" cap="flat">
            <a:noFill/>
            <a:prstDash val="solid"/>
            <a:miter/>
          </a:ln>
        </p:spPr>
        <p:txBody>
          <a:bodyPr/>
          <a:lstStyle/>
          <a:p>
            <a:endParaRPr lang="en-GB" dirty="0"/>
          </a:p>
        </p:txBody>
      </p:sp>
    </p:spTree>
    <p:extLst>
      <p:ext uri="{BB962C8B-B14F-4D97-AF65-F5344CB8AC3E}">
        <p14:creationId xmlns:p14="http://schemas.microsoft.com/office/powerpoint/2010/main" val="25853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ion and lioness lying in grass&#10;&#10;AI-generated content may be incorrect.">
            <a:extLst>
              <a:ext uri="{FF2B5EF4-FFF2-40B4-BE49-F238E27FC236}">
                <a16:creationId xmlns:a16="http://schemas.microsoft.com/office/drawing/2014/main" id="{DC9CA23E-36FC-221C-8562-F73D0C5A17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53C812CC-50BF-E524-9EAF-7686D0445671}"/>
              </a:ext>
            </a:extLst>
          </p:cNvPr>
          <p:cNvSpPr txBox="1"/>
          <p:nvPr/>
        </p:nvSpPr>
        <p:spPr>
          <a:xfrm>
            <a:off x="323528" y="260648"/>
            <a:ext cx="8568952" cy="1200329"/>
          </a:xfrm>
          <a:prstGeom prst="rect">
            <a:avLst/>
          </a:prstGeom>
          <a:solidFill>
            <a:schemeClr val="tx1">
              <a:alpha val="53000"/>
            </a:schemeClr>
          </a:solidFill>
        </p:spPr>
        <p:txBody>
          <a:bodyPr wrap="square" rtlCol="0">
            <a:spAutoFit/>
          </a:bodyPr>
          <a:lstStyle/>
          <a:p>
            <a:pPr algn="ctr"/>
            <a:r>
              <a:rPr lang="en-GB" sz="7200" b="1" dirty="0">
                <a:solidFill>
                  <a:schemeClr val="bg1"/>
                </a:solidFill>
                <a:latin typeface="Century Gothic" panose="020B0502020202020204" pitchFamily="34" charset="0"/>
              </a:rPr>
              <a:t>A ‘roarsome’ quiz!</a:t>
            </a:r>
          </a:p>
        </p:txBody>
      </p:sp>
    </p:spTree>
    <p:extLst>
      <p:ext uri="{BB962C8B-B14F-4D97-AF65-F5344CB8AC3E}">
        <p14:creationId xmlns:p14="http://schemas.microsoft.com/office/powerpoint/2010/main" val="15745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7CBE3-C030-4AEE-8909-7EC96A3A47D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D159B7B-601F-CB22-A264-40CA5DEFF350}"/>
              </a:ext>
            </a:extLst>
          </p:cNvPr>
          <p:cNvSpPr txBox="1"/>
          <p:nvPr/>
        </p:nvSpPr>
        <p:spPr>
          <a:xfrm>
            <a:off x="4860032" y="1872795"/>
            <a:ext cx="3960440" cy="3785652"/>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A baby lion is called…..</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chemeClr val="bg1"/>
                </a:solidFill>
                <a:latin typeface="Century Gothic" panose="020B0502020202020204" pitchFamily="34" charset="0"/>
              </a:rPr>
              <a:t>A kitten</a:t>
            </a:r>
          </a:p>
          <a:p>
            <a:pPr marL="914400" indent="-914400">
              <a:buFont typeface="+mj-lt"/>
              <a:buAutoNum type="alphaLcPeriod"/>
            </a:pPr>
            <a:r>
              <a:rPr lang="en-GB" sz="4800" b="1" dirty="0">
                <a:solidFill>
                  <a:schemeClr val="bg1"/>
                </a:solidFill>
                <a:latin typeface="Century Gothic" panose="020B0502020202020204" pitchFamily="34" charset="0"/>
              </a:rPr>
              <a:t>A cub</a:t>
            </a:r>
          </a:p>
        </p:txBody>
      </p:sp>
      <p:pic>
        <p:nvPicPr>
          <p:cNvPr id="3" name="Picture 2" descr="A lion cub lying on a rock&#10;&#10;AI-generated content may be incorrect.">
            <a:extLst>
              <a:ext uri="{FF2B5EF4-FFF2-40B4-BE49-F238E27FC236}">
                <a16:creationId xmlns:a16="http://schemas.microsoft.com/office/drawing/2014/main" id="{E186020E-4FBE-128F-23BF-3E84CC9202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59498" cy="6858000"/>
          </a:xfrm>
          <a:prstGeom prst="rect">
            <a:avLst/>
          </a:prstGeom>
        </p:spPr>
      </p:pic>
    </p:spTree>
    <p:extLst>
      <p:ext uri="{BB962C8B-B14F-4D97-AF65-F5344CB8AC3E}">
        <p14:creationId xmlns:p14="http://schemas.microsoft.com/office/powerpoint/2010/main" val="133855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F79E-F8FB-CA7A-036E-D015DC3C70A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36C752A-E739-66AB-A9B3-4229D56210BA}"/>
              </a:ext>
            </a:extLst>
          </p:cNvPr>
          <p:cNvSpPr txBox="1"/>
          <p:nvPr/>
        </p:nvSpPr>
        <p:spPr>
          <a:xfrm>
            <a:off x="4860032" y="1872795"/>
            <a:ext cx="3960440" cy="3785652"/>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A baby lion is called…..</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chemeClr val="bg1"/>
                </a:solidFill>
                <a:latin typeface="Century Gothic" panose="020B0502020202020204" pitchFamily="34" charset="0"/>
              </a:rPr>
              <a:t>A kitten</a:t>
            </a:r>
          </a:p>
          <a:p>
            <a:pPr marL="914400" indent="-914400">
              <a:buFont typeface="+mj-lt"/>
              <a:buAutoNum type="alphaLcPeriod"/>
            </a:pPr>
            <a:r>
              <a:rPr lang="en-GB" sz="4800" b="1" dirty="0">
                <a:solidFill>
                  <a:srgbClr val="FFFF00"/>
                </a:solidFill>
                <a:latin typeface="Century Gothic" panose="020B0502020202020204" pitchFamily="34" charset="0"/>
              </a:rPr>
              <a:t>A cub</a:t>
            </a:r>
          </a:p>
        </p:txBody>
      </p:sp>
      <p:pic>
        <p:nvPicPr>
          <p:cNvPr id="3" name="Picture 2" descr="A lion cub lying on a rock&#10;&#10;AI-generated content may be incorrect.">
            <a:extLst>
              <a:ext uri="{FF2B5EF4-FFF2-40B4-BE49-F238E27FC236}">
                <a16:creationId xmlns:a16="http://schemas.microsoft.com/office/drawing/2014/main" id="{A63ACD92-42D9-629B-D575-A9C4068B17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59498" cy="6858000"/>
          </a:xfrm>
          <a:prstGeom prst="rect">
            <a:avLst/>
          </a:prstGeom>
        </p:spPr>
      </p:pic>
    </p:spTree>
    <p:extLst>
      <p:ext uri="{BB962C8B-B14F-4D97-AF65-F5344CB8AC3E}">
        <p14:creationId xmlns:p14="http://schemas.microsoft.com/office/powerpoint/2010/main" val="414958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0EE83-23B4-AC8E-DB3A-31E4CD1404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C57C981-4009-17DD-183B-4F3FAC8C12F1}"/>
              </a:ext>
            </a:extLst>
          </p:cNvPr>
          <p:cNvSpPr txBox="1"/>
          <p:nvPr/>
        </p:nvSpPr>
        <p:spPr>
          <a:xfrm>
            <a:off x="4860032" y="1166843"/>
            <a:ext cx="3960440" cy="4524315"/>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Lion cubs are born spotty.</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chemeClr val="bg1"/>
                </a:solidFill>
                <a:latin typeface="Century Gothic" panose="020B0502020202020204" pitchFamily="34" charset="0"/>
              </a:rPr>
              <a:t>True</a:t>
            </a:r>
          </a:p>
          <a:p>
            <a:pPr marL="914400" indent="-914400">
              <a:buFont typeface="+mj-lt"/>
              <a:buAutoNum type="alphaLcPeriod"/>
            </a:pPr>
            <a:r>
              <a:rPr lang="en-GB" sz="4800" b="1" dirty="0">
                <a:solidFill>
                  <a:schemeClr val="bg1"/>
                </a:solidFill>
                <a:latin typeface="Century Gothic" panose="020B0502020202020204" pitchFamily="34" charset="0"/>
              </a:rPr>
              <a:t>False</a:t>
            </a:r>
          </a:p>
        </p:txBody>
      </p:sp>
      <p:pic>
        <p:nvPicPr>
          <p:cNvPr id="5" name="Picture 4" descr="A lioness and cub in a field of tall grass&#10;&#10;AI-generated content may be incorrect.">
            <a:extLst>
              <a:ext uri="{FF2B5EF4-FFF2-40B4-BE49-F238E27FC236}">
                <a16:creationId xmlns:a16="http://schemas.microsoft.com/office/drawing/2014/main" id="{AA75DB21-203C-993D-E411-28ADACCB5E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0214" cy="6858000"/>
          </a:xfrm>
          <a:prstGeom prst="rect">
            <a:avLst/>
          </a:prstGeom>
        </p:spPr>
      </p:pic>
    </p:spTree>
    <p:extLst>
      <p:ext uri="{BB962C8B-B14F-4D97-AF65-F5344CB8AC3E}">
        <p14:creationId xmlns:p14="http://schemas.microsoft.com/office/powerpoint/2010/main" val="277977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06611-20FF-BC07-DAE4-48FAEAF0A92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7607F6-022D-AF6A-925C-84B329786547}"/>
              </a:ext>
            </a:extLst>
          </p:cNvPr>
          <p:cNvSpPr txBox="1"/>
          <p:nvPr/>
        </p:nvSpPr>
        <p:spPr>
          <a:xfrm>
            <a:off x="4860032" y="1166843"/>
            <a:ext cx="3960440" cy="4524315"/>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Lion cubs are born spotty.</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rgbClr val="FFFF00"/>
                </a:solidFill>
                <a:latin typeface="Century Gothic" panose="020B0502020202020204" pitchFamily="34" charset="0"/>
              </a:rPr>
              <a:t>True</a:t>
            </a:r>
          </a:p>
          <a:p>
            <a:pPr marL="914400" indent="-914400">
              <a:buFont typeface="+mj-lt"/>
              <a:buAutoNum type="alphaLcPeriod"/>
            </a:pPr>
            <a:r>
              <a:rPr lang="en-GB" sz="4800" b="1" dirty="0">
                <a:solidFill>
                  <a:schemeClr val="bg1"/>
                </a:solidFill>
                <a:latin typeface="Century Gothic" panose="020B0502020202020204" pitchFamily="34" charset="0"/>
              </a:rPr>
              <a:t>False</a:t>
            </a:r>
          </a:p>
        </p:txBody>
      </p:sp>
      <p:pic>
        <p:nvPicPr>
          <p:cNvPr id="5" name="Picture 4" descr="A lioness and cub in a field of tall grass&#10;&#10;AI-generated content may be incorrect.">
            <a:extLst>
              <a:ext uri="{FF2B5EF4-FFF2-40B4-BE49-F238E27FC236}">
                <a16:creationId xmlns:a16="http://schemas.microsoft.com/office/drawing/2014/main" id="{A25C9DE1-2159-0129-C570-4F5DE60C5B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0214" cy="6858000"/>
          </a:xfrm>
          <a:prstGeom prst="rect">
            <a:avLst/>
          </a:prstGeom>
        </p:spPr>
      </p:pic>
    </p:spTree>
    <p:extLst>
      <p:ext uri="{BB962C8B-B14F-4D97-AF65-F5344CB8AC3E}">
        <p14:creationId xmlns:p14="http://schemas.microsoft.com/office/powerpoint/2010/main" val="255632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A8DA5-A32C-8CE2-24FE-D3EE819587A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4A904CF-2BC1-978A-D7D9-C9699C5A91AC}"/>
              </a:ext>
            </a:extLst>
          </p:cNvPr>
          <p:cNvSpPr txBox="1"/>
          <p:nvPr/>
        </p:nvSpPr>
        <p:spPr>
          <a:xfrm>
            <a:off x="4860032" y="1166843"/>
            <a:ext cx="3960440" cy="5262979"/>
          </a:xfrm>
          <a:prstGeom prst="rect">
            <a:avLst/>
          </a:prstGeom>
          <a:solidFill>
            <a:schemeClr val="tx1">
              <a:alpha val="53000"/>
            </a:schemeClr>
          </a:solidFill>
        </p:spPr>
        <p:txBody>
          <a:bodyPr wrap="square" rtlCol="0">
            <a:spAutoFit/>
          </a:bodyPr>
          <a:lstStyle/>
          <a:p>
            <a:pPr algn="ctr"/>
            <a:r>
              <a:rPr lang="en-GB" sz="4800" b="1" dirty="0">
                <a:solidFill>
                  <a:schemeClr val="bg1"/>
                </a:solidFill>
                <a:latin typeface="Century Gothic" panose="020B0502020202020204" pitchFamily="34" charset="0"/>
              </a:rPr>
              <a:t>How far away can a lion’s roar be heard?</a:t>
            </a:r>
          </a:p>
          <a:p>
            <a:pPr algn="ctr"/>
            <a:endParaRPr lang="en-GB" sz="4800" b="1" dirty="0">
              <a:solidFill>
                <a:schemeClr val="bg1"/>
              </a:solidFill>
              <a:latin typeface="Century Gothic" panose="020B0502020202020204" pitchFamily="34" charset="0"/>
            </a:endParaRPr>
          </a:p>
          <a:p>
            <a:pPr marL="914400" indent="-914400">
              <a:buFont typeface="+mj-lt"/>
              <a:buAutoNum type="alphaLcPeriod"/>
            </a:pPr>
            <a:r>
              <a:rPr lang="en-GB" sz="4800" b="1" dirty="0">
                <a:solidFill>
                  <a:schemeClr val="bg1"/>
                </a:solidFill>
                <a:latin typeface="Century Gothic" panose="020B0502020202020204" pitchFamily="34" charset="0"/>
              </a:rPr>
              <a:t>2km</a:t>
            </a:r>
          </a:p>
          <a:p>
            <a:pPr marL="914400" indent="-914400">
              <a:buFont typeface="+mj-lt"/>
              <a:buAutoNum type="alphaLcPeriod"/>
            </a:pPr>
            <a:r>
              <a:rPr lang="en-GB" sz="4800" b="1" dirty="0">
                <a:solidFill>
                  <a:schemeClr val="bg1"/>
                </a:solidFill>
                <a:latin typeface="Century Gothic" panose="020B0502020202020204" pitchFamily="34" charset="0"/>
              </a:rPr>
              <a:t>8km</a:t>
            </a:r>
          </a:p>
        </p:txBody>
      </p:sp>
      <p:pic>
        <p:nvPicPr>
          <p:cNvPr id="3" name="Picture 2" descr="A lion yawning with its mouth open&#10;&#10;AI-generated content may be incorrect.">
            <a:extLst>
              <a:ext uri="{FF2B5EF4-FFF2-40B4-BE49-F238E27FC236}">
                <a16:creationId xmlns:a16="http://schemas.microsoft.com/office/drawing/2014/main" id="{1C778C5E-73CA-97F5-7F6F-E1A867BE7D8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4644008" cy="6858000"/>
          </a:xfrm>
          <a:prstGeom prst="rect">
            <a:avLst/>
          </a:prstGeom>
        </p:spPr>
      </p:pic>
    </p:spTree>
    <p:extLst>
      <p:ext uri="{BB962C8B-B14F-4D97-AF65-F5344CB8AC3E}">
        <p14:creationId xmlns:p14="http://schemas.microsoft.com/office/powerpoint/2010/main" val="71693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16153</TotalTime>
  <Words>2305</Words>
  <Application>Microsoft Office PowerPoint</Application>
  <PresentationFormat>On-screen Show (4:3)</PresentationFormat>
  <Paragraphs>190</Paragraphs>
  <Slides>38</Slides>
  <Notes>38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Century Gothic</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93</cp:revision>
  <dcterms:created xsi:type="dcterms:W3CDTF">2008-03-03T20:29:43Z</dcterms:created>
  <dcterms:modified xsi:type="dcterms:W3CDTF">2026-01-07T00:05:30Z</dcterms:modified>
</cp:coreProperties>
</file>