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530" r:id="rId3"/>
    <p:sldId id="546" r:id="rId4"/>
    <p:sldId id="257" r:id="rId5"/>
    <p:sldId id="258" r:id="rId6"/>
    <p:sldId id="259" r:id="rId7"/>
    <p:sldId id="262" r:id="rId8"/>
    <p:sldId id="264" r:id="rId9"/>
    <p:sldId id="283" r:id="rId10"/>
    <p:sldId id="547" r:id="rId11"/>
    <p:sldId id="545" r:id="rId12"/>
    <p:sldId id="431" r:id="rId13"/>
    <p:sldId id="263" r:id="rId14"/>
    <p:sldId id="510" r:id="rId15"/>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1" autoAdjust="0"/>
    <p:restoredTop sz="66430" autoAdjust="0"/>
  </p:normalViewPr>
  <p:slideViewPr>
    <p:cSldViewPr>
      <p:cViewPr varScale="1">
        <p:scale>
          <a:sx n="67" d="100"/>
          <a:sy n="67" d="100"/>
        </p:scale>
        <p:origin x="1832"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8EE790-4434-4AAD-B3C4-201F28A86A74}" type="datetimeFigureOut">
              <a:rPr lang="en-GB" smtClean="0"/>
              <a:t>08/08/2024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D5497B-4A75-480F-A5A0-54029FF93931}" type="slidenum">
              <a:rPr lang="en-GB" smtClean="0"/>
              <a:t>‹#›</a:t>
            </a:fld>
            <a:endParaRPr lang="en-GB"/>
          </a:p>
        </p:txBody>
      </p:sp>
    </p:spTree>
    <p:extLst>
      <p:ext uri="{BB962C8B-B14F-4D97-AF65-F5344CB8AC3E}">
        <p14:creationId xmlns:p14="http://schemas.microsoft.com/office/powerpoint/2010/main" val="3803935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F11FCAEB-2A35-4B12-952F-D41F400DFD5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A7A95FB2-7C5F-4AB3-AEDD-95EC09312BA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buFont typeface="Symbol" panose="05050102010706020507" pitchFamily="18" charset="2"/>
              <a:buNone/>
            </a:pPr>
            <a:r>
              <a:rPr lang="en-GB" altLang="en-US" sz="1800" b="1" dirty="0">
                <a:latin typeface="Avenir Next LT Pro" panose="020B0504020202020204" pitchFamily="34" charset="0"/>
                <a:ea typeface="MS Mincho" panose="02020609040205080304" pitchFamily="49" charset="-128"/>
                <a:cs typeface="Times New Roman" panose="02020603050405020304" pitchFamily="18" charset="0"/>
              </a:rPr>
              <a:t>Slide 1</a:t>
            </a:r>
            <a:r>
              <a:rPr lang="en-GB" altLang="en-US" sz="1800" b="1">
                <a:latin typeface="Avenir Next LT Pro" panose="020B0504020202020204" pitchFamily="34" charset="0"/>
                <a:ea typeface="MS Mincho" panose="02020609040205080304" pitchFamily="49" charset="-128"/>
                <a:cs typeface="Times New Roman" panose="02020603050405020304" pitchFamily="18" charset="0"/>
              </a:rPr>
              <a:t>:</a:t>
            </a:r>
            <a:r>
              <a:rPr lang="en-GB" altLang="en-US" sz="1800">
                <a:latin typeface="Avenir Next LT Pro" panose="020B0504020202020204" pitchFamily="34" charset="0"/>
                <a:ea typeface="MS Mincho" panose="02020609040205080304" pitchFamily="49" charset="-128"/>
                <a:cs typeface="Times New Roman" panose="02020603050405020304" pitchFamily="18" charset="0"/>
              </a:rPr>
              <a:t> Use </a:t>
            </a:r>
            <a:r>
              <a:rPr lang="en-GB" altLang="en-US" sz="1800" dirty="0">
                <a:latin typeface="Avenir Next LT Pro" panose="020B0504020202020204" pitchFamily="34" charset="0"/>
                <a:ea typeface="MS Mincho" panose="02020609040205080304" pitchFamily="49" charset="-128"/>
                <a:cs typeface="Times New Roman" panose="02020603050405020304" pitchFamily="18" charset="0"/>
              </a:rPr>
              <a:t>the new gathering words for this term</a:t>
            </a:r>
          </a:p>
          <a:p>
            <a:pPr marL="0" lvl="0" indent="0">
              <a:buFont typeface="Symbol" panose="05050102010706020507" pitchFamily="18" charset="2"/>
              <a:buNone/>
            </a:pPr>
            <a:endParaRPr lang="en-GB" altLang="en-US" sz="1800" dirty="0">
              <a:latin typeface="Avenir Next LT Pro" panose="020B0504020202020204" pitchFamily="34" charset="0"/>
              <a:ea typeface="MS Mincho" panose="02020609040205080304" pitchFamily="49" charset="-128"/>
              <a:cs typeface="Times New Roman" panose="02020603050405020304" pitchFamily="18" charset="0"/>
            </a:endParaRPr>
          </a:p>
          <a:p>
            <a:pPr marL="0" lvl="0" indent="0">
              <a:buFont typeface="Symbol" panose="05050102010706020507" pitchFamily="18" charset="2"/>
              <a:buNone/>
            </a:pPr>
            <a:r>
              <a:rPr lang="en-GB" sz="1800" b="1" i="1" dirty="0">
                <a:effectLst/>
                <a:latin typeface="Calibri" panose="020F0502020204030204" pitchFamily="34" charset="0"/>
                <a:ea typeface="MS Mincho" panose="02020609040205080304" pitchFamily="49" charset="-128"/>
                <a:cs typeface="Times New Roman" panose="02020603050405020304" pitchFamily="18" charset="0"/>
              </a:rPr>
              <a:t>Leader: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We are here together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rPr>
              <a:t>ALL: May our attitudes make our school community a happy place today.</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pPr>
              <a:spcBef>
                <a:spcPct val="0"/>
              </a:spcBef>
            </a:pPr>
            <a:endParaRPr lang="en-GB" altLang="en-US" dirty="0">
              <a:ea typeface="MS Mincho" panose="02020609040205080304" pitchFamily="49" charset="-128"/>
              <a:cs typeface="Times New Roman" panose="02020603050405020304" pitchFamily="18" charset="0"/>
            </a:endParaRPr>
          </a:p>
        </p:txBody>
      </p:sp>
      <p:sp>
        <p:nvSpPr>
          <p:cNvPr id="5124" name="Slide Number Placeholder 3">
            <a:extLst>
              <a:ext uri="{FF2B5EF4-FFF2-40B4-BE49-F238E27FC236}">
                <a16:creationId xmlns:a16="http://schemas.microsoft.com/office/drawing/2014/main" id="{63DE72E6-8B3A-4A9A-B50D-8E629B76905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5F91C69-9339-42C2-BD4E-8696A5B19D7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extLst>
      <p:ext uri="{BB962C8B-B14F-4D97-AF65-F5344CB8AC3E}">
        <p14:creationId xmlns:p14="http://schemas.microsoft.com/office/powerpoint/2010/main" val="1074088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10: Prayer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God of the humble</a:t>
            </a:r>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Thank you that you encourage us to be like you, to be humble and not arrogant. We want to be pleased with the good things that we do, but not in a way that makes other people feel small. Please help us, we pray.</a:t>
            </a:r>
            <a:endParaRPr lang="en-GB" sz="1800" b="1"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GB" i="0" dirty="0"/>
          </a:p>
          <a:p>
            <a:endParaRPr lang="en-GB" i="0" dirty="0"/>
          </a:p>
        </p:txBody>
      </p:sp>
      <p:sp>
        <p:nvSpPr>
          <p:cNvPr id="4" name="Slide Number Placeholder 3"/>
          <p:cNvSpPr>
            <a:spLocks noGrp="1"/>
          </p:cNvSpPr>
          <p:nvPr>
            <p:ph type="sldNum" sz="quarter" idx="5"/>
          </p:nvPr>
        </p:nvSpPr>
        <p:spPr/>
        <p:txBody>
          <a:bodyPr/>
          <a:lstStyle/>
          <a:p>
            <a:fld id="{DDD5497B-4A75-480F-A5A0-54029FF93931}" type="slidenum">
              <a:rPr lang="en-GB" smtClean="0"/>
              <a:t>10</a:t>
            </a:fld>
            <a:endParaRPr lang="en-GB"/>
          </a:p>
        </p:txBody>
      </p:sp>
    </p:spTree>
    <p:extLst>
      <p:ext uri="{BB962C8B-B14F-4D97-AF65-F5344CB8AC3E}">
        <p14:creationId xmlns:p14="http://schemas.microsoft.com/office/powerpoint/2010/main" val="2242147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C6629F1C-0809-4594-860D-0945591F27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37AE2DC5-A799-46DA-BC3C-0866EC4028D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dirty="0">
              <a:ea typeface="Calibri" panose="020F0502020204030204" pitchFamily="34" charset="0"/>
              <a:cs typeface="Times New Roman" panose="02020603050405020304" pitchFamily="18" charset="0"/>
            </a:endParaRPr>
          </a:p>
        </p:txBody>
      </p:sp>
      <p:sp>
        <p:nvSpPr>
          <p:cNvPr id="36868" name="Slide Number Placeholder 3">
            <a:extLst>
              <a:ext uri="{FF2B5EF4-FFF2-40B4-BE49-F238E27FC236}">
                <a16:creationId xmlns:a16="http://schemas.microsoft.com/office/drawing/2014/main" id="{40E98E1D-BBEB-41E9-B930-D500A66A952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360966-C245-46BC-915D-8E2EDA6AAF37}"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en-US" dirty="0"/>
              <a:t>‘The tax collector prayed,  “God, have mercy on me, a sinner.”’</a:t>
            </a: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12</a:t>
            </a:fld>
            <a:endParaRPr lang="en-GB" sz="1400" b="0" strike="noStrike" spc="-1">
              <a:solidFill>
                <a:srgbClr val="000000"/>
              </a:solidFill>
              <a:latin typeface="Times New Roman"/>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13: Reflective areas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cs typeface="Times New Roman" panose="02020603050405020304" pitchFamily="18" charset="0"/>
              </a:rPr>
              <a:t>Create a display of cleaning tools e.g. washing up bowl, washing up brush, car washing sponge, duster etc.  A toilet brush (brand new) elicits quite a response! NB </a:t>
            </a:r>
            <a:r>
              <a:rPr lang="en-GB" sz="1800" i="1" dirty="0">
                <a:effectLst/>
                <a:latin typeface="Calibri" panose="020F0502020204030204" pitchFamily="34" charset="0"/>
                <a:ea typeface="MS Mincho" panose="02020609040205080304" pitchFamily="49" charset="-128"/>
                <a:cs typeface="Times New Roman" panose="02020603050405020304" pitchFamily="18" charset="0"/>
              </a:rPr>
              <a:t>These need to be new or very clean with no cleaning products included</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cs typeface="Times New Roman" panose="02020603050405020304" pitchFamily="18" charset="0"/>
              </a:rPr>
              <a:t>You could also include a display of pictures of people doing unpleasant jobs and helping others.</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GB" sz="1800" dirty="0">
                <a:effectLst/>
                <a:latin typeface="Calibri" panose="020F0502020204030204" pitchFamily="34" charset="0"/>
                <a:ea typeface="MS Mincho" panose="02020609040205080304" pitchFamily="49" charset="-128"/>
              </a:rPr>
              <a:t>Print out the action cards on p.4 – you could cut them up for pupils to take away as a reminder.</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ED02FAC1-C2DA-4EE7-A6B9-692D7D42DF4F}" type="slidenum">
              <a:rPr lang="en-GB" altLang="en-US" smtClean="0"/>
              <a:pPr>
                <a:defRPr/>
              </a:pPr>
              <a:t>13</a:t>
            </a:fld>
            <a:endParaRPr lang="en-GB" altLang="en-US"/>
          </a:p>
        </p:txBody>
      </p:sp>
    </p:spTree>
    <p:extLst>
      <p:ext uri="{BB962C8B-B14F-4D97-AF65-F5344CB8AC3E}">
        <p14:creationId xmlns:p14="http://schemas.microsoft.com/office/powerpoint/2010/main" val="3045150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altLang="en-US" b="1" dirty="0"/>
              <a:t>Slide 2: </a:t>
            </a:r>
            <a:r>
              <a:rPr lang="en-US" altLang="en-US" b="0" dirty="0"/>
              <a:t>We are thinking this term about our ‘How-to-be-attitudes’ – ways of behaving together as part of our school community, ways that will make </a:t>
            </a:r>
            <a:r>
              <a:rPr lang="en-US" altLang="en-US" b="0" i="1" dirty="0"/>
              <a:t>us </a:t>
            </a:r>
            <a:r>
              <a:rPr lang="en-US" altLang="en-US" b="0" i="0" dirty="0"/>
              <a:t>happy, based on the lesson Jesus taught on the mountainside. We’ll come to today’s words in a moment, but we’re going to start our time together today with a story.</a:t>
            </a:r>
            <a:endParaRPr lang="en-US" altLang="en-US" b="1" dirty="0"/>
          </a:p>
        </p:txBody>
      </p:sp>
      <p:sp>
        <p:nvSpPr>
          <p:cNvPr id="4" name="Slide Number Placeholder 3"/>
          <p:cNvSpPr>
            <a:spLocks noGrp="1"/>
          </p:cNvSpPr>
          <p:nvPr>
            <p:ph type="sldNum" sz="quarter" idx="5"/>
          </p:nvPr>
        </p:nvSpPr>
        <p:spPr/>
        <p:txBody>
          <a:bodyPr/>
          <a:lstStyle/>
          <a:p>
            <a:fld id="{DDD5497B-4A75-480F-A5A0-54029FF93931}" type="slidenum">
              <a:rPr lang="en-GB" smtClean="0"/>
              <a:t>2</a:t>
            </a:fld>
            <a:endParaRPr lang="en-GB"/>
          </a:p>
        </p:txBody>
      </p:sp>
    </p:spTree>
    <p:extLst>
      <p:ext uri="{BB962C8B-B14F-4D97-AF65-F5344CB8AC3E}">
        <p14:creationId xmlns:p14="http://schemas.microsoft.com/office/powerpoint/2010/main" val="2466907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en-GB" sz="1400" b="1" strike="noStrike" spc="-1" dirty="0">
                <a:solidFill>
                  <a:srgbClr val="000000"/>
                </a:solidFill>
                <a:latin typeface="Arial"/>
              </a:rPr>
              <a:t>Slide 3: </a:t>
            </a:r>
            <a:r>
              <a:rPr lang="en-GB" sz="1400" b="0" strike="noStrike" spc="-1" dirty="0">
                <a:solidFill>
                  <a:srgbClr val="000000"/>
                </a:solidFill>
                <a:latin typeface="Arial"/>
              </a:rPr>
              <a:t>Jesus loved to meet people wherever he went. He often told them stories called parables to help them to understand big ideas about God and what’s important to him. One day, he met some men who were very sure of themselves, and looked down on everyone else, so he told them this parable…..</a:t>
            </a:r>
            <a:endParaRPr lang="en-GB" sz="1400" b="1"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3</a:t>
            </a:fld>
            <a:endParaRPr lang="en-GB" sz="1400" b="0" strike="noStrike" spc="-1">
              <a:solidFill>
                <a:srgbClr val="000000"/>
              </a:solidFill>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0" lvl="0" indent="0">
              <a:buFont typeface="Symbol" panose="05050102010706020507" pitchFamily="18" charset="2"/>
              <a:buNone/>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4: The Pharisee and the Tax Collector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p>
            <a:r>
              <a:rPr lang="en-US" sz="1800" kern="1200" dirty="0">
                <a:solidFill>
                  <a:srgbClr val="000000"/>
                </a:solidFill>
                <a:effectLst/>
                <a:latin typeface="Calibri" panose="020F0502020204030204" pitchFamily="34" charset="0"/>
                <a:ea typeface="+mn-ea"/>
                <a:cs typeface="+mn-cs"/>
              </a:rPr>
              <a:t>Two men went up to the temple to pray, one a Pharisee, a very religious man, and the other a tax collector.</a:t>
            </a: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4</a:t>
            </a:fld>
            <a:endParaRPr lang="en-GB" sz="1400" b="0" strike="noStrike" spc="-1">
              <a:solidFill>
                <a:srgbClr val="000000"/>
              </a:solidFill>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en-US" b="1" dirty="0"/>
              <a:t>Slide 5: </a:t>
            </a:r>
            <a:r>
              <a:rPr lang="en-US" dirty="0"/>
              <a:t>The Pharisee stood by himself and prayed. </a:t>
            </a:r>
            <a:r>
              <a:rPr lang="en-GB" sz="1800" dirty="0">
                <a:effectLst/>
                <a:latin typeface="Times New Roman" panose="02020603050405020304" pitchFamily="18" charset="0"/>
                <a:ea typeface="Times New Roman" panose="02020603050405020304" pitchFamily="18" charset="0"/>
              </a:rPr>
              <a:t>He looked around him to make sure that everyone was listening, then this is what he said: ‘Father God, I am so glad that I am not like other people – robbers and thieves, but especially not like this man, a tax collector and a sinner.’ As he said this, he pointed towards the other man who was standing in the shadows, with his head bowed. ‘I am a very good person: I go without food twice a week as a holy fast, and give away a tenth of all that I earn.’</a:t>
            </a: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5</a:t>
            </a:fld>
            <a:endParaRPr lang="en-GB" sz="1400" b="0" strike="noStrike" spc="-1">
              <a:solidFill>
                <a:srgbClr val="000000"/>
              </a:solidFill>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marR="0" lvl="0" indent="0" algn="l" defTabSz="914400" rtl="0" eaLnBrk="1" fontAlgn="auto" latinLnBrk="0" hangingPunct="1">
              <a:lnSpc>
                <a:spcPct val="100000"/>
              </a:lnSpc>
              <a:spcBef>
                <a:spcPts val="0"/>
              </a:spcBef>
              <a:spcAft>
                <a:spcPts val="0"/>
              </a:spcAft>
              <a:buClrTx/>
              <a:buSzTx/>
              <a:buFontTx/>
              <a:buNone/>
              <a:tabLst/>
              <a:defRPr/>
            </a:pPr>
            <a:r>
              <a:rPr lang="en-US" b="1" dirty="0"/>
              <a:t>Slide 6: </a:t>
            </a:r>
            <a:r>
              <a:rPr lang="en-GB" sz="1800" dirty="0">
                <a:effectLst/>
                <a:latin typeface="Times New Roman" panose="02020603050405020304" pitchFamily="18" charset="0"/>
                <a:ea typeface="Times New Roman" panose="02020603050405020304" pitchFamily="18" charset="0"/>
              </a:rPr>
              <a:t>The other man could hardly lift his head up, he felt so alone and so ashamed. He was indeed a tax collector, and he had cheated people out of their money, but he was sorry, so sorry for the things he had done and so he prayed ‘I am such a sinner. I’m no good. God, please forgive me.’ </a:t>
            </a:r>
          </a:p>
          <a:p>
            <a:pPr marL="216000" indent="0">
              <a:buNone/>
            </a:pPr>
            <a:endParaRPr lang="en-GB" sz="1400" b="1"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6</a:t>
            </a:fld>
            <a:endParaRPr lang="en-GB" sz="1400" b="0" strike="noStrike" spc="-1">
              <a:solidFill>
                <a:srgbClr val="000000"/>
              </a:solidFill>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marR="0" lvl="0" indent="0" algn="l" defTabSz="914400" rtl="0" eaLnBrk="1" fontAlgn="auto" latinLnBrk="0" hangingPunct="1">
              <a:lnSpc>
                <a:spcPct val="100000"/>
              </a:lnSpc>
              <a:spcBef>
                <a:spcPts val="0"/>
              </a:spcBef>
              <a:spcAft>
                <a:spcPts val="0"/>
              </a:spcAft>
              <a:buClrTx/>
              <a:buSzTx/>
              <a:buFontTx/>
              <a:buNone/>
              <a:tabLst/>
              <a:defRPr/>
            </a:pPr>
            <a:r>
              <a:rPr lang="en-US" b="1" dirty="0"/>
              <a:t>Slide 7: </a:t>
            </a:r>
            <a:r>
              <a:rPr lang="en-GB" sz="1800" dirty="0">
                <a:effectLst/>
                <a:latin typeface="Times New Roman" panose="02020603050405020304" pitchFamily="18" charset="0"/>
                <a:ea typeface="Times New Roman" panose="02020603050405020304" pitchFamily="18" charset="0"/>
              </a:rPr>
              <a:t>At the end of the story, Jesus told his listeners which man’s prayer had pleased God.  </a:t>
            </a:r>
          </a:p>
          <a:p>
            <a:pPr marL="216000" indent="0">
              <a:buNone/>
            </a:pPr>
            <a:r>
              <a:rPr lang="en-GB" sz="1400" b="0" strike="noStrike" spc="-1" dirty="0">
                <a:solidFill>
                  <a:srgbClr val="000000"/>
                </a:solidFill>
                <a:latin typeface="Arial"/>
              </a:rPr>
              <a:t>Before we answer that question, let’s just have a look at our ‘How-to-be-attitudes’ words for today….</a:t>
            </a: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7</a:t>
            </a:fld>
            <a:endParaRPr lang="en-GB" sz="1400" b="0" strike="noStrike" spc="-1">
              <a:solidFill>
                <a:srgbClr val="000000"/>
              </a:solidFill>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800" b="1" dirty="0">
                <a:effectLst/>
                <a:latin typeface="Calibri" panose="020F0502020204030204" pitchFamily="34" charset="0"/>
                <a:ea typeface="MS Mincho" panose="02020609040205080304" pitchFamily="49" charset="-128"/>
                <a:cs typeface="Times New Roman" panose="02020603050405020304" pitchFamily="18" charset="0"/>
              </a:rPr>
              <a:t>Slide 10: </a:t>
            </a:r>
            <a:r>
              <a:rPr lang="en-GB" sz="1800" b="0" dirty="0">
                <a:effectLst/>
                <a:latin typeface="Calibri" panose="020F0502020204030204" pitchFamily="34" charset="0"/>
                <a:ea typeface="MS Mincho" panose="02020609040205080304" pitchFamily="49" charset="-128"/>
                <a:cs typeface="Times New Roman" panose="02020603050405020304" pitchFamily="18" charset="0"/>
              </a:rPr>
              <a:t>In the Lesson on the Mountain, </a:t>
            </a:r>
            <a:r>
              <a:rPr lang="en-GB" sz="1800" dirty="0">
                <a:effectLst/>
                <a:latin typeface="Calibri" panose="020F0502020204030204" pitchFamily="34" charset="0"/>
                <a:ea typeface="MS Mincho" panose="02020609040205080304" pitchFamily="49" charset="-128"/>
                <a:cs typeface="Times New Roman" panose="02020603050405020304" pitchFamily="18" charset="0"/>
              </a:rPr>
              <a:t>Jesus said: </a:t>
            </a:r>
            <a:r>
              <a:rPr lang="en-GB" sz="1800" b="1" dirty="0">
                <a:effectLst/>
                <a:latin typeface="Calibri" panose="020F0502020204030204" pitchFamily="34" charset="0"/>
                <a:ea typeface="MS Mincho" panose="02020609040205080304" pitchFamily="49" charset="-128"/>
                <a:cs typeface="Times New Roman" panose="02020603050405020304" pitchFamily="18" charset="0"/>
              </a:rPr>
              <a:t>‘</a:t>
            </a:r>
            <a:r>
              <a:rPr lang="en-GB" sz="1800" b="1" kern="0" dirty="0">
                <a:solidFill>
                  <a:prstClr val="white"/>
                </a:solidFill>
                <a:latin typeface="Century Gothic" panose="020B0502020202020204" pitchFamily="34" charset="0"/>
                <a:ea typeface="MS Mincho" panose="02020609040205080304" pitchFamily="49" charset="-128"/>
              </a:rPr>
              <a:t>Those who are humble will be truly happy. The earth will belong to them.’</a:t>
            </a:r>
            <a:endParaRPr kumimoji="0" lang="en-GB" sz="1800" b="1" i="0" u="none" strike="noStrike" kern="0" cap="none" spc="0" normalizeH="0" baseline="0" noProof="0" dirty="0">
              <a:ln>
                <a:noFill/>
              </a:ln>
              <a:solidFill>
                <a:prstClr val="white"/>
              </a:solidFill>
              <a:effectLst/>
              <a:uLnTx/>
              <a:uFillTx/>
              <a:latin typeface="Century Gothic" panose="020B0502020202020204" pitchFamily="34" charset="0"/>
              <a:ea typeface="+mn-ea"/>
              <a:cs typeface="+mn-cs"/>
            </a:endParaRPr>
          </a:p>
          <a:p>
            <a:pPr marL="0" lvl="0" indent="0">
              <a:buFont typeface="Symbol" panose="05050102010706020507" pitchFamily="18" charset="2"/>
              <a:buNone/>
            </a:pPr>
            <a:r>
              <a:rPr lang="en-GB" sz="1800" b="0" dirty="0">
                <a:effectLst/>
                <a:latin typeface="Calibri" panose="020F0502020204030204" pitchFamily="34" charset="0"/>
                <a:ea typeface="MS Mincho" panose="02020609040205080304" pitchFamily="49" charset="-128"/>
                <a:cs typeface="Times New Roman" panose="02020603050405020304" pitchFamily="18" charset="0"/>
              </a:rPr>
              <a:t>[Talk for a few moments about the word ‘humble’ – and what it means. Children may be able to work this out from the context of the story, so give them time to do so. You could also talk about the adjectives that you might choose to describe the Pharisee, especially the words ‘proud’ (in the wrong sense) or arrogant.</a:t>
            </a:r>
            <a:r>
              <a:rPr lang="en-GB" sz="1800" dirty="0">
                <a:effectLst/>
                <a:latin typeface="Calibri" panose="020F0502020204030204" pitchFamily="34" charset="0"/>
                <a:ea typeface="MS Mincho" panose="02020609040205080304" pitchFamily="49" charset="-128"/>
              </a:rPr>
              <a:t> You might also want to tease out the difference between being rightly proud of something that we have done well and arrogant, where our pride gets out of hand and makes others feel small.]</a:t>
            </a:r>
            <a:endParaRPr lang="en-GB" dirty="0"/>
          </a:p>
        </p:txBody>
      </p:sp>
      <p:sp>
        <p:nvSpPr>
          <p:cNvPr id="4" name="Slide Number Placeholder 3"/>
          <p:cNvSpPr>
            <a:spLocks noGrp="1"/>
          </p:cNvSpPr>
          <p:nvPr>
            <p:ph type="sldNum" sz="quarter" idx="5"/>
          </p:nvPr>
        </p:nvSpPr>
        <p:spPr/>
        <p:txBody>
          <a:bodyPr/>
          <a:lstStyle/>
          <a:p>
            <a:fld id="{DDD5497B-4A75-480F-A5A0-54029FF93931}" type="slidenum">
              <a:rPr lang="en-GB" smtClean="0"/>
              <a:t>8</a:t>
            </a:fld>
            <a:endParaRPr lang="en-GB"/>
          </a:p>
        </p:txBody>
      </p:sp>
    </p:spTree>
    <p:extLst>
      <p:ext uri="{BB962C8B-B14F-4D97-AF65-F5344CB8AC3E}">
        <p14:creationId xmlns:p14="http://schemas.microsoft.com/office/powerpoint/2010/main" val="2938745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1108075" y="812800"/>
            <a:ext cx="5343525" cy="4008438"/>
          </a:xfrm>
          <a:prstGeom prst="rect">
            <a:avLst/>
          </a:prstGeom>
          <a:noFill/>
          <a:ln w="0">
            <a:noFill/>
          </a:ln>
        </p:spPr>
        <p:txBody>
          <a:bodyPr lIns="0" tIns="0" rIns="0" bIns="0" anchor="ctr">
            <a:noAutofit/>
          </a:bodyPr>
          <a:lstStyle/>
          <a:p>
            <a:pPr algn="ctr"/>
            <a:r>
              <a:rPr lang="en-GB" sz="4400" b="0" strike="noStrike" spc="-1">
                <a:solidFill>
                  <a:srgbClr val="000000"/>
                </a:solidFill>
                <a:latin typeface="Arial"/>
              </a:rPr>
              <a:t>Click to move the slide</a:t>
            </a:r>
          </a:p>
        </p:txBody>
      </p:sp>
      <p:sp>
        <p:nvSpPr>
          <p:cNvPr id="4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marR="0" lvl="0" indent="0" algn="l" defTabSz="914400" rtl="0" eaLnBrk="1" fontAlgn="auto" latinLnBrk="0" hangingPunct="1">
              <a:lnSpc>
                <a:spcPct val="100000"/>
              </a:lnSpc>
              <a:spcBef>
                <a:spcPts val="0"/>
              </a:spcBef>
              <a:spcAft>
                <a:spcPts val="0"/>
              </a:spcAft>
              <a:buClrTx/>
              <a:buSzTx/>
              <a:buFontTx/>
              <a:buNone/>
              <a:tabLst/>
              <a:defRPr/>
            </a:pPr>
            <a:r>
              <a:rPr lang="en-GB" sz="1400" b="1" strike="noStrike" spc="-1" dirty="0">
                <a:solidFill>
                  <a:srgbClr val="000000"/>
                </a:solidFill>
                <a:latin typeface="Arial"/>
              </a:rPr>
              <a:t>Slide 9: </a:t>
            </a:r>
            <a:r>
              <a:rPr lang="en-GB" sz="1400" b="1" dirty="0">
                <a:effectLst/>
                <a:latin typeface="Calibri" panose="020F0502020204030204" pitchFamily="34" charset="0"/>
                <a:ea typeface="MS Mincho" panose="02020609040205080304" pitchFamily="49" charset="-128"/>
                <a:cs typeface="Times New Roman" panose="02020603050405020304" pitchFamily="18" charset="0"/>
              </a:rPr>
              <a:t>Responding and words for worship</a:t>
            </a:r>
            <a:endParaRPr lang="en-GB" sz="1400" dirty="0">
              <a:effectLst/>
              <a:latin typeface="Cambria" panose="02040503050406030204" pitchFamily="18" charset="0"/>
              <a:ea typeface="MS Mincho" panose="02020609040205080304" pitchFamily="49" charset="-128"/>
              <a:cs typeface="Times New Roman" panose="02020603050405020304" pitchFamily="18" charset="0"/>
            </a:endParaRPr>
          </a:p>
          <a:p>
            <a:pPr marL="216000" indent="0">
              <a:buNone/>
            </a:pPr>
            <a:r>
              <a:rPr lang="en-GB" sz="1400" b="0" strike="noStrike" spc="-1" dirty="0">
                <a:solidFill>
                  <a:srgbClr val="000000"/>
                </a:solidFill>
                <a:latin typeface="Arial"/>
              </a:rPr>
              <a:t>So now let’s bring our thoughts together and reflect on what we might have learned from this parable of Jesus – and how it might help us to understand Jesus’ words about being ‘humble’ – our ‘How-to-be-attitude’ for this week…..</a:t>
            </a:r>
          </a:p>
          <a:p>
            <a:pPr marL="216000" indent="0">
              <a:buNone/>
            </a:pPr>
            <a:endParaRPr lang="en-GB" sz="1400" b="0" strike="noStrike" spc="-1" dirty="0">
              <a:solidFill>
                <a:srgbClr val="000000"/>
              </a:solidFill>
              <a:latin typeface="Arial"/>
            </a:endParaRPr>
          </a:p>
          <a:p>
            <a:pPr algn="ctr">
              <a:buNone/>
            </a:pPr>
            <a:r>
              <a:rPr lang="en-GB" sz="1400" b="1" dirty="0">
                <a:latin typeface="Century Gothic" panose="020B0502020202020204" pitchFamily="34" charset="0"/>
              </a:rPr>
              <a:t>….I wonder which of the prayers in our story pleased God more?.....</a:t>
            </a:r>
          </a:p>
          <a:p>
            <a:pPr algn="ctr">
              <a:buNone/>
            </a:pPr>
            <a:r>
              <a:rPr lang="en-GB" sz="1400" b="1" dirty="0">
                <a:latin typeface="Century Gothic" panose="020B0502020202020204" pitchFamily="34" charset="0"/>
              </a:rPr>
              <a:t>….I wonder which man was ‘humble’?....</a:t>
            </a:r>
          </a:p>
          <a:p>
            <a:pPr algn="ctr">
              <a:buNone/>
            </a:pPr>
            <a:r>
              <a:rPr lang="en-GB" sz="1400" b="1" dirty="0">
                <a:latin typeface="Century Gothic" panose="020B0502020202020204" pitchFamily="34" charset="0"/>
              </a:rPr>
              <a:t>….I wonder what being ‘humble’ might look like in our school?....</a:t>
            </a:r>
            <a:endParaRPr lang="en-GB" sz="1400" dirty="0">
              <a:latin typeface="Century Gothic" panose="020B0502020202020204" pitchFamily="34" charset="0"/>
            </a:endParaRPr>
          </a:p>
          <a:p>
            <a:pPr marL="216000" indent="0">
              <a:buNone/>
            </a:pPr>
            <a:endParaRPr lang="en-GB" sz="1400" b="0" strike="noStrike" spc="-1" dirty="0">
              <a:solidFill>
                <a:srgbClr val="000000"/>
              </a:solidFill>
              <a:latin typeface="Arial"/>
            </a:endParaRPr>
          </a:p>
        </p:txBody>
      </p:sp>
      <p:sp>
        <p:nvSpPr>
          <p:cNvPr id="43" name="PlaceHolder 3"/>
          <p:cNvSpPr>
            <a:spLocks noGrp="1"/>
          </p:cNvSpPr>
          <p:nvPr>
            <p:ph type="sldNum" idx="4"/>
          </p:nvPr>
        </p:nvSpPr>
        <p:spPr>
          <a:xfrm>
            <a:off x="4278960" y="10157400"/>
            <a:ext cx="3280680" cy="534240"/>
          </a:xfrm>
          <a:prstGeom prst="rect">
            <a:avLst/>
          </a:prstGeom>
          <a:noFill/>
          <a:ln w="0">
            <a:noFill/>
          </a:ln>
        </p:spPr>
        <p:txBody>
          <a:bodyPr lIns="0" tIns="0" rIns="0" bIns="0" anchor="b">
            <a:noAutofit/>
          </a:bodyPr>
          <a:lstStyle>
            <a:lvl1pPr indent="0" algn="r">
              <a:buNone/>
              <a:defRPr lang="en-GB" sz="1400" b="0" strike="noStrike" spc="-1">
                <a:solidFill>
                  <a:srgbClr val="000000"/>
                </a:solidFill>
                <a:latin typeface="Times New Roman"/>
              </a:defRPr>
            </a:lvl1pPr>
          </a:lstStyle>
          <a:p>
            <a:pPr indent="0" algn="r">
              <a:buNone/>
            </a:pPr>
            <a:fld id="{2C9402AC-41F3-4094-9F49-0BE3ECAC73E3}" type="slidenum">
              <a:rPr lang="en-GB" sz="1400" b="0" strike="noStrike" spc="-1">
                <a:solidFill>
                  <a:srgbClr val="000000"/>
                </a:solidFill>
                <a:latin typeface="Times New Roman"/>
              </a:rPr>
              <a:t>9</a:t>
            </a:fld>
            <a:endParaRPr lang="en-GB" sz="1400" b="0" strike="noStrike" spc="-1">
              <a:solidFill>
                <a:srgbClr val="000000"/>
              </a:solidFill>
              <a:latin typeface="Times New Roman"/>
            </a:endParaRPr>
          </a:p>
        </p:txBody>
      </p:sp>
    </p:spTree>
    <p:extLst>
      <p:ext uri="{BB962C8B-B14F-4D97-AF65-F5344CB8AC3E}">
        <p14:creationId xmlns:p14="http://schemas.microsoft.com/office/powerpoint/2010/main" val="870230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23EEE731-69BD-CA93-C7AB-97185CC181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AA25B46-F155-5D5E-FC91-38863EAEC81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223A745A-3833-BE0F-BC2A-BF5AFD128697}"/>
              </a:ext>
            </a:extLst>
          </p:cNvPr>
          <p:cNvSpPr>
            <a:spLocks noGrp="1" noChangeArrowheads="1"/>
          </p:cNvSpPr>
          <p:nvPr>
            <p:ph type="sldNum" sz="quarter" idx="12"/>
          </p:nvPr>
        </p:nvSpPr>
        <p:spPr>
          <a:ln/>
        </p:spPr>
        <p:txBody>
          <a:bodyPr/>
          <a:lstStyle>
            <a:lvl1pPr>
              <a:defRPr/>
            </a:lvl1pPr>
          </a:lstStyle>
          <a:p>
            <a:fld id="{044C61FD-41F3-4742-A9BA-8C8BA33E67C1}" type="slidenum">
              <a:rPr lang="en-GB" altLang="en-US"/>
              <a:pPr/>
              <a:t>‹#›</a:t>
            </a:fld>
            <a:endParaRPr lang="en-GB" altLang="en-US"/>
          </a:p>
        </p:txBody>
      </p:sp>
    </p:spTree>
    <p:extLst>
      <p:ext uri="{BB962C8B-B14F-4D97-AF65-F5344CB8AC3E}">
        <p14:creationId xmlns:p14="http://schemas.microsoft.com/office/powerpoint/2010/main" val="391454296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F71C9B2-9061-C5EC-1A82-A0CDAEA7D123}"/>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61612A6B-F45E-FD8C-B7AE-C83C89DE977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EBE03F4-6008-071E-BE3A-A5B8E0C6005B}"/>
              </a:ext>
            </a:extLst>
          </p:cNvPr>
          <p:cNvSpPr>
            <a:spLocks noGrp="1" noChangeArrowheads="1"/>
          </p:cNvSpPr>
          <p:nvPr>
            <p:ph type="sldNum" sz="quarter" idx="12"/>
          </p:nvPr>
        </p:nvSpPr>
        <p:spPr>
          <a:ln/>
        </p:spPr>
        <p:txBody>
          <a:bodyPr/>
          <a:lstStyle>
            <a:lvl1pPr>
              <a:defRPr/>
            </a:lvl1pPr>
          </a:lstStyle>
          <a:p>
            <a:fld id="{19FF092C-EE9E-4174-8EF7-D6D9716EAF3E}" type="slidenum">
              <a:rPr lang="en-GB" altLang="en-US"/>
              <a:pPr/>
              <a:t>‹#›</a:t>
            </a:fld>
            <a:endParaRPr lang="en-GB" altLang="en-US"/>
          </a:p>
        </p:txBody>
      </p:sp>
    </p:spTree>
    <p:extLst>
      <p:ext uri="{BB962C8B-B14F-4D97-AF65-F5344CB8AC3E}">
        <p14:creationId xmlns:p14="http://schemas.microsoft.com/office/powerpoint/2010/main" val="859928289"/>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6D00FE7-DA61-A013-D1B4-717565B7945F}"/>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5C28D5CC-7F01-F711-17D1-E1E8D42FA22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E3A2FE42-2235-26BC-E709-0C4D8B574C6A}"/>
              </a:ext>
            </a:extLst>
          </p:cNvPr>
          <p:cNvSpPr>
            <a:spLocks noGrp="1" noChangeArrowheads="1"/>
          </p:cNvSpPr>
          <p:nvPr>
            <p:ph type="sldNum" sz="quarter" idx="12"/>
          </p:nvPr>
        </p:nvSpPr>
        <p:spPr>
          <a:ln/>
        </p:spPr>
        <p:txBody>
          <a:bodyPr/>
          <a:lstStyle>
            <a:lvl1pPr>
              <a:defRPr/>
            </a:lvl1pPr>
          </a:lstStyle>
          <a:p>
            <a:fld id="{30D5634B-01DB-4D6B-9DC9-8076C7844330}" type="slidenum">
              <a:rPr lang="en-GB" altLang="en-US"/>
              <a:pPr/>
              <a:t>‹#›</a:t>
            </a:fld>
            <a:endParaRPr lang="en-GB" altLang="en-US"/>
          </a:p>
        </p:txBody>
      </p:sp>
    </p:spTree>
    <p:extLst>
      <p:ext uri="{BB962C8B-B14F-4D97-AF65-F5344CB8AC3E}">
        <p14:creationId xmlns:p14="http://schemas.microsoft.com/office/powerpoint/2010/main" val="3448562244"/>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936BAF-1747-4F40-AAB0-768D5A93D5FD}"/>
              </a:ext>
            </a:extLst>
          </p:cNvPr>
          <p:cNvSpPr>
            <a:spLocks noGrp="1"/>
          </p:cNvSpPr>
          <p:nvPr>
            <p:ph type="dt" sz="half" idx="10"/>
          </p:nvPr>
        </p:nvSpPr>
        <p:spPr/>
        <p:txBody>
          <a:bodyPr/>
          <a:lstStyle>
            <a:lvl1pPr>
              <a:defRPr/>
            </a:lvl1pPr>
          </a:lstStyle>
          <a:p>
            <a:pPr>
              <a:defRPr/>
            </a:pPr>
            <a:fld id="{0D677177-D47E-4CF5-A5D5-E788FCC1D039}"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2B321554-E0EC-4210-AB49-E101BD8953F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BC4C373C-90A8-4B4D-8713-8B92A2317B8B}"/>
              </a:ext>
            </a:extLst>
          </p:cNvPr>
          <p:cNvSpPr>
            <a:spLocks noGrp="1"/>
          </p:cNvSpPr>
          <p:nvPr>
            <p:ph type="sldNum" sz="quarter" idx="12"/>
          </p:nvPr>
        </p:nvSpPr>
        <p:spPr/>
        <p:txBody>
          <a:bodyPr/>
          <a:lstStyle>
            <a:lvl1pPr>
              <a:defRPr/>
            </a:lvl1pPr>
          </a:lstStyle>
          <a:p>
            <a:pPr>
              <a:defRPr/>
            </a:pPr>
            <a:fld id="{7822B6CA-C55D-4ACE-A57A-A394F3A0ADF8}" type="slidenum">
              <a:rPr lang="en-GB" altLang="en-US"/>
              <a:pPr>
                <a:defRPr/>
              </a:pPr>
              <a:t>‹#›</a:t>
            </a:fld>
            <a:endParaRPr lang="en-GB" altLang="en-US"/>
          </a:p>
        </p:txBody>
      </p:sp>
    </p:spTree>
    <p:extLst>
      <p:ext uri="{BB962C8B-B14F-4D97-AF65-F5344CB8AC3E}">
        <p14:creationId xmlns:p14="http://schemas.microsoft.com/office/powerpoint/2010/main" val="1194473359"/>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3D0BAC-2B1D-4238-8E6C-41C1EB5F9518}"/>
              </a:ext>
            </a:extLst>
          </p:cNvPr>
          <p:cNvSpPr>
            <a:spLocks noGrp="1"/>
          </p:cNvSpPr>
          <p:nvPr>
            <p:ph type="dt" sz="half" idx="10"/>
          </p:nvPr>
        </p:nvSpPr>
        <p:spPr/>
        <p:txBody>
          <a:bodyPr/>
          <a:lstStyle>
            <a:lvl1pPr>
              <a:defRPr/>
            </a:lvl1pPr>
          </a:lstStyle>
          <a:p>
            <a:pPr>
              <a:defRPr/>
            </a:pPr>
            <a:fld id="{6B0CB58D-D74C-46B8-B46B-D368FE2DFF23}"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7ECD1222-1E06-4D7C-8B8B-3E81A2C3793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4B4BE4D-E42D-4F45-BC59-5F7B433C930F}"/>
              </a:ext>
            </a:extLst>
          </p:cNvPr>
          <p:cNvSpPr>
            <a:spLocks noGrp="1"/>
          </p:cNvSpPr>
          <p:nvPr>
            <p:ph type="sldNum" sz="quarter" idx="12"/>
          </p:nvPr>
        </p:nvSpPr>
        <p:spPr/>
        <p:txBody>
          <a:bodyPr/>
          <a:lstStyle>
            <a:lvl1pPr>
              <a:defRPr/>
            </a:lvl1pPr>
          </a:lstStyle>
          <a:p>
            <a:pPr>
              <a:defRPr/>
            </a:pPr>
            <a:fld id="{8794D6F7-0B0A-451A-9DE2-D89870DAA87A}" type="slidenum">
              <a:rPr lang="en-GB" altLang="en-US"/>
              <a:pPr>
                <a:defRPr/>
              </a:pPr>
              <a:t>‹#›</a:t>
            </a:fld>
            <a:endParaRPr lang="en-GB" altLang="en-US"/>
          </a:p>
        </p:txBody>
      </p:sp>
    </p:spTree>
    <p:extLst>
      <p:ext uri="{BB962C8B-B14F-4D97-AF65-F5344CB8AC3E}">
        <p14:creationId xmlns:p14="http://schemas.microsoft.com/office/powerpoint/2010/main" val="2728970575"/>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B4D81C-4E7A-4A1A-BC06-D1AE33A20766}"/>
              </a:ext>
            </a:extLst>
          </p:cNvPr>
          <p:cNvSpPr>
            <a:spLocks noGrp="1"/>
          </p:cNvSpPr>
          <p:nvPr>
            <p:ph type="dt" sz="half" idx="10"/>
          </p:nvPr>
        </p:nvSpPr>
        <p:spPr/>
        <p:txBody>
          <a:bodyPr/>
          <a:lstStyle>
            <a:lvl1pPr>
              <a:defRPr/>
            </a:lvl1pPr>
          </a:lstStyle>
          <a:p>
            <a:pPr>
              <a:defRPr/>
            </a:pPr>
            <a:fld id="{F85E6188-CC8A-41E0-B8D8-D8A3B9AEFF57}"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468F6B6A-1122-4C25-A663-7DB8FA8EE425}"/>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DD17EE8-33F1-425F-B8F3-CDEC5F8D42FA}"/>
              </a:ext>
            </a:extLst>
          </p:cNvPr>
          <p:cNvSpPr>
            <a:spLocks noGrp="1"/>
          </p:cNvSpPr>
          <p:nvPr>
            <p:ph type="sldNum" sz="quarter" idx="12"/>
          </p:nvPr>
        </p:nvSpPr>
        <p:spPr/>
        <p:txBody>
          <a:bodyPr/>
          <a:lstStyle>
            <a:lvl1pPr>
              <a:defRPr/>
            </a:lvl1pPr>
          </a:lstStyle>
          <a:p>
            <a:pPr>
              <a:defRPr/>
            </a:pPr>
            <a:fld id="{3EAC0852-9E0F-4523-9E95-7A9F5F4B3ABA}" type="slidenum">
              <a:rPr lang="en-GB" altLang="en-US"/>
              <a:pPr>
                <a:defRPr/>
              </a:pPr>
              <a:t>‹#›</a:t>
            </a:fld>
            <a:endParaRPr lang="en-GB" altLang="en-US"/>
          </a:p>
        </p:txBody>
      </p:sp>
    </p:spTree>
    <p:extLst>
      <p:ext uri="{BB962C8B-B14F-4D97-AF65-F5344CB8AC3E}">
        <p14:creationId xmlns:p14="http://schemas.microsoft.com/office/powerpoint/2010/main" val="1125802941"/>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B57F9375-75B8-4303-A14C-2D0F01592BF2}"/>
              </a:ext>
            </a:extLst>
          </p:cNvPr>
          <p:cNvSpPr>
            <a:spLocks noGrp="1"/>
          </p:cNvSpPr>
          <p:nvPr>
            <p:ph type="dt" sz="half" idx="10"/>
          </p:nvPr>
        </p:nvSpPr>
        <p:spPr/>
        <p:txBody>
          <a:bodyPr/>
          <a:lstStyle>
            <a:lvl1pPr>
              <a:defRPr/>
            </a:lvl1pPr>
          </a:lstStyle>
          <a:p>
            <a:pPr>
              <a:defRPr/>
            </a:pPr>
            <a:fld id="{4BDF0D53-BF58-4149-A135-DAC199B34A12}" type="datetimeFigureOut">
              <a:rPr lang="en-US" altLang="en-US"/>
              <a:pPr>
                <a:defRPr/>
              </a:pPr>
              <a:t>8/8/2024</a:t>
            </a:fld>
            <a:endParaRPr lang="en-GB" altLang="en-US"/>
          </a:p>
        </p:txBody>
      </p:sp>
      <p:sp>
        <p:nvSpPr>
          <p:cNvPr id="6" name="Footer Placeholder 4">
            <a:extLst>
              <a:ext uri="{FF2B5EF4-FFF2-40B4-BE49-F238E27FC236}">
                <a16:creationId xmlns:a16="http://schemas.microsoft.com/office/drawing/2014/main" id="{AAD40A20-9248-48A2-8480-5418F1C3E91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ED796FAC-14AB-4DD9-AC66-703C578F0AB3}"/>
              </a:ext>
            </a:extLst>
          </p:cNvPr>
          <p:cNvSpPr>
            <a:spLocks noGrp="1"/>
          </p:cNvSpPr>
          <p:nvPr>
            <p:ph type="sldNum" sz="quarter" idx="12"/>
          </p:nvPr>
        </p:nvSpPr>
        <p:spPr/>
        <p:txBody>
          <a:bodyPr/>
          <a:lstStyle>
            <a:lvl1pPr>
              <a:defRPr/>
            </a:lvl1pPr>
          </a:lstStyle>
          <a:p>
            <a:pPr>
              <a:defRPr/>
            </a:pPr>
            <a:fld id="{A44E83E3-2B0B-471B-AA53-0E1712DD770F}" type="slidenum">
              <a:rPr lang="en-GB" altLang="en-US"/>
              <a:pPr>
                <a:defRPr/>
              </a:pPr>
              <a:t>‹#›</a:t>
            </a:fld>
            <a:endParaRPr lang="en-GB" altLang="en-US"/>
          </a:p>
        </p:txBody>
      </p:sp>
    </p:spTree>
    <p:extLst>
      <p:ext uri="{BB962C8B-B14F-4D97-AF65-F5344CB8AC3E}">
        <p14:creationId xmlns:p14="http://schemas.microsoft.com/office/powerpoint/2010/main" val="1709285281"/>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108A1AA1-F444-443B-AAAC-C7DBAA1F281D}"/>
              </a:ext>
            </a:extLst>
          </p:cNvPr>
          <p:cNvSpPr>
            <a:spLocks noGrp="1"/>
          </p:cNvSpPr>
          <p:nvPr>
            <p:ph type="dt" sz="half" idx="10"/>
          </p:nvPr>
        </p:nvSpPr>
        <p:spPr/>
        <p:txBody>
          <a:bodyPr/>
          <a:lstStyle>
            <a:lvl1pPr>
              <a:defRPr/>
            </a:lvl1pPr>
          </a:lstStyle>
          <a:p>
            <a:pPr>
              <a:defRPr/>
            </a:pPr>
            <a:fld id="{180CAA12-F33B-442A-B39C-726ABBBB057C}" type="datetimeFigureOut">
              <a:rPr lang="en-US" altLang="en-US"/>
              <a:pPr>
                <a:defRPr/>
              </a:pPr>
              <a:t>8/8/2024</a:t>
            </a:fld>
            <a:endParaRPr lang="en-GB" altLang="en-US"/>
          </a:p>
        </p:txBody>
      </p:sp>
      <p:sp>
        <p:nvSpPr>
          <p:cNvPr id="8" name="Footer Placeholder 4">
            <a:extLst>
              <a:ext uri="{FF2B5EF4-FFF2-40B4-BE49-F238E27FC236}">
                <a16:creationId xmlns:a16="http://schemas.microsoft.com/office/drawing/2014/main" id="{3B0FD273-B88B-4AC4-AE53-B9D7260BF1A7}"/>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7C0F1D32-2CE7-4CE1-8C99-F144324A214D}"/>
              </a:ext>
            </a:extLst>
          </p:cNvPr>
          <p:cNvSpPr>
            <a:spLocks noGrp="1"/>
          </p:cNvSpPr>
          <p:nvPr>
            <p:ph type="sldNum" sz="quarter" idx="12"/>
          </p:nvPr>
        </p:nvSpPr>
        <p:spPr/>
        <p:txBody>
          <a:bodyPr/>
          <a:lstStyle>
            <a:lvl1pPr>
              <a:defRPr/>
            </a:lvl1pPr>
          </a:lstStyle>
          <a:p>
            <a:pPr>
              <a:defRPr/>
            </a:pPr>
            <a:fld id="{65078195-9615-483C-968D-886E01F6DB01}" type="slidenum">
              <a:rPr lang="en-GB" altLang="en-US"/>
              <a:pPr>
                <a:defRPr/>
              </a:pPr>
              <a:t>‹#›</a:t>
            </a:fld>
            <a:endParaRPr lang="en-GB" altLang="en-US"/>
          </a:p>
        </p:txBody>
      </p:sp>
    </p:spTree>
    <p:extLst>
      <p:ext uri="{BB962C8B-B14F-4D97-AF65-F5344CB8AC3E}">
        <p14:creationId xmlns:p14="http://schemas.microsoft.com/office/powerpoint/2010/main" val="1886059598"/>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63A7BAC2-4F1F-46B8-8FB2-3D332F7D38F4}"/>
              </a:ext>
            </a:extLst>
          </p:cNvPr>
          <p:cNvSpPr>
            <a:spLocks noGrp="1"/>
          </p:cNvSpPr>
          <p:nvPr>
            <p:ph type="dt" sz="half" idx="10"/>
          </p:nvPr>
        </p:nvSpPr>
        <p:spPr/>
        <p:txBody>
          <a:bodyPr/>
          <a:lstStyle>
            <a:lvl1pPr>
              <a:defRPr/>
            </a:lvl1pPr>
          </a:lstStyle>
          <a:p>
            <a:pPr>
              <a:defRPr/>
            </a:pPr>
            <a:fld id="{7FB9424C-4D3E-4E1F-AB14-BB17681F8BC3}" type="datetimeFigureOut">
              <a:rPr lang="en-US" altLang="en-US"/>
              <a:pPr>
                <a:defRPr/>
              </a:pPr>
              <a:t>8/8/2024</a:t>
            </a:fld>
            <a:endParaRPr lang="en-GB" altLang="en-US"/>
          </a:p>
        </p:txBody>
      </p:sp>
      <p:sp>
        <p:nvSpPr>
          <p:cNvPr id="4" name="Footer Placeholder 4">
            <a:extLst>
              <a:ext uri="{FF2B5EF4-FFF2-40B4-BE49-F238E27FC236}">
                <a16:creationId xmlns:a16="http://schemas.microsoft.com/office/drawing/2014/main" id="{EFBC3367-98D9-4F85-A5E1-48034056BB0A}"/>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18C54F68-B498-4B47-A29A-16051708CEAC}"/>
              </a:ext>
            </a:extLst>
          </p:cNvPr>
          <p:cNvSpPr>
            <a:spLocks noGrp="1"/>
          </p:cNvSpPr>
          <p:nvPr>
            <p:ph type="sldNum" sz="quarter" idx="12"/>
          </p:nvPr>
        </p:nvSpPr>
        <p:spPr/>
        <p:txBody>
          <a:bodyPr/>
          <a:lstStyle>
            <a:lvl1pPr>
              <a:defRPr/>
            </a:lvl1pPr>
          </a:lstStyle>
          <a:p>
            <a:pPr>
              <a:defRPr/>
            </a:pPr>
            <a:fld id="{024DE5E0-2193-43DE-A6D9-63B176C972E5}" type="slidenum">
              <a:rPr lang="en-GB" altLang="en-US"/>
              <a:pPr>
                <a:defRPr/>
              </a:pPr>
              <a:t>‹#›</a:t>
            </a:fld>
            <a:endParaRPr lang="en-GB" altLang="en-US"/>
          </a:p>
        </p:txBody>
      </p:sp>
    </p:spTree>
    <p:extLst>
      <p:ext uri="{BB962C8B-B14F-4D97-AF65-F5344CB8AC3E}">
        <p14:creationId xmlns:p14="http://schemas.microsoft.com/office/powerpoint/2010/main" val="463971504"/>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30DAFC0-946F-4B49-BA18-27BE831A3F8B}"/>
              </a:ext>
            </a:extLst>
          </p:cNvPr>
          <p:cNvSpPr>
            <a:spLocks noGrp="1"/>
          </p:cNvSpPr>
          <p:nvPr>
            <p:ph type="dt" sz="half" idx="10"/>
          </p:nvPr>
        </p:nvSpPr>
        <p:spPr/>
        <p:txBody>
          <a:bodyPr/>
          <a:lstStyle>
            <a:lvl1pPr>
              <a:defRPr/>
            </a:lvl1pPr>
          </a:lstStyle>
          <a:p>
            <a:pPr>
              <a:defRPr/>
            </a:pPr>
            <a:fld id="{B8FAE13C-6532-4C37-AA87-9427A917A12B}" type="datetimeFigureOut">
              <a:rPr lang="en-US" altLang="en-US"/>
              <a:pPr>
                <a:defRPr/>
              </a:pPr>
              <a:t>8/8/2024</a:t>
            </a:fld>
            <a:endParaRPr lang="en-GB" altLang="en-US"/>
          </a:p>
        </p:txBody>
      </p:sp>
      <p:sp>
        <p:nvSpPr>
          <p:cNvPr id="3" name="Footer Placeholder 4">
            <a:extLst>
              <a:ext uri="{FF2B5EF4-FFF2-40B4-BE49-F238E27FC236}">
                <a16:creationId xmlns:a16="http://schemas.microsoft.com/office/drawing/2014/main" id="{09D58F98-06E4-4F7E-9156-B6F6267C037C}"/>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0D65599F-6506-4C0B-BADD-6391432CB792}"/>
              </a:ext>
            </a:extLst>
          </p:cNvPr>
          <p:cNvSpPr>
            <a:spLocks noGrp="1"/>
          </p:cNvSpPr>
          <p:nvPr>
            <p:ph type="sldNum" sz="quarter" idx="12"/>
          </p:nvPr>
        </p:nvSpPr>
        <p:spPr/>
        <p:txBody>
          <a:bodyPr/>
          <a:lstStyle>
            <a:lvl1pPr>
              <a:defRPr/>
            </a:lvl1pPr>
          </a:lstStyle>
          <a:p>
            <a:pPr>
              <a:defRPr/>
            </a:pPr>
            <a:fld id="{430756CD-701E-4BB3-94E1-5FA8C675E699}" type="slidenum">
              <a:rPr lang="en-GB" altLang="en-US"/>
              <a:pPr>
                <a:defRPr/>
              </a:pPr>
              <a:t>‹#›</a:t>
            </a:fld>
            <a:endParaRPr lang="en-GB" altLang="en-US"/>
          </a:p>
        </p:txBody>
      </p:sp>
    </p:spTree>
    <p:extLst>
      <p:ext uri="{BB962C8B-B14F-4D97-AF65-F5344CB8AC3E}">
        <p14:creationId xmlns:p14="http://schemas.microsoft.com/office/powerpoint/2010/main" val="793243707"/>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9DF9F42-2862-4E5B-ADFF-8CD4A6AD04B2}"/>
              </a:ext>
            </a:extLst>
          </p:cNvPr>
          <p:cNvSpPr>
            <a:spLocks noGrp="1"/>
          </p:cNvSpPr>
          <p:nvPr>
            <p:ph type="dt" sz="half" idx="10"/>
          </p:nvPr>
        </p:nvSpPr>
        <p:spPr/>
        <p:txBody>
          <a:bodyPr/>
          <a:lstStyle>
            <a:lvl1pPr>
              <a:defRPr/>
            </a:lvl1pPr>
          </a:lstStyle>
          <a:p>
            <a:pPr>
              <a:defRPr/>
            </a:pPr>
            <a:fld id="{019A86B6-48ED-4600-8CDE-E12C77531997}" type="datetimeFigureOut">
              <a:rPr lang="en-US" altLang="en-US"/>
              <a:pPr>
                <a:defRPr/>
              </a:pPr>
              <a:t>8/8/2024</a:t>
            </a:fld>
            <a:endParaRPr lang="en-GB" altLang="en-US"/>
          </a:p>
        </p:txBody>
      </p:sp>
      <p:sp>
        <p:nvSpPr>
          <p:cNvPr id="6" name="Footer Placeholder 4">
            <a:extLst>
              <a:ext uri="{FF2B5EF4-FFF2-40B4-BE49-F238E27FC236}">
                <a16:creationId xmlns:a16="http://schemas.microsoft.com/office/drawing/2014/main" id="{36AD7FAD-6892-448D-B358-24E9D8386CAD}"/>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36CD166-F4E2-412D-B0E3-39A690675B30}"/>
              </a:ext>
            </a:extLst>
          </p:cNvPr>
          <p:cNvSpPr>
            <a:spLocks noGrp="1"/>
          </p:cNvSpPr>
          <p:nvPr>
            <p:ph type="sldNum" sz="quarter" idx="12"/>
          </p:nvPr>
        </p:nvSpPr>
        <p:spPr/>
        <p:txBody>
          <a:bodyPr/>
          <a:lstStyle>
            <a:lvl1pPr>
              <a:defRPr/>
            </a:lvl1pPr>
          </a:lstStyle>
          <a:p>
            <a:pPr>
              <a:defRPr/>
            </a:pPr>
            <a:fld id="{2ADE0C8A-C2C6-4BD8-B680-A1890D41DDE0}" type="slidenum">
              <a:rPr lang="en-GB" altLang="en-US"/>
              <a:pPr>
                <a:defRPr/>
              </a:pPr>
              <a:t>‹#›</a:t>
            </a:fld>
            <a:endParaRPr lang="en-GB" altLang="en-US"/>
          </a:p>
        </p:txBody>
      </p:sp>
    </p:spTree>
    <p:extLst>
      <p:ext uri="{BB962C8B-B14F-4D97-AF65-F5344CB8AC3E}">
        <p14:creationId xmlns:p14="http://schemas.microsoft.com/office/powerpoint/2010/main" val="279757873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C9AAF7DE-1160-ED02-DA63-EB615F1365E2}"/>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032E5E50-96C9-37CF-6D2C-0AE2CAEE8FD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F4FC01D-53C0-48A1-A63B-8D8FB1D668F0}"/>
              </a:ext>
            </a:extLst>
          </p:cNvPr>
          <p:cNvSpPr>
            <a:spLocks noGrp="1" noChangeArrowheads="1"/>
          </p:cNvSpPr>
          <p:nvPr>
            <p:ph type="sldNum" sz="quarter" idx="12"/>
          </p:nvPr>
        </p:nvSpPr>
        <p:spPr>
          <a:ln/>
        </p:spPr>
        <p:txBody>
          <a:bodyPr/>
          <a:lstStyle>
            <a:lvl1pPr>
              <a:defRPr/>
            </a:lvl1pPr>
          </a:lstStyle>
          <a:p>
            <a:fld id="{72006665-CFA7-4721-A3B1-2187D2857F05}" type="slidenum">
              <a:rPr lang="en-GB" altLang="en-US"/>
              <a:pPr/>
              <a:t>‹#›</a:t>
            </a:fld>
            <a:endParaRPr lang="en-GB" altLang="en-US"/>
          </a:p>
        </p:txBody>
      </p:sp>
    </p:spTree>
    <p:extLst>
      <p:ext uri="{BB962C8B-B14F-4D97-AF65-F5344CB8AC3E}">
        <p14:creationId xmlns:p14="http://schemas.microsoft.com/office/powerpoint/2010/main" val="3882606722"/>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3902A87-6C9A-4A29-8EF6-38B27239A356}"/>
              </a:ext>
            </a:extLst>
          </p:cNvPr>
          <p:cNvSpPr>
            <a:spLocks noGrp="1"/>
          </p:cNvSpPr>
          <p:nvPr>
            <p:ph type="dt" sz="half" idx="10"/>
          </p:nvPr>
        </p:nvSpPr>
        <p:spPr/>
        <p:txBody>
          <a:bodyPr/>
          <a:lstStyle>
            <a:lvl1pPr>
              <a:defRPr/>
            </a:lvl1pPr>
          </a:lstStyle>
          <a:p>
            <a:pPr>
              <a:defRPr/>
            </a:pPr>
            <a:fld id="{340C8F64-2A62-4C24-AD11-BD7A1998A2EF}" type="datetimeFigureOut">
              <a:rPr lang="en-US" altLang="en-US"/>
              <a:pPr>
                <a:defRPr/>
              </a:pPr>
              <a:t>8/8/2024</a:t>
            </a:fld>
            <a:endParaRPr lang="en-GB" altLang="en-US"/>
          </a:p>
        </p:txBody>
      </p:sp>
      <p:sp>
        <p:nvSpPr>
          <p:cNvPr id="6" name="Footer Placeholder 4">
            <a:extLst>
              <a:ext uri="{FF2B5EF4-FFF2-40B4-BE49-F238E27FC236}">
                <a16:creationId xmlns:a16="http://schemas.microsoft.com/office/drawing/2014/main" id="{CE252C37-A3AA-464B-B213-A89414B0A49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9AAD2138-A961-42A1-83D8-CD4012569F40}"/>
              </a:ext>
            </a:extLst>
          </p:cNvPr>
          <p:cNvSpPr>
            <a:spLocks noGrp="1"/>
          </p:cNvSpPr>
          <p:nvPr>
            <p:ph type="sldNum" sz="quarter" idx="12"/>
          </p:nvPr>
        </p:nvSpPr>
        <p:spPr/>
        <p:txBody>
          <a:bodyPr/>
          <a:lstStyle>
            <a:lvl1pPr>
              <a:defRPr/>
            </a:lvl1pPr>
          </a:lstStyle>
          <a:p>
            <a:pPr>
              <a:defRPr/>
            </a:pPr>
            <a:fld id="{DDA33D8C-00EC-4D53-865C-3D1EB3539358}" type="slidenum">
              <a:rPr lang="en-GB" altLang="en-US"/>
              <a:pPr>
                <a:defRPr/>
              </a:pPr>
              <a:t>‹#›</a:t>
            </a:fld>
            <a:endParaRPr lang="en-GB" altLang="en-US"/>
          </a:p>
        </p:txBody>
      </p:sp>
    </p:spTree>
    <p:extLst>
      <p:ext uri="{BB962C8B-B14F-4D97-AF65-F5344CB8AC3E}">
        <p14:creationId xmlns:p14="http://schemas.microsoft.com/office/powerpoint/2010/main" val="2876839625"/>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548F79-16B1-4CA5-8128-B806EA460715}"/>
              </a:ext>
            </a:extLst>
          </p:cNvPr>
          <p:cNvSpPr>
            <a:spLocks noGrp="1"/>
          </p:cNvSpPr>
          <p:nvPr>
            <p:ph type="dt" sz="half" idx="10"/>
          </p:nvPr>
        </p:nvSpPr>
        <p:spPr/>
        <p:txBody>
          <a:bodyPr/>
          <a:lstStyle>
            <a:lvl1pPr>
              <a:defRPr/>
            </a:lvl1pPr>
          </a:lstStyle>
          <a:p>
            <a:pPr>
              <a:defRPr/>
            </a:pPr>
            <a:fld id="{6FC5ED6D-ACD0-44AD-94EB-1CF1B522423E}"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EFA62433-1A67-4CDC-A7AC-21401E9F775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70924ACB-34DF-4A8B-8BED-4FD2EC522D58}"/>
              </a:ext>
            </a:extLst>
          </p:cNvPr>
          <p:cNvSpPr>
            <a:spLocks noGrp="1"/>
          </p:cNvSpPr>
          <p:nvPr>
            <p:ph type="sldNum" sz="quarter" idx="12"/>
          </p:nvPr>
        </p:nvSpPr>
        <p:spPr/>
        <p:txBody>
          <a:bodyPr/>
          <a:lstStyle>
            <a:lvl1pPr>
              <a:defRPr/>
            </a:lvl1pPr>
          </a:lstStyle>
          <a:p>
            <a:pPr>
              <a:defRPr/>
            </a:pPr>
            <a:fld id="{FF5ECD6D-62C1-420D-8448-B0050A0926B9}" type="slidenum">
              <a:rPr lang="en-GB" altLang="en-US"/>
              <a:pPr>
                <a:defRPr/>
              </a:pPr>
              <a:t>‹#›</a:t>
            </a:fld>
            <a:endParaRPr lang="en-GB" altLang="en-US"/>
          </a:p>
        </p:txBody>
      </p:sp>
    </p:spTree>
    <p:extLst>
      <p:ext uri="{BB962C8B-B14F-4D97-AF65-F5344CB8AC3E}">
        <p14:creationId xmlns:p14="http://schemas.microsoft.com/office/powerpoint/2010/main" val="228865333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6F01B8-7EEA-4F09-BB90-C0AA545F5084}"/>
              </a:ext>
            </a:extLst>
          </p:cNvPr>
          <p:cNvSpPr>
            <a:spLocks noGrp="1"/>
          </p:cNvSpPr>
          <p:nvPr>
            <p:ph type="dt" sz="half" idx="10"/>
          </p:nvPr>
        </p:nvSpPr>
        <p:spPr/>
        <p:txBody>
          <a:bodyPr/>
          <a:lstStyle>
            <a:lvl1pPr>
              <a:defRPr/>
            </a:lvl1pPr>
          </a:lstStyle>
          <a:p>
            <a:pPr>
              <a:defRPr/>
            </a:pPr>
            <a:fld id="{70F9578E-583D-4CAE-8718-F0A17418F169}"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0142F89B-EE17-4A20-AC7D-129735A419C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1CBD92D-B177-4CA0-841B-735142080AD3}"/>
              </a:ext>
            </a:extLst>
          </p:cNvPr>
          <p:cNvSpPr>
            <a:spLocks noGrp="1"/>
          </p:cNvSpPr>
          <p:nvPr>
            <p:ph type="sldNum" sz="quarter" idx="12"/>
          </p:nvPr>
        </p:nvSpPr>
        <p:spPr/>
        <p:txBody>
          <a:bodyPr/>
          <a:lstStyle>
            <a:lvl1pPr>
              <a:defRPr/>
            </a:lvl1pPr>
          </a:lstStyle>
          <a:p>
            <a:pPr>
              <a:defRPr/>
            </a:pPr>
            <a:fld id="{9D21B8D4-FB3C-449D-9C97-6B5672F31C95}" type="slidenum">
              <a:rPr lang="en-GB" altLang="en-US"/>
              <a:pPr>
                <a:defRPr/>
              </a:pPr>
              <a:t>‹#›</a:t>
            </a:fld>
            <a:endParaRPr lang="en-GB" altLang="en-US"/>
          </a:p>
        </p:txBody>
      </p:sp>
    </p:spTree>
    <p:extLst>
      <p:ext uri="{BB962C8B-B14F-4D97-AF65-F5344CB8AC3E}">
        <p14:creationId xmlns:p14="http://schemas.microsoft.com/office/powerpoint/2010/main" val="61802694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37F6C56-9AEA-5F90-7EB2-23F6B421DE4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06D6BEB-714E-D25E-10DB-4FA8E0F9480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7EEBE3B-DF77-7F2B-0768-FD4C3293F479}"/>
              </a:ext>
            </a:extLst>
          </p:cNvPr>
          <p:cNvSpPr>
            <a:spLocks noGrp="1" noChangeArrowheads="1"/>
          </p:cNvSpPr>
          <p:nvPr>
            <p:ph type="sldNum" sz="quarter" idx="12"/>
          </p:nvPr>
        </p:nvSpPr>
        <p:spPr>
          <a:ln/>
        </p:spPr>
        <p:txBody>
          <a:bodyPr/>
          <a:lstStyle>
            <a:lvl1pPr>
              <a:defRPr/>
            </a:lvl1pPr>
          </a:lstStyle>
          <a:p>
            <a:fld id="{14B62CB6-6118-463D-8133-0D6D1102F449}" type="slidenum">
              <a:rPr lang="en-GB" altLang="en-US"/>
              <a:pPr/>
              <a:t>‹#›</a:t>
            </a:fld>
            <a:endParaRPr lang="en-GB" altLang="en-US"/>
          </a:p>
        </p:txBody>
      </p:sp>
    </p:spTree>
    <p:extLst>
      <p:ext uri="{BB962C8B-B14F-4D97-AF65-F5344CB8AC3E}">
        <p14:creationId xmlns:p14="http://schemas.microsoft.com/office/powerpoint/2010/main" val="512631750"/>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073E37B-48F7-E308-6298-1CEE8E6BC907}"/>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DD31BF8F-29CE-2297-5D6E-18C5F2C2181F}"/>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49352D4C-948E-F0B9-7F00-AE5009FBE706}"/>
              </a:ext>
            </a:extLst>
          </p:cNvPr>
          <p:cNvSpPr>
            <a:spLocks noGrp="1" noChangeArrowheads="1"/>
          </p:cNvSpPr>
          <p:nvPr>
            <p:ph type="sldNum" sz="quarter" idx="12"/>
          </p:nvPr>
        </p:nvSpPr>
        <p:spPr>
          <a:ln/>
        </p:spPr>
        <p:txBody>
          <a:bodyPr/>
          <a:lstStyle>
            <a:lvl1pPr>
              <a:defRPr/>
            </a:lvl1pPr>
          </a:lstStyle>
          <a:p>
            <a:fld id="{93E0546E-C2E9-4CA8-9373-6629350BA3AA}" type="slidenum">
              <a:rPr lang="en-GB" altLang="en-US"/>
              <a:pPr/>
              <a:t>‹#›</a:t>
            </a:fld>
            <a:endParaRPr lang="en-GB" altLang="en-US"/>
          </a:p>
        </p:txBody>
      </p:sp>
    </p:spTree>
    <p:extLst>
      <p:ext uri="{BB962C8B-B14F-4D97-AF65-F5344CB8AC3E}">
        <p14:creationId xmlns:p14="http://schemas.microsoft.com/office/powerpoint/2010/main" val="2796208680"/>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21B6F69A-A0B9-9198-0702-5B519F51FE4B}"/>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92171384-2809-2C90-7C5B-2569F9C3FD6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E69D166D-B950-825F-7BC4-5C6225BCCD6E}"/>
              </a:ext>
            </a:extLst>
          </p:cNvPr>
          <p:cNvSpPr>
            <a:spLocks noGrp="1" noChangeArrowheads="1"/>
          </p:cNvSpPr>
          <p:nvPr>
            <p:ph type="sldNum" sz="quarter" idx="12"/>
          </p:nvPr>
        </p:nvSpPr>
        <p:spPr>
          <a:ln/>
        </p:spPr>
        <p:txBody>
          <a:bodyPr/>
          <a:lstStyle>
            <a:lvl1pPr>
              <a:defRPr/>
            </a:lvl1pPr>
          </a:lstStyle>
          <a:p>
            <a:fld id="{F082FDF4-FA9C-4137-9E17-F523234BD9EE}" type="slidenum">
              <a:rPr lang="en-GB" altLang="en-US"/>
              <a:pPr/>
              <a:t>‹#›</a:t>
            </a:fld>
            <a:endParaRPr lang="en-GB" altLang="en-US"/>
          </a:p>
        </p:txBody>
      </p:sp>
    </p:spTree>
    <p:extLst>
      <p:ext uri="{BB962C8B-B14F-4D97-AF65-F5344CB8AC3E}">
        <p14:creationId xmlns:p14="http://schemas.microsoft.com/office/powerpoint/2010/main" val="120920525"/>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E8390B99-2504-FE4E-1C38-C30D3A856BBC}"/>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95F282F8-7DF1-4EB1-0345-41F3571F560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E1F6B924-5509-A2B3-4BF0-7A25DCCA814D}"/>
              </a:ext>
            </a:extLst>
          </p:cNvPr>
          <p:cNvSpPr>
            <a:spLocks noGrp="1" noChangeArrowheads="1"/>
          </p:cNvSpPr>
          <p:nvPr>
            <p:ph type="sldNum" sz="quarter" idx="12"/>
          </p:nvPr>
        </p:nvSpPr>
        <p:spPr>
          <a:ln/>
        </p:spPr>
        <p:txBody>
          <a:bodyPr/>
          <a:lstStyle>
            <a:lvl1pPr>
              <a:defRPr/>
            </a:lvl1pPr>
          </a:lstStyle>
          <a:p>
            <a:fld id="{C5CA3F15-6762-4DB9-82ED-7B61DB86F192}" type="slidenum">
              <a:rPr lang="en-GB" altLang="en-US"/>
              <a:pPr/>
              <a:t>‹#›</a:t>
            </a:fld>
            <a:endParaRPr lang="en-GB" altLang="en-US"/>
          </a:p>
        </p:txBody>
      </p:sp>
    </p:spTree>
    <p:extLst>
      <p:ext uri="{BB962C8B-B14F-4D97-AF65-F5344CB8AC3E}">
        <p14:creationId xmlns:p14="http://schemas.microsoft.com/office/powerpoint/2010/main" val="407791117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0AE15D2-90CA-C5A3-4632-84A8FEA37A6D}"/>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AE8EA0B8-3FEB-DAC0-7A76-D6503B35ABF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D5A53A34-43DE-5A8D-42E7-3D21E48E41CE}"/>
              </a:ext>
            </a:extLst>
          </p:cNvPr>
          <p:cNvSpPr>
            <a:spLocks noGrp="1" noChangeArrowheads="1"/>
          </p:cNvSpPr>
          <p:nvPr>
            <p:ph type="sldNum" sz="quarter" idx="12"/>
          </p:nvPr>
        </p:nvSpPr>
        <p:spPr>
          <a:ln/>
        </p:spPr>
        <p:txBody>
          <a:bodyPr/>
          <a:lstStyle>
            <a:lvl1pPr>
              <a:defRPr/>
            </a:lvl1pPr>
          </a:lstStyle>
          <a:p>
            <a:fld id="{F6400990-7D9B-4F18-A4D5-FAF3F7A6C1EA}" type="slidenum">
              <a:rPr lang="en-GB" altLang="en-US"/>
              <a:pPr/>
              <a:t>‹#›</a:t>
            </a:fld>
            <a:endParaRPr lang="en-GB" altLang="en-US"/>
          </a:p>
        </p:txBody>
      </p:sp>
    </p:spTree>
    <p:extLst>
      <p:ext uri="{BB962C8B-B14F-4D97-AF65-F5344CB8AC3E}">
        <p14:creationId xmlns:p14="http://schemas.microsoft.com/office/powerpoint/2010/main" val="3226927473"/>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E12423C-6FA3-D0ED-AAEC-6ACE261C15FA}"/>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246AFB7D-87E9-C524-A7AE-2F886A5A6B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5C0D0D93-9FA0-44FE-EA7F-C0AAA98E7E76}"/>
              </a:ext>
            </a:extLst>
          </p:cNvPr>
          <p:cNvSpPr>
            <a:spLocks noGrp="1" noChangeArrowheads="1"/>
          </p:cNvSpPr>
          <p:nvPr>
            <p:ph type="sldNum" sz="quarter" idx="12"/>
          </p:nvPr>
        </p:nvSpPr>
        <p:spPr>
          <a:ln/>
        </p:spPr>
        <p:txBody>
          <a:bodyPr/>
          <a:lstStyle>
            <a:lvl1pPr>
              <a:defRPr/>
            </a:lvl1pPr>
          </a:lstStyle>
          <a:p>
            <a:fld id="{DDE25BE0-5175-4D03-AB32-19CA9C078782}" type="slidenum">
              <a:rPr lang="en-GB" altLang="en-US"/>
              <a:pPr/>
              <a:t>‹#›</a:t>
            </a:fld>
            <a:endParaRPr lang="en-GB" altLang="en-US"/>
          </a:p>
        </p:txBody>
      </p:sp>
    </p:spTree>
    <p:extLst>
      <p:ext uri="{BB962C8B-B14F-4D97-AF65-F5344CB8AC3E}">
        <p14:creationId xmlns:p14="http://schemas.microsoft.com/office/powerpoint/2010/main" val="88330288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0C04AB5-B111-DCFA-EF58-CA21252B3BD0}"/>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C21B5F99-2FF3-BA4B-F95A-ECAA0D0BF4A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A34C07FE-045D-967C-7170-334E758393A8}"/>
              </a:ext>
            </a:extLst>
          </p:cNvPr>
          <p:cNvSpPr>
            <a:spLocks noGrp="1" noChangeArrowheads="1"/>
          </p:cNvSpPr>
          <p:nvPr>
            <p:ph type="sldNum" sz="quarter" idx="12"/>
          </p:nvPr>
        </p:nvSpPr>
        <p:spPr>
          <a:ln/>
        </p:spPr>
        <p:txBody>
          <a:bodyPr/>
          <a:lstStyle>
            <a:lvl1pPr>
              <a:defRPr/>
            </a:lvl1pPr>
          </a:lstStyle>
          <a:p>
            <a:fld id="{9BB9E929-960D-4AC8-A210-6708062A5B64}" type="slidenum">
              <a:rPr lang="en-GB" altLang="en-US"/>
              <a:pPr/>
              <a:t>‹#›</a:t>
            </a:fld>
            <a:endParaRPr lang="en-GB" altLang="en-US"/>
          </a:p>
        </p:txBody>
      </p:sp>
    </p:spTree>
    <p:extLst>
      <p:ext uri="{BB962C8B-B14F-4D97-AF65-F5344CB8AC3E}">
        <p14:creationId xmlns:p14="http://schemas.microsoft.com/office/powerpoint/2010/main" val="2540550989"/>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FF63621-30DC-8BDB-DEC1-10B6C0EAEFB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F1BFBD3-94C9-871E-CA6C-819E1C9F1CD0}"/>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4FB6C4F3-122A-3790-8DB9-61CC428EE8DC}"/>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ea typeface="+mn-ea"/>
                <a:cs typeface="Times New Roman" charset="0"/>
              </a:defRPr>
            </a:lvl1pPr>
          </a:lstStyle>
          <a:p>
            <a:pPr>
              <a:defRPr/>
            </a:pPr>
            <a:endParaRPr lang="en-GB"/>
          </a:p>
        </p:txBody>
      </p:sp>
      <p:sp>
        <p:nvSpPr>
          <p:cNvPr id="1029" name="Rectangle 5">
            <a:extLst>
              <a:ext uri="{FF2B5EF4-FFF2-40B4-BE49-F238E27FC236}">
                <a16:creationId xmlns:a16="http://schemas.microsoft.com/office/drawing/2014/main" id="{D880836A-B941-76D6-F1A8-3891268E507E}"/>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ea typeface="+mn-ea"/>
                <a:cs typeface="Times New Roman" charset="0"/>
              </a:defRPr>
            </a:lvl1pPr>
          </a:lstStyle>
          <a:p>
            <a:pPr>
              <a:defRPr/>
            </a:pPr>
            <a:endParaRPr lang="en-GB"/>
          </a:p>
        </p:txBody>
      </p:sp>
      <p:sp>
        <p:nvSpPr>
          <p:cNvPr id="1030" name="Rectangle 6">
            <a:extLst>
              <a:ext uri="{FF2B5EF4-FFF2-40B4-BE49-F238E27FC236}">
                <a16:creationId xmlns:a16="http://schemas.microsoft.com/office/drawing/2014/main" id="{E45110A1-9638-9011-9ED3-9B00F62000FE}"/>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7210B25-9839-432D-B067-16EDFD42D33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2pPr>
      <a:lvl3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3pPr>
      <a:lvl4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4pPr>
      <a:lvl5pPr algn="ctr" rtl="0" eaLnBrk="0" fontAlgn="base" hangingPunct="0">
        <a:spcBef>
          <a:spcPct val="0"/>
        </a:spcBef>
        <a:spcAft>
          <a:spcPct val="0"/>
        </a:spcAft>
        <a:defRPr sz="4400">
          <a:solidFill>
            <a:schemeClr val="tx2"/>
          </a:solidFill>
          <a:latin typeface="Times New Roman" charset="0"/>
          <a:ea typeface="MS PGothic" pitchFamily="34" charset="-128"/>
          <a:cs typeface="Times New Roman" charset="0"/>
        </a:defRPr>
      </a:lvl5pPr>
      <a:lvl6pPr marL="457200" algn="ctr" rtl="0" fontAlgn="base">
        <a:spcBef>
          <a:spcPct val="0"/>
        </a:spcBef>
        <a:spcAft>
          <a:spcPct val="0"/>
        </a:spcAft>
        <a:defRPr sz="4400">
          <a:solidFill>
            <a:schemeClr val="tx2"/>
          </a:solidFill>
          <a:latin typeface="Times New Roman" charset="0"/>
          <a:cs typeface="Times New Roman" charset="0"/>
        </a:defRPr>
      </a:lvl6pPr>
      <a:lvl7pPr marL="914400" algn="ctr" rtl="0" fontAlgn="base">
        <a:spcBef>
          <a:spcPct val="0"/>
        </a:spcBef>
        <a:spcAft>
          <a:spcPct val="0"/>
        </a:spcAft>
        <a:defRPr sz="4400">
          <a:solidFill>
            <a:schemeClr val="tx2"/>
          </a:solidFill>
          <a:latin typeface="Times New Roman" charset="0"/>
          <a:cs typeface="Times New Roman" charset="0"/>
        </a:defRPr>
      </a:lvl7pPr>
      <a:lvl8pPr marL="1371600" algn="ctr" rtl="0" fontAlgn="base">
        <a:spcBef>
          <a:spcPct val="0"/>
        </a:spcBef>
        <a:spcAft>
          <a:spcPct val="0"/>
        </a:spcAft>
        <a:defRPr sz="4400">
          <a:solidFill>
            <a:schemeClr val="tx2"/>
          </a:solidFill>
          <a:latin typeface="Times New Roman" charset="0"/>
          <a:cs typeface="Times New Roman" charset="0"/>
        </a:defRPr>
      </a:lvl8pPr>
      <a:lvl9pPr marL="1828800" algn="ctr" rtl="0" fontAlgn="base">
        <a:spcBef>
          <a:spcPct val="0"/>
        </a:spcBef>
        <a:spcAft>
          <a:spcPct val="0"/>
        </a:spcAft>
        <a:defRPr sz="4400">
          <a:solidFill>
            <a:schemeClr val="tx2"/>
          </a:solidFill>
          <a:latin typeface="Times New Roman"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Times New Roman"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Times New Roman"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Times New Roman"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Times New Roman"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8B8DE7FA-B8E7-4F68-BDED-121DFF3F1846}"/>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a:extLst>
              <a:ext uri="{FF2B5EF4-FFF2-40B4-BE49-F238E27FC236}">
                <a16:creationId xmlns:a16="http://schemas.microsoft.com/office/drawing/2014/main" id="{E3B58940-8E7A-40EC-80AD-2C950FDBE57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FC1C79C3-D3C2-4FC2-9270-EF6A5EAF2397}"/>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cs typeface="Arial" panose="020B0604020202020204" pitchFamily="34" charset="0"/>
              </a:defRPr>
            </a:lvl1pPr>
          </a:lstStyle>
          <a:p>
            <a:pPr>
              <a:defRPr/>
            </a:pPr>
            <a:fld id="{CB5B8EDC-D924-4F9E-A680-03A1A4DFBB60}" type="datetimeFigureOut">
              <a:rPr lang="en-US" altLang="en-US"/>
              <a:pPr>
                <a:defRPr/>
              </a:pPr>
              <a:t>8/8/2024</a:t>
            </a:fld>
            <a:endParaRPr lang="en-GB" altLang="en-US"/>
          </a:p>
        </p:txBody>
      </p:sp>
      <p:sp>
        <p:nvSpPr>
          <p:cNvPr id="5" name="Footer Placeholder 4">
            <a:extLst>
              <a:ext uri="{FF2B5EF4-FFF2-40B4-BE49-F238E27FC236}">
                <a16:creationId xmlns:a16="http://schemas.microsoft.com/office/drawing/2014/main" id="{55FDFAF3-D79B-40EE-BF04-6C3387241DF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a:extLst>
              <a:ext uri="{FF2B5EF4-FFF2-40B4-BE49-F238E27FC236}">
                <a16:creationId xmlns:a16="http://schemas.microsoft.com/office/drawing/2014/main" id="{24B1C990-53CD-4A2E-9AF4-0859CB0E47C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cs typeface="Arial" panose="020B0604020202020204" pitchFamily="34" charset="0"/>
              </a:defRPr>
            </a:lvl1pPr>
          </a:lstStyle>
          <a:p>
            <a:pPr>
              <a:defRPr/>
            </a:pPr>
            <a:fld id="{B94929BB-9973-418B-B620-25815ED3AC56}" type="slidenum">
              <a:rPr lang="en-GB" altLang="en-US"/>
              <a:pPr>
                <a:defRPr/>
              </a:pPr>
              <a:t>‹#›</a:t>
            </a:fld>
            <a:endParaRPr lang="en-GB" altLang="en-US"/>
          </a:p>
        </p:txBody>
      </p:sp>
    </p:spTree>
    <p:extLst>
      <p:ext uri="{BB962C8B-B14F-4D97-AF65-F5344CB8AC3E}">
        <p14:creationId xmlns:p14="http://schemas.microsoft.com/office/powerpoint/2010/main" val="33850103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2.sv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val Callout 1">
            <a:extLst>
              <a:ext uri="{FF2B5EF4-FFF2-40B4-BE49-F238E27FC236}">
                <a16:creationId xmlns:a16="http://schemas.microsoft.com/office/drawing/2014/main" id="{4F94F3F5-7BD2-4FB7-B68A-8F6A3FAD7DED}"/>
              </a:ext>
            </a:extLst>
          </p:cNvPr>
          <p:cNvSpPr/>
          <p:nvPr/>
        </p:nvSpPr>
        <p:spPr>
          <a:xfrm>
            <a:off x="161637" y="151420"/>
            <a:ext cx="8820726" cy="1616420"/>
          </a:xfrm>
          <a:prstGeom prst="wedgeEllipseCallout">
            <a:avLst>
              <a:gd name="adj1" fmla="val -46509"/>
              <a:gd name="adj2" fmla="val 81065"/>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We </a:t>
            </a:r>
            <a:r>
              <a:rPr kumimoji="0" lang="en-GB" sz="4000" b="1" i="0" u="none" strike="noStrike" kern="1200" cap="none" spc="0" normalizeH="0" baseline="0" noProof="0" dirty="0" err="1">
                <a:ln>
                  <a:solidFill>
                    <a:prstClr val="white"/>
                  </a:solidFill>
                </a:ln>
                <a:solidFill>
                  <a:prstClr val="white"/>
                </a:solidFill>
                <a:effectLst/>
                <a:uLnTx/>
                <a:uFillTx/>
                <a:latin typeface="Century Gothic"/>
                <a:ea typeface="+mn-ea"/>
                <a:cs typeface="Century Gothic"/>
              </a:rPr>
              <a:t>ar</a:t>
            </a:r>
            <a:r>
              <a:rPr lang="en-GB" sz="4000" b="1" dirty="0">
                <a:ln>
                  <a:solidFill>
                    <a:prstClr val="white"/>
                  </a:solidFill>
                </a:ln>
                <a:solidFill>
                  <a:prstClr val="white"/>
                </a:solidFill>
                <a:latin typeface="Century Gothic"/>
                <a:cs typeface="Century Gothic"/>
              </a:rPr>
              <a:t>e here together</a:t>
            </a:r>
            <a:r>
              <a:rPr kumimoji="0" lang="en-GB"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a:t>
            </a:r>
            <a:endParaRPr kumimoji="0" lang="en-US" sz="40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endParaRPr>
          </a:p>
        </p:txBody>
      </p:sp>
      <p:sp>
        <p:nvSpPr>
          <p:cNvPr id="3" name="Oval Callout 2">
            <a:extLst>
              <a:ext uri="{FF2B5EF4-FFF2-40B4-BE49-F238E27FC236}">
                <a16:creationId xmlns:a16="http://schemas.microsoft.com/office/drawing/2014/main" id="{B7CC17E9-8640-4337-A3D8-DDEF1C48F5D7}"/>
              </a:ext>
            </a:extLst>
          </p:cNvPr>
          <p:cNvSpPr/>
          <p:nvPr/>
        </p:nvSpPr>
        <p:spPr>
          <a:xfrm>
            <a:off x="796039" y="2038350"/>
            <a:ext cx="8186324" cy="2221414"/>
          </a:xfrm>
          <a:prstGeom prst="wedgeEllipseCallout">
            <a:avLst>
              <a:gd name="adj1" fmla="val 11735"/>
              <a:gd name="adj2" fmla="val 76849"/>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s-IS" sz="32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rPr>
              <a:t>May our attitudes make our school community a happy place today.</a:t>
            </a:r>
            <a:endParaRPr kumimoji="0" lang="en-US" sz="3200" b="1" i="0" u="none" strike="noStrike" kern="1200" cap="none" spc="0" normalizeH="0" baseline="0" noProof="0" dirty="0">
              <a:ln>
                <a:solidFill>
                  <a:prstClr val="white"/>
                </a:solidFill>
              </a:ln>
              <a:solidFill>
                <a:prstClr val="white"/>
              </a:solidFill>
              <a:effectLst/>
              <a:uLnTx/>
              <a:uFillTx/>
              <a:latin typeface="Century Gothic"/>
              <a:ea typeface="+mn-ea"/>
              <a:cs typeface="Century Gothic"/>
            </a:endParaRPr>
          </a:p>
        </p:txBody>
      </p:sp>
      <p:grpSp>
        <p:nvGrpSpPr>
          <p:cNvPr id="4100" name="Group 18">
            <a:extLst>
              <a:ext uri="{FF2B5EF4-FFF2-40B4-BE49-F238E27FC236}">
                <a16:creationId xmlns:a16="http://schemas.microsoft.com/office/drawing/2014/main" id="{44EAC410-A843-4E5C-8F61-E58550B11573}"/>
              </a:ext>
            </a:extLst>
          </p:cNvPr>
          <p:cNvGrpSpPr>
            <a:grpSpLocks/>
          </p:cNvGrpSpPr>
          <p:nvPr/>
        </p:nvGrpSpPr>
        <p:grpSpPr bwMode="auto">
          <a:xfrm>
            <a:off x="1187450" y="4233863"/>
            <a:ext cx="5480050" cy="2976562"/>
            <a:chOff x="35496" y="4566894"/>
            <a:chExt cx="4932505" cy="2678530"/>
          </a:xfrm>
        </p:grpSpPr>
        <p:pic>
          <p:nvPicPr>
            <p:cNvPr id="4115" name="Graphic 7" descr="Children with solid fill">
              <a:extLst>
                <a:ext uri="{FF2B5EF4-FFF2-40B4-BE49-F238E27FC236}">
                  <a16:creationId xmlns:a16="http://schemas.microsoft.com/office/drawing/2014/main" id="{6597C585-E238-4133-8D39-7792B8702526}"/>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5496" y="4581179"/>
              <a:ext cx="2664868"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6" name="Graphic 11" descr="Children with solid fill">
              <a:extLst>
                <a:ext uri="{FF2B5EF4-FFF2-40B4-BE49-F238E27FC236}">
                  <a16:creationId xmlns:a16="http://schemas.microsoft.com/office/drawing/2014/main" id="{45F3F61A-810F-4F87-95F5-E1CD07C54DFC}"/>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303134" y="4566894"/>
              <a:ext cx="2664867" cy="2664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4101" name="Graphic 20" descr="Woman with solid fill">
            <a:extLst>
              <a:ext uri="{FF2B5EF4-FFF2-40B4-BE49-F238E27FC236}">
                <a16:creationId xmlns:a16="http://schemas.microsoft.com/office/drawing/2014/main" id="{5AF14051-3B87-41A4-B549-3896057D3873}"/>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0975" y="4287838"/>
            <a:ext cx="2236788"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Graphic 22" descr="Man with solid fill">
            <a:extLst>
              <a:ext uri="{FF2B5EF4-FFF2-40B4-BE49-F238E27FC236}">
                <a16:creationId xmlns:a16="http://schemas.microsoft.com/office/drawing/2014/main" id="{639FE6E3-63BF-4767-B5D2-A1A60DBB211C}"/>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940425" y="4260850"/>
            <a:ext cx="2232025"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Graphic 23" descr="Woman with solid fill">
            <a:extLst>
              <a:ext uri="{FF2B5EF4-FFF2-40B4-BE49-F238E27FC236}">
                <a16:creationId xmlns:a16="http://schemas.microsoft.com/office/drawing/2014/main" id="{14084926-5C0F-41B0-9721-F1BE50296B4C}"/>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56438" y="4249738"/>
            <a:ext cx="2236787" cy="223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Graphic 24" descr="Heart with solid fill">
            <a:extLst>
              <a:ext uri="{FF2B5EF4-FFF2-40B4-BE49-F238E27FC236}">
                <a16:creationId xmlns:a16="http://schemas.microsoft.com/office/drawing/2014/main" id="{53BD2803-95A5-4EBF-9F41-E6E20AA66182}"/>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55650" y="4875213"/>
            <a:ext cx="3968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Graphic 25" descr="Heart with solid fill">
            <a:extLst>
              <a:ext uri="{FF2B5EF4-FFF2-40B4-BE49-F238E27FC236}">
                <a16:creationId xmlns:a16="http://schemas.microsoft.com/office/drawing/2014/main" id="{5F8843C2-F65E-4994-A34D-775EBF07B416}"/>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927850" y="4829175"/>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Graphic 26" descr="Heart with solid fill">
            <a:extLst>
              <a:ext uri="{FF2B5EF4-FFF2-40B4-BE49-F238E27FC236}">
                <a16:creationId xmlns:a16="http://schemas.microsoft.com/office/drawing/2014/main" id="{C4C9D33B-9FC1-43B8-BF58-132F3C9A1197}"/>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980363" y="4819650"/>
            <a:ext cx="396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Graphic 27" descr="Heart with solid fill">
            <a:extLst>
              <a:ext uri="{FF2B5EF4-FFF2-40B4-BE49-F238E27FC236}">
                <a16:creationId xmlns:a16="http://schemas.microsoft.com/office/drawing/2014/main" id="{82A12123-1A71-4796-A81F-062176994F1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1643063"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8" name="Graphic 28" descr="Heart with solid fill">
            <a:extLst>
              <a:ext uri="{FF2B5EF4-FFF2-40B4-BE49-F238E27FC236}">
                <a16:creationId xmlns:a16="http://schemas.microsoft.com/office/drawing/2014/main" id="{AC0C5C35-8D63-46D0-B4A5-2B4882321CA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244725" y="5453063"/>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Graphic 29" descr="Heart with solid fill">
            <a:extLst>
              <a:ext uri="{FF2B5EF4-FFF2-40B4-BE49-F238E27FC236}">
                <a16:creationId xmlns:a16="http://schemas.microsoft.com/office/drawing/2014/main" id="{85717929-D4E9-472D-B43A-BC5E7F50DC8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884488" y="544988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Graphic 30" descr="Heart with solid fill">
            <a:extLst>
              <a:ext uri="{FF2B5EF4-FFF2-40B4-BE49-F238E27FC236}">
                <a16:creationId xmlns:a16="http://schemas.microsoft.com/office/drawing/2014/main" id="{A90FC9BA-58E9-422E-BC83-C267D8F80850}"/>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486150" y="5445125"/>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Graphic 31" descr="Heart with solid fill">
            <a:extLst>
              <a:ext uri="{FF2B5EF4-FFF2-40B4-BE49-F238E27FC236}">
                <a16:creationId xmlns:a16="http://schemas.microsoft.com/office/drawing/2014/main" id="{75515677-1BA1-4691-924F-E1485E693DC7}"/>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162425"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2" name="Graphic 32" descr="Heart with solid fill">
            <a:extLst>
              <a:ext uri="{FF2B5EF4-FFF2-40B4-BE49-F238E27FC236}">
                <a16:creationId xmlns:a16="http://schemas.microsoft.com/office/drawing/2014/main" id="{548D9791-65E7-4BC2-B26E-7C6B0D26D6C4}"/>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781550" y="5453063"/>
            <a:ext cx="36671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3" name="Graphic 33" descr="Heart with solid fill">
            <a:extLst>
              <a:ext uri="{FF2B5EF4-FFF2-40B4-BE49-F238E27FC236}">
                <a16:creationId xmlns:a16="http://schemas.microsoft.com/office/drawing/2014/main" id="{3C958755-9BC1-4757-9B97-E7F11DC21138}"/>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402263" y="5418138"/>
            <a:ext cx="3651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4" name="Graphic 34" descr="Heart with solid fill">
            <a:extLst>
              <a:ext uri="{FF2B5EF4-FFF2-40B4-BE49-F238E27FC236}">
                <a16:creationId xmlns:a16="http://schemas.microsoft.com/office/drawing/2014/main" id="{6F81E456-15F7-4F6E-B465-481603DB15D5}"/>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6002338" y="5445125"/>
            <a:ext cx="36671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300693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62A735F-E880-9E24-5EE3-758642F0439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extBox 1">
            <a:extLst>
              <a:ext uri="{FF2B5EF4-FFF2-40B4-BE49-F238E27FC236}">
                <a16:creationId xmlns:a16="http://schemas.microsoft.com/office/drawing/2014/main" id="{1F8013C0-807F-8DB6-0F9D-68B4645D5AC6}"/>
              </a:ext>
            </a:extLst>
          </p:cNvPr>
          <p:cNvSpPr txBox="1"/>
          <p:nvPr/>
        </p:nvSpPr>
        <p:spPr>
          <a:xfrm>
            <a:off x="395536" y="4653136"/>
            <a:ext cx="8496944" cy="1938992"/>
          </a:xfrm>
          <a:prstGeom prst="rect">
            <a:avLst/>
          </a:prstGeom>
          <a:solidFill>
            <a:schemeClr val="tx1">
              <a:alpha val="56000"/>
            </a:schemeClr>
          </a:solidFill>
        </p:spPr>
        <p:txBody>
          <a:bodyPr wrap="square" rtlCol="0">
            <a:spAutoFit/>
          </a:bodyPr>
          <a:lstStyle/>
          <a:p>
            <a:r>
              <a:rPr lang="en-GB" b="1" dirty="0">
                <a:solidFill>
                  <a:schemeClr val="bg1"/>
                </a:solidFill>
                <a:latin typeface="Century Gothic" panose="020B0502020202020204" pitchFamily="34" charset="0"/>
              </a:rPr>
              <a:t>God of the humble</a:t>
            </a:r>
          </a:p>
          <a:p>
            <a:r>
              <a:rPr lang="en-GB" b="1" dirty="0">
                <a:solidFill>
                  <a:schemeClr val="bg1"/>
                </a:solidFill>
                <a:latin typeface="Century Gothic" panose="020B0502020202020204" pitchFamily="34" charset="0"/>
              </a:rPr>
              <a:t>Thank you that you encourage us to be like you, to be humble and not arrogant. We want to be pleased with the good things that we do, but not in a way that makes other people feel small. Please help us, we pray.</a:t>
            </a:r>
          </a:p>
        </p:txBody>
      </p:sp>
    </p:spTree>
    <p:extLst>
      <p:ext uri="{BB962C8B-B14F-4D97-AF65-F5344CB8AC3E}">
        <p14:creationId xmlns:p14="http://schemas.microsoft.com/office/powerpoint/2010/main" val="221822454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A picture containing text&#10;&#10;Description automatically generated">
            <a:extLst>
              <a:ext uri="{FF2B5EF4-FFF2-40B4-BE49-F238E27FC236}">
                <a16:creationId xmlns:a16="http://schemas.microsoft.com/office/drawing/2014/main" id="{3F6018DA-78E9-48FE-9F09-DEAB00F860C6}"/>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842963"/>
            <a:ext cx="9137650" cy="51720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2840"/>
            <a:ext cx="9144000" cy="4944008"/>
          </a:xfrm>
          <a:prstGeom prst="rect">
            <a:avLst/>
          </a:prstGeom>
        </p:spPr>
      </p:pic>
      <p:sp>
        <p:nvSpPr>
          <p:cNvPr id="3" name="Text Box 8">
            <a:extLst>
              <a:ext uri="{FF2B5EF4-FFF2-40B4-BE49-F238E27FC236}">
                <a16:creationId xmlns:a16="http://schemas.microsoft.com/office/drawing/2014/main" id="{1FCE87AF-75BD-E49A-5FF9-05ACE0BE2CE0}"/>
              </a:ext>
            </a:extLst>
          </p:cNvPr>
          <p:cNvSpPr txBox="1">
            <a:spLocks/>
          </p:cNvSpPr>
          <p:nvPr/>
        </p:nvSpPr>
        <p:spPr>
          <a:xfrm>
            <a:off x="232266" y="5130189"/>
            <a:ext cx="8679468" cy="1477751"/>
          </a:xfrm>
          <a:prstGeom prst="rect">
            <a:avLst/>
          </a:prstGeom>
          <a:solidFill>
            <a:schemeClr val="bg1">
              <a:alpha val="35000"/>
            </a:schemeClr>
          </a:solidFill>
          <a:ln w="38100" cmpd="dbl">
            <a:noFill/>
          </a:ln>
          <a:effectLst/>
        </p:spPr>
        <p:style>
          <a:lnRef idx="0">
            <a:schemeClr val="accent1"/>
          </a:lnRef>
          <a:fillRef idx="0">
            <a:schemeClr val="accent1"/>
          </a:fillRef>
          <a:effectRef idx="0">
            <a:schemeClr val="accent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Leader: </a:t>
            </a:r>
            <a:r>
              <a:rPr kumimoji="0" lang="en-GB" sz="2800" b="1" i="0"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As we leave this place &amp; time and go into the day ahead…</a:t>
            </a:r>
          </a:p>
          <a:p>
            <a:pPr lvl="0">
              <a:defRPr/>
            </a:pPr>
            <a:r>
              <a:rPr kumimoji="0" lang="en-GB" sz="2800" b="1" i="1" u="none" strike="noStrike" kern="1200" cap="none" spc="0" normalizeH="0" baseline="0" noProof="0" dirty="0">
                <a:ln>
                  <a:noFill/>
                </a:ln>
                <a:solidFill>
                  <a:prstClr val="white"/>
                </a:solidFill>
                <a:effectLst/>
                <a:uLnTx/>
                <a:uFillTx/>
                <a:latin typeface="Century Gothic" panose="020B0502020202020204" pitchFamily="34" charset="0"/>
                <a:ea typeface="MS Mincho" panose="02020609040205080304" pitchFamily="49" charset="-128"/>
                <a:cs typeface="Times New Roman" panose="02020603050405020304" pitchFamily="18" charset="0"/>
              </a:rPr>
              <a:t>All: </a:t>
            </a:r>
            <a:r>
              <a:rPr lang="en-GB" sz="2800" b="1" dirty="0">
                <a:solidFill>
                  <a:schemeClr val="bg1"/>
                </a:solidFill>
                <a:latin typeface="Century Gothic" panose="020B0502020202020204" pitchFamily="34" charset="0"/>
                <a:ea typeface="MS Mincho" panose="02020609040205080304" pitchFamily="49" charset="-128"/>
              </a:rPr>
              <a:t>May we live humbly today.</a:t>
            </a:r>
            <a:endParaRPr kumimoji="0" lang="en-GB" sz="1800" b="1" i="0" u="none" strike="noStrike" kern="1200" cap="none" spc="0" normalizeH="0" baseline="0" noProof="0" dirty="0">
              <a:ln>
                <a:noFill/>
              </a:ln>
              <a:solidFill>
                <a:schemeClr val="bg1"/>
              </a:solidFill>
              <a:effectLst/>
              <a:uLnTx/>
              <a:uFillTx/>
              <a:latin typeface="Century Gothic" panose="020B0502020202020204" pitchFamily="34" charset="0"/>
              <a:ea typeface="ＭＳ 明朝"/>
              <a:cs typeface="Times New Roman"/>
            </a:endParaRPr>
          </a:p>
        </p:txBody>
      </p:sp>
      <p:grpSp>
        <p:nvGrpSpPr>
          <p:cNvPr id="4" name="Group 3">
            <a:extLst>
              <a:ext uri="{FF2B5EF4-FFF2-40B4-BE49-F238E27FC236}">
                <a16:creationId xmlns:a16="http://schemas.microsoft.com/office/drawing/2014/main" id="{13931BE8-B0B0-DFFE-F64C-91A9E351AF4E}"/>
              </a:ext>
            </a:extLst>
          </p:cNvPr>
          <p:cNvGrpSpPr/>
          <p:nvPr/>
        </p:nvGrpSpPr>
        <p:grpSpPr>
          <a:xfrm rot="8217778">
            <a:off x="7639526" y="5657851"/>
            <a:ext cx="1579856" cy="1035362"/>
            <a:chOff x="0" y="0"/>
            <a:chExt cx="1670756" cy="1095023"/>
          </a:xfrm>
          <a:solidFill>
            <a:schemeClr val="bg1"/>
          </a:solidFill>
        </p:grpSpPr>
        <p:pic>
          <p:nvPicPr>
            <p:cNvPr id="5" name="Graphic 34" descr="Arrow: Counter-clockwise curve">
              <a:extLst>
                <a:ext uri="{FF2B5EF4-FFF2-40B4-BE49-F238E27FC236}">
                  <a16:creationId xmlns:a16="http://schemas.microsoft.com/office/drawing/2014/main" id="{1F331D5A-3AFE-4B77-64CA-70DAF8E0EA2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80623"/>
              <a:ext cx="914400" cy="914400"/>
            </a:xfrm>
            <a:prstGeom prst="rect">
              <a:avLst/>
            </a:prstGeom>
          </p:spPr>
        </p:pic>
        <p:pic>
          <p:nvPicPr>
            <p:cNvPr id="6" name="Graphic 35" descr="Arrow: Counter-clockwise curve">
              <a:extLst>
                <a:ext uri="{FF2B5EF4-FFF2-40B4-BE49-F238E27FC236}">
                  <a16:creationId xmlns:a16="http://schemas.microsoft.com/office/drawing/2014/main" id="{8E384F58-96A5-2F65-3168-31ABBA668B2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756356" y="180623"/>
              <a:ext cx="914400" cy="914400"/>
            </a:xfrm>
            <a:prstGeom prst="rect">
              <a:avLst/>
            </a:prstGeom>
          </p:spPr>
        </p:pic>
        <p:pic>
          <p:nvPicPr>
            <p:cNvPr id="7" name="Graphic 36" descr="Arrow: Straight">
              <a:extLst>
                <a:ext uri="{FF2B5EF4-FFF2-40B4-BE49-F238E27FC236}">
                  <a16:creationId xmlns:a16="http://schemas.microsoft.com/office/drawing/2014/main" id="{B24E0777-6E73-F705-F3CA-1C24804A8A2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rot="5400000">
              <a:off x="372533" y="0"/>
              <a:ext cx="914400" cy="914400"/>
            </a:xfrm>
            <a:prstGeom prst="rect">
              <a:avLst/>
            </a:prstGeom>
          </p:spPr>
        </p:pic>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Mop and bucket with solid fill">
            <a:extLst>
              <a:ext uri="{FF2B5EF4-FFF2-40B4-BE49-F238E27FC236}">
                <a16:creationId xmlns:a16="http://schemas.microsoft.com/office/drawing/2014/main" id="{E3A2C45C-2893-BBE5-0B08-A5EFE15C0076}"/>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702532" y="559532"/>
            <a:ext cx="5738936" cy="5738936"/>
          </a:xfrm>
          <a:prstGeom prst="rect">
            <a:avLst/>
          </a:prstGeom>
        </p:spPr>
      </p:pic>
    </p:spTree>
    <p:extLst>
      <p:ext uri="{BB962C8B-B14F-4D97-AF65-F5344CB8AC3E}">
        <p14:creationId xmlns:p14="http://schemas.microsoft.com/office/powerpoint/2010/main" val="666301722"/>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43424D2-409A-92DB-A9B2-852ED2FE7DF7}"/>
              </a:ext>
            </a:extLst>
          </p:cNvPr>
          <p:cNvGrpSpPr/>
          <p:nvPr/>
        </p:nvGrpSpPr>
        <p:grpSpPr>
          <a:xfrm>
            <a:off x="761685" y="-434102"/>
            <a:ext cx="7620629" cy="4752528"/>
            <a:chOff x="1528094" y="-315416"/>
            <a:chExt cx="6087813" cy="3796603"/>
          </a:xfrm>
        </p:grpSpPr>
        <p:grpSp>
          <p:nvGrpSpPr>
            <p:cNvPr id="3" name="Group 2">
              <a:extLst>
                <a:ext uri="{FF2B5EF4-FFF2-40B4-BE49-F238E27FC236}">
                  <a16:creationId xmlns:a16="http://schemas.microsoft.com/office/drawing/2014/main" id="{E24E8170-55E0-2ADB-70D2-20C0BBE715EC}"/>
                </a:ext>
              </a:extLst>
            </p:cNvPr>
            <p:cNvGrpSpPr/>
            <p:nvPr/>
          </p:nvGrpSpPr>
          <p:grpSpPr>
            <a:xfrm>
              <a:off x="1528094" y="-315416"/>
              <a:ext cx="6087813" cy="3796603"/>
              <a:chOff x="1398847" y="-315416"/>
              <a:chExt cx="6087813" cy="3796603"/>
            </a:xfrm>
          </p:grpSpPr>
          <p:pic>
            <p:nvPicPr>
              <p:cNvPr id="5" name="Graphic 4" descr="Raised hand with solid fill">
                <a:extLst>
                  <a:ext uri="{FF2B5EF4-FFF2-40B4-BE49-F238E27FC236}">
                    <a16:creationId xmlns:a16="http://schemas.microsoft.com/office/drawing/2014/main" id="{14B6AFE4-3CD8-CEBD-B293-F9FD8C4683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flipH="1">
                <a:off x="3690057" y="-315416"/>
                <a:ext cx="3796603" cy="3796603"/>
              </a:xfrm>
              <a:prstGeom prst="rect">
                <a:avLst/>
              </a:prstGeom>
            </p:spPr>
          </p:pic>
          <p:pic>
            <p:nvPicPr>
              <p:cNvPr id="6" name="Graphic 5" descr="Raised hand with solid fill">
                <a:extLst>
                  <a:ext uri="{FF2B5EF4-FFF2-40B4-BE49-F238E27FC236}">
                    <a16:creationId xmlns:a16="http://schemas.microsoft.com/office/drawing/2014/main" id="{767C9DB4-D798-0B3D-7E36-52E06837C3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0800000">
                <a:off x="1398847" y="-315416"/>
                <a:ext cx="3796603" cy="3796603"/>
              </a:xfrm>
              <a:prstGeom prst="rect">
                <a:avLst/>
              </a:prstGeom>
            </p:spPr>
          </p:pic>
        </p:grpSp>
        <p:pic>
          <p:nvPicPr>
            <p:cNvPr id="4" name="Graphic 3" descr="Heart with solid fill">
              <a:extLst>
                <a:ext uri="{FF2B5EF4-FFF2-40B4-BE49-F238E27FC236}">
                  <a16:creationId xmlns:a16="http://schemas.microsoft.com/office/drawing/2014/main" id="{08379960-36F6-0DB8-3494-37D0C4D5789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311860" y="322745"/>
              <a:ext cx="2520280" cy="2520280"/>
            </a:xfrm>
            <a:prstGeom prst="rect">
              <a:avLst/>
            </a:prstGeom>
          </p:spPr>
        </p:pic>
      </p:grpSp>
      <p:sp>
        <p:nvSpPr>
          <p:cNvPr id="7" name="TextBox 1">
            <a:extLst>
              <a:ext uri="{FF2B5EF4-FFF2-40B4-BE49-F238E27FC236}">
                <a16:creationId xmlns:a16="http://schemas.microsoft.com/office/drawing/2014/main" id="{E84EF8EC-1287-52C3-3788-CAE4E09CC464}"/>
              </a:ext>
            </a:extLst>
          </p:cNvPr>
          <p:cNvSpPr txBox="1">
            <a:spLocks noChangeArrowheads="1"/>
          </p:cNvSpPr>
          <p:nvPr/>
        </p:nvSpPr>
        <p:spPr bwMode="auto">
          <a:xfrm>
            <a:off x="761684" y="4079671"/>
            <a:ext cx="781208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8000" b="1" dirty="0">
                <a:solidFill>
                  <a:schemeClr val="bg1"/>
                </a:solidFill>
                <a:latin typeface="Century Gothic" panose="020B0502020202020204" pitchFamily="34" charset="0"/>
              </a:rPr>
              <a:t>Beatitudes</a:t>
            </a:r>
          </a:p>
        </p:txBody>
      </p:sp>
      <p:sp>
        <p:nvSpPr>
          <p:cNvPr id="11" name="TextBox 10">
            <a:extLst>
              <a:ext uri="{FF2B5EF4-FFF2-40B4-BE49-F238E27FC236}">
                <a16:creationId xmlns:a16="http://schemas.microsoft.com/office/drawing/2014/main" id="{F38B42BD-5349-0404-2489-83E489477F5D}"/>
              </a:ext>
            </a:extLst>
          </p:cNvPr>
          <p:cNvSpPr txBox="1"/>
          <p:nvPr/>
        </p:nvSpPr>
        <p:spPr>
          <a:xfrm>
            <a:off x="2008630" y="4094510"/>
            <a:ext cx="4572000" cy="1323439"/>
          </a:xfrm>
          <a:prstGeom prst="rect">
            <a:avLst/>
          </a:prstGeom>
          <a:noFill/>
        </p:spPr>
        <p:txBody>
          <a:bodyPr wrap="square">
            <a:spAutoFit/>
          </a:bodyPr>
          <a:lstStyle/>
          <a:p>
            <a:r>
              <a:rPr kumimoji="0" lang="en-GB" altLang="en-US" sz="8000" b="1" i="0" u="none" strike="noStrike" kern="1200" cap="none" spc="0" normalizeH="0" baseline="0" noProof="0" dirty="0">
                <a:ln>
                  <a:noFill/>
                </a:ln>
                <a:solidFill>
                  <a:srgbClr val="FF0000"/>
                </a:solidFill>
                <a:effectLst/>
                <a:uLnTx/>
                <a:uFillTx/>
                <a:latin typeface="Century Gothic" panose="020B0502020202020204" pitchFamily="34" charset="0"/>
                <a:cs typeface="Times New Roman"/>
              </a:rPr>
              <a:t>Beati</a:t>
            </a:r>
            <a:endParaRPr lang="en-GB" dirty="0">
              <a:solidFill>
                <a:srgbClr val="FF0000"/>
              </a:solidFill>
            </a:endParaRPr>
          </a:p>
        </p:txBody>
      </p:sp>
      <p:sp>
        <p:nvSpPr>
          <p:cNvPr id="12" name="TextBox 1">
            <a:extLst>
              <a:ext uri="{FF2B5EF4-FFF2-40B4-BE49-F238E27FC236}">
                <a16:creationId xmlns:a16="http://schemas.microsoft.com/office/drawing/2014/main" id="{B9E2747D-E119-5854-8E13-F3632DB82FE7}"/>
              </a:ext>
            </a:extLst>
          </p:cNvPr>
          <p:cNvSpPr txBox="1">
            <a:spLocks noChangeArrowheads="1"/>
          </p:cNvSpPr>
          <p:nvPr/>
        </p:nvSpPr>
        <p:spPr bwMode="auto">
          <a:xfrm>
            <a:off x="0" y="5445224"/>
            <a:ext cx="91440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6600" b="1" dirty="0">
                <a:solidFill>
                  <a:schemeClr val="bg1"/>
                </a:solidFill>
                <a:latin typeface="Century Gothic" panose="020B0502020202020204" pitchFamily="34" charset="0"/>
              </a:rPr>
              <a:t>‘How-to-be-attitudes’</a:t>
            </a:r>
          </a:p>
        </p:txBody>
      </p:sp>
    </p:spTree>
    <p:extLst>
      <p:ext uri="{BB962C8B-B14F-4D97-AF65-F5344CB8AC3E}">
        <p14:creationId xmlns:p14="http://schemas.microsoft.com/office/powerpoint/2010/main" val="2153570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grpSp>
        <p:nvGrpSpPr>
          <p:cNvPr id="3" name="Group 3">
            <a:extLst>
              <a:ext uri="{FF2B5EF4-FFF2-40B4-BE49-F238E27FC236}">
                <a16:creationId xmlns:a16="http://schemas.microsoft.com/office/drawing/2014/main" id="{3EE1D7CF-99DB-86D6-768E-BD013BD2876E}"/>
              </a:ext>
            </a:extLst>
          </p:cNvPr>
          <p:cNvGrpSpPr>
            <a:grpSpLocks/>
          </p:cNvGrpSpPr>
          <p:nvPr/>
        </p:nvGrpSpPr>
        <p:grpSpPr bwMode="auto">
          <a:xfrm>
            <a:off x="250825" y="6165850"/>
            <a:ext cx="882650" cy="503238"/>
            <a:chOff x="251520" y="5877272"/>
            <a:chExt cx="1512168" cy="792088"/>
          </a:xfrm>
        </p:grpSpPr>
        <p:sp>
          <p:nvSpPr>
            <p:cNvPr id="4" name="Rectangle 3">
              <a:extLst>
                <a:ext uri="{FF2B5EF4-FFF2-40B4-BE49-F238E27FC236}">
                  <a16:creationId xmlns:a16="http://schemas.microsoft.com/office/drawing/2014/main" id="{BD714BB8-AC78-714A-00F6-67D46B29CD88}"/>
                </a:ext>
              </a:extLst>
            </p:cNvPr>
            <p:cNvSpPr>
              <a:spLocks noChangeArrowheads="1"/>
            </p:cNvSpPr>
            <p:nvPr/>
          </p:nvSpPr>
          <p:spPr bwMode="auto">
            <a:xfrm>
              <a:off x="251520" y="5877272"/>
              <a:ext cx="1512168" cy="792088"/>
            </a:xfrm>
            <a:prstGeom prst="rect">
              <a:avLst/>
            </a:prstGeom>
            <a:solidFill>
              <a:schemeClr val="bg1"/>
            </a:solidFill>
            <a:ln w="9525">
              <a:solidFill>
                <a:schemeClr val="bg1"/>
              </a:solidFill>
              <a:miter lim="800000"/>
              <a:headEnd/>
              <a:tailEnd/>
            </a:ln>
            <a:effectLst>
              <a:outerShdw blurRad="40000" dist="23000" dir="5400000" rotWithShape="0">
                <a:srgbClr val="808080">
                  <a:alpha val="34998"/>
                </a:srgbClr>
              </a:outerShdw>
            </a:effectLst>
          </p:spPr>
          <p:txBody>
            <a:bodyPr anchor="ctr"/>
            <a:lstStyle/>
            <a:p>
              <a:pPr algn="ctr">
                <a:defRPr/>
              </a:pPr>
              <a:endParaRPr lang="en-US">
                <a:solidFill>
                  <a:schemeClr val="lt1"/>
                </a:solidFill>
                <a:latin typeface="+mn-lt"/>
                <a:ea typeface="+mn-ea"/>
              </a:endParaRPr>
            </a:p>
          </p:txBody>
        </p:sp>
        <p:pic>
          <p:nvPicPr>
            <p:cNvPr id="5" name="Picture 1">
              <a:extLst>
                <a:ext uri="{FF2B5EF4-FFF2-40B4-BE49-F238E27FC236}">
                  <a16:creationId xmlns:a16="http://schemas.microsoft.com/office/drawing/2014/main" id="{BB78B1A1-40E5-4DD2-3802-D718D08F8C45}"/>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1520" y="5904656"/>
              <a:ext cx="1470585" cy="76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TextBox 2">
            <a:extLst>
              <a:ext uri="{FF2B5EF4-FFF2-40B4-BE49-F238E27FC236}">
                <a16:creationId xmlns:a16="http://schemas.microsoft.com/office/drawing/2014/main" id="{B643AC6B-B3D0-4DED-0184-8A830D0C9055}"/>
              </a:ext>
            </a:extLst>
          </p:cNvPr>
          <p:cNvSpPr txBox="1"/>
          <p:nvPr/>
        </p:nvSpPr>
        <p:spPr>
          <a:xfrm>
            <a:off x="251520" y="5949280"/>
            <a:ext cx="8712968" cy="707886"/>
          </a:xfrm>
          <a:prstGeom prst="rect">
            <a:avLst/>
          </a:prstGeom>
          <a:solidFill>
            <a:schemeClr val="tx1"/>
          </a:solidFill>
        </p:spPr>
        <p:txBody>
          <a:bodyPr wrap="square" rtlCol="0">
            <a:spAutoFit/>
          </a:bodyPr>
          <a:lstStyle/>
          <a:p>
            <a:pPr algn="ctr"/>
            <a:r>
              <a:rPr lang="en-GB" sz="4000" b="1" dirty="0">
                <a:solidFill>
                  <a:schemeClr val="bg1"/>
                </a:solidFill>
                <a:latin typeface="Century Gothic" panose="020B0502020202020204" pitchFamily="34" charset="0"/>
              </a:rPr>
              <a:t>The Pharisee and the Tax Collector</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a:extLst>
              <a:ext uri="{FF2B5EF4-FFF2-40B4-BE49-F238E27FC236}">
                <a16:creationId xmlns:a16="http://schemas.microsoft.com/office/drawing/2014/main" id="{4F8312DD-B1EF-A790-87F6-F547E11B791F}"/>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31800" y="296863"/>
            <a:ext cx="8353425" cy="6264275"/>
          </a:xfrm>
          <a:prstGeom prst="rect">
            <a:avLst/>
          </a:prstGeom>
          <a:noFill/>
          <a:ln w="9525">
            <a:solidFill>
              <a:schemeClr val="bg1"/>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16387" name="Group 3">
            <a:extLst>
              <a:ext uri="{FF2B5EF4-FFF2-40B4-BE49-F238E27FC236}">
                <a16:creationId xmlns:a16="http://schemas.microsoft.com/office/drawing/2014/main" id="{0994F37C-8E73-22A5-B70D-AD89ACD42AA9}"/>
              </a:ext>
            </a:extLst>
          </p:cNvPr>
          <p:cNvGrpSpPr>
            <a:grpSpLocks/>
          </p:cNvGrpSpPr>
          <p:nvPr/>
        </p:nvGrpSpPr>
        <p:grpSpPr bwMode="auto">
          <a:xfrm>
            <a:off x="250825" y="6165850"/>
            <a:ext cx="882650" cy="503238"/>
            <a:chOff x="251520" y="5877272"/>
            <a:chExt cx="1512168" cy="792088"/>
          </a:xfrm>
        </p:grpSpPr>
        <p:sp>
          <p:nvSpPr>
            <p:cNvPr id="7" name="Rectangle 6">
              <a:extLst>
                <a:ext uri="{FF2B5EF4-FFF2-40B4-BE49-F238E27FC236}">
                  <a16:creationId xmlns:a16="http://schemas.microsoft.com/office/drawing/2014/main" id="{31FECE13-0DFD-D203-90B3-E23BECA04A39}"/>
                </a:ext>
              </a:extLst>
            </p:cNvPr>
            <p:cNvSpPr>
              <a:spLocks noChangeArrowheads="1"/>
            </p:cNvSpPr>
            <p:nvPr/>
          </p:nvSpPr>
          <p:spPr bwMode="auto">
            <a:xfrm>
              <a:off x="251520" y="5877272"/>
              <a:ext cx="1512168" cy="792088"/>
            </a:xfrm>
            <a:prstGeom prst="rect">
              <a:avLst/>
            </a:prstGeom>
            <a:solidFill>
              <a:schemeClr val="bg1"/>
            </a:solidFill>
            <a:ln w="9525">
              <a:solidFill>
                <a:schemeClr val="bg1"/>
              </a:solidFill>
              <a:miter lim="800000"/>
              <a:headEnd/>
              <a:tailEnd/>
            </a:ln>
            <a:effectLst>
              <a:outerShdw blurRad="40000" dist="23000" dir="5400000" rotWithShape="0">
                <a:srgbClr val="808080">
                  <a:alpha val="34998"/>
                </a:srgbClr>
              </a:outerShdw>
            </a:effectLst>
          </p:spPr>
          <p:txBody>
            <a:bodyPr anchor="ctr"/>
            <a:lstStyle/>
            <a:p>
              <a:pPr algn="ctr">
                <a:defRPr/>
              </a:pPr>
              <a:endParaRPr lang="en-US">
                <a:solidFill>
                  <a:schemeClr val="lt1"/>
                </a:solidFill>
                <a:latin typeface="+mn-lt"/>
                <a:ea typeface="+mn-ea"/>
              </a:endParaRPr>
            </a:p>
          </p:txBody>
        </p:sp>
        <p:pic>
          <p:nvPicPr>
            <p:cNvPr id="16389" name="Picture 1">
              <a:extLst>
                <a:ext uri="{FF2B5EF4-FFF2-40B4-BE49-F238E27FC236}">
                  <a16:creationId xmlns:a16="http://schemas.microsoft.com/office/drawing/2014/main" id="{2E89164E-8E1C-E1CB-DD7C-C6AED1FCE93C}"/>
                </a:ext>
              </a:extLst>
            </p:cNvPr>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251520" y="5904656"/>
              <a:ext cx="1470585" cy="764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 name="Speech Bubble: Rectangle with Corners Rounded 3">
            <a:extLst>
              <a:ext uri="{FF2B5EF4-FFF2-40B4-BE49-F238E27FC236}">
                <a16:creationId xmlns:a16="http://schemas.microsoft.com/office/drawing/2014/main" id="{92AC7A71-E53D-FFF1-A372-356A9F2704B1}"/>
              </a:ext>
            </a:extLst>
          </p:cNvPr>
          <p:cNvSpPr/>
          <p:nvPr/>
        </p:nvSpPr>
        <p:spPr>
          <a:xfrm>
            <a:off x="2195736" y="200373"/>
            <a:ext cx="5580930" cy="863600"/>
          </a:xfrm>
          <a:prstGeom prst="wedgeRoundRectCallout">
            <a:avLst>
              <a:gd name="adj1" fmla="val -696"/>
              <a:gd name="adj2" fmla="val 84429"/>
              <a:gd name="adj3" fmla="val 16667"/>
            </a:avLst>
          </a:prstGeom>
          <a:solidFill>
            <a:srgbClr val="4F81BD"/>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prstClr val="white"/>
                </a:solidFill>
                <a:latin typeface="Century Gothic" panose="020B0502020202020204" pitchFamily="34" charset="0"/>
                <a:ea typeface="MS Mincho" panose="02020609040205080304" pitchFamily="49" charset="-128"/>
              </a:rPr>
              <a:t>Those who are humble will be truly happy.                 The earth will belong to them.</a:t>
            </a:r>
            <a:endParaRPr kumimoji="0" lang="en-GB"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mn-cs"/>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 name="TextBox 2">
            <a:extLst>
              <a:ext uri="{FF2B5EF4-FFF2-40B4-BE49-F238E27FC236}">
                <a16:creationId xmlns:a16="http://schemas.microsoft.com/office/drawing/2014/main" id="{9BD3B8F5-147F-1ACB-44EE-73AB6CB3F626}"/>
              </a:ext>
            </a:extLst>
          </p:cNvPr>
          <p:cNvSpPr txBox="1">
            <a:spLocks noChangeArrowheads="1"/>
          </p:cNvSpPr>
          <p:nvPr/>
        </p:nvSpPr>
        <p:spPr bwMode="auto">
          <a:xfrm>
            <a:off x="395536" y="4077072"/>
            <a:ext cx="8352928" cy="2419124"/>
          </a:xfrm>
          <a:prstGeom prst="rect">
            <a:avLst/>
          </a:prstGeom>
          <a:solidFill>
            <a:sysClr val="window" lastClr="FFFFFF">
              <a:alpha val="61000"/>
            </a:sysClr>
          </a:solid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buNone/>
            </a:pPr>
            <a:r>
              <a:rPr lang="en-GB" sz="2800" b="1" dirty="0">
                <a:latin typeface="Century Gothic" panose="020B0502020202020204" pitchFamily="34" charset="0"/>
              </a:rPr>
              <a:t>….I wonder which of the prayers in our story pleased God more?.....</a:t>
            </a:r>
          </a:p>
          <a:p>
            <a:pPr algn="ctr">
              <a:buNone/>
            </a:pPr>
            <a:r>
              <a:rPr lang="en-GB" sz="2800" b="1" dirty="0">
                <a:latin typeface="Century Gothic" panose="020B0502020202020204" pitchFamily="34" charset="0"/>
              </a:rPr>
              <a:t>….I wonder which man was ‘humble’?....</a:t>
            </a:r>
          </a:p>
          <a:p>
            <a:pPr algn="ctr">
              <a:buNone/>
            </a:pPr>
            <a:r>
              <a:rPr lang="en-GB" sz="2800" b="1" dirty="0">
                <a:latin typeface="Century Gothic" panose="020B0502020202020204" pitchFamily="34" charset="0"/>
              </a:rPr>
              <a:t>….I wonder what being ‘humble’ might look like in our school?....</a:t>
            </a:r>
            <a:endParaRPr lang="en-GB" sz="2800" dirty="0">
              <a:latin typeface="Century Gothic" panose="020B0502020202020204" pitchFamily="34" charset="0"/>
            </a:endParaRPr>
          </a:p>
        </p:txBody>
      </p:sp>
    </p:spTree>
    <p:extLst>
      <p:ext uri="{BB962C8B-B14F-4D97-AF65-F5344CB8AC3E}">
        <p14:creationId xmlns:p14="http://schemas.microsoft.com/office/powerpoint/2010/main" val="364753423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10" presetClass="entr" presetSubtype="0" fill="hold" nodeType="afterEffect">
                                  <p:stCondLst>
                                    <p:cond delay="0"/>
                                  </p:stCondLst>
                                  <p:iterate type="lt">
                                    <p:tmPct val="10000"/>
                                  </p:iterate>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par>
                          <p:cTn id="12" fill="hold">
                            <p:stCondLst>
                              <p:cond delay="3750"/>
                            </p:stCondLst>
                            <p:childTnLst>
                              <p:par>
                                <p:cTn id="13" presetID="10" presetClass="entr" presetSubtype="0" fill="hold" nodeType="afterEffect">
                                  <p:stCondLst>
                                    <p:cond delay="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par>
                          <p:cTn id="16" fill="hold">
                            <p:stCondLst>
                              <p:cond delay="5850"/>
                            </p:stCondLst>
                            <p:childTnLst>
                              <p:par>
                                <p:cTn id="17" presetID="10" presetClass="entr" presetSubtype="0" fill="hold" nodeType="afterEffect">
                                  <p:stCondLst>
                                    <p:cond delay="0"/>
                                  </p:stCondLst>
                                  <p:iterate type="lt">
                                    <p:tmPct val="10000"/>
                                  </p:iterate>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1033</Words>
  <Application>Microsoft Office PowerPoint</Application>
  <PresentationFormat>On-screen Show (4:3)</PresentationFormat>
  <Paragraphs>62</Paragraphs>
  <Slides>13</Slides>
  <Notes>13</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MS Mincho</vt:lpstr>
      <vt:lpstr>Arial</vt:lpstr>
      <vt:lpstr>Avenir Next LT Pro</vt:lpstr>
      <vt:lpstr>Calibri</vt:lpstr>
      <vt:lpstr>Cambria</vt:lpstr>
      <vt:lpstr>Century Gothic</vt:lpstr>
      <vt:lpstr>Symbol</vt:lpstr>
      <vt:lpstr>Times New Roman</vt:lpstr>
      <vt:lpstr>Default Design</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dc:creator>
  <cp:lastModifiedBy>Rachel Boxer</cp:lastModifiedBy>
  <cp:revision>81</cp:revision>
  <dcterms:created xsi:type="dcterms:W3CDTF">2008-03-03T20:29:43Z</dcterms:created>
  <dcterms:modified xsi:type="dcterms:W3CDTF">2024-08-08T14:44:07Z</dcterms:modified>
</cp:coreProperties>
</file>